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9"/>
  </p:notesMasterIdLst>
  <p:sldIdLst>
    <p:sldId id="256" r:id="rId4"/>
    <p:sldId id="855" r:id="rId5"/>
    <p:sldId id="885" r:id="rId6"/>
    <p:sldId id="884" r:id="rId7"/>
    <p:sldId id="856" r:id="rId8"/>
    <p:sldId id="880" r:id="rId10"/>
    <p:sldId id="857" r:id="rId11"/>
    <p:sldId id="858" r:id="rId12"/>
    <p:sldId id="859" r:id="rId13"/>
    <p:sldId id="860" r:id="rId14"/>
    <p:sldId id="928" r:id="rId15"/>
    <p:sldId id="861" r:id="rId16"/>
    <p:sldId id="929" r:id="rId17"/>
    <p:sldId id="862" r:id="rId18"/>
    <p:sldId id="930" r:id="rId19"/>
    <p:sldId id="864" r:id="rId20"/>
    <p:sldId id="863" r:id="rId21"/>
    <p:sldId id="865" r:id="rId22"/>
    <p:sldId id="866" r:id="rId23"/>
    <p:sldId id="867" r:id="rId24"/>
    <p:sldId id="868" r:id="rId25"/>
    <p:sldId id="869" r:id="rId26"/>
    <p:sldId id="870" r:id="rId27"/>
    <p:sldId id="926" r:id="rId28"/>
    <p:sldId id="927" r:id="rId29"/>
    <p:sldId id="871" r:id="rId30"/>
    <p:sldId id="881" r:id="rId31"/>
    <p:sldId id="882" r:id="rId32"/>
    <p:sldId id="879" r:id="rId33"/>
  </p:sldIdLst>
  <p:sldSz cx="9144000" cy="6858000" type="screen4x3"/>
  <p:notesSz cx="9144000" cy="6858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452" y="78"/>
      </p:cViewPr>
      <p:guideLst>
        <p:guide orient="horz" pos="2880"/>
        <p:guide pos="216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Arial" panose="020B0604020202020204" pitchFamily="34" charset="0"/>
                <a:cs typeface="Arial" panose="020B0604020202020204" pitchFamily="34" charset="0"/>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C756E66A-1400-47B3-A50A-87597886FE1A}" type="datetimeFigureOut">
              <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panose="020B0604020202020204" pitchFamily="34" charset="0"/>
                <a:cs typeface="Arial" panose="020B0604020202020204" pitchFamily="34" charset="0"/>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wrap="square" lIns="91440" tIns="45720" rIns="91440" bIns="45720" numCol="1" anchor="b" anchorCtr="0" compatLnSpc="1"/>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3A1CD8ED-BA07-498D-998C-F676753BF073}" type="slidenum">
              <a:rPr kumimoji="0" lang="en-IN" altLang="en-US" sz="1200" b="0" i="0" u="none" strike="noStrike" kern="1200" cap="none" spc="0" normalizeH="0" baseline="0" noProof="0">
                <a:ln>
                  <a:noFill/>
                </a:ln>
                <a:solidFill>
                  <a:schemeClr val="tx1"/>
                </a:solidFill>
                <a:effectLst/>
                <a:uLnTx/>
                <a:uFillTx/>
                <a:latin typeface="+mn-lt"/>
                <a:ea typeface="+mn-ea"/>
                <a:cs typeface="+mn-cs"/>
              </a:rPr>
            </a:fld>
            <a:endParaRPr kumimoji="0" lang="en-I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Image Placeholder 1"/>
          <p:cNvSpPr>
            <a:spLocks noGrp="1" noRot="1" noChangeAspect="1" noTextEdit="1"/>
          </p:cNvSpPr>
          <p:nvPr>
            <p:ph type="sldImg"/>
          </p:nvPr>
        </p:nvSpPr>
        <p:spPr>
          <a:ln>
            <a:solidFill>
              <a:srgbClr val="000000">
                <a:alpha val="100000"/>
              </a:srgbClr>
            </a:solidFill>
            <a:miter lim="800000"/>
          </a:ln>
        </p:spPr>
      </p:sp>
      <p:sp>
        <p:nvSpPr>
          <p:cNvPr id="16387"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16388"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Image Placeholder 1"/>
          <p:cNvSpPr>
            <a:spLocks noGrp="1" noRot="1" noChangeAspect="1" noTextEdit="1"/>
          </p:cNvSpPr>
          <p:nvPr>
            <p:ph type="sldImg"/>
          </p:nvPr>
        </p:nvSpPr>
        <p:spPr>
          <a:ln>
            <a:solidFill>
              <a:srgbClr val="000000">
                <a:alpha val="100000"/>
              </a:srgbClr>
            </a:solidFill>
            <a:miter lim="800000"/>
          </a:ln>
        </p:spPr>
      </p:sp>
      <p:sp>
        <p:nvSpPr>
          <p:cNvPr id="30723"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30724"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Image Placeholder 1"/>
          <p:cNvSpPr>
            <a:spLocks noGrp="1" noRot="1" noChangeAspect="1" noTextEdit="1"/>
          </p:cNvSpPr>
          <p:nvPr>
            <p:ph type="sldImg"/>
          </p:nvPr>
        </p:nvSpPr>
        <p:spPr>
          <a:ln>
            <a:solidFill>
              <a:srgbClr val="000000">
                <a:alpha val="100000"/>
              </a:srgbClr>
            </a:solidFill>
            <a:miter lim="800000"/>
          </a:ln>
        </p:spPr>
      </p:sp>
      <p:sp>
        <p:nvSpPr>
          <p:cNvPr id="30723"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30724"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Image Placeholder 1"/>
          <p:cNvSpPr>
            <a:spLocks noGrp="1" noRot="1" noChangeAspect="1" noTextEdit="1"/>
          </p:cNvSpPr>
          <p:nvPr>
            <p:ph type="sldImg"/>
          </p:nvPr>
        </p:nvSpPr>
        <p:spPr>
          <a:ln>
            <a:solidFill>
              <a:srgbClr val="000000">
                <a:alpha val="100000"/>
              </a:srgbClr>
            </a:solidFill>
            <a:miter lim="800000"/>
          </a:ln>
        </p:spPr>
      </p:sp>
      <p:sp>
        <p:nvSpPr>
          <p:cNvPr id="32771"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32772"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Image Placeholder 1"/>
          <p:cNvSpPr>
            <a:spLocks noGrp="1" noRot="1" noChangeAspect="1" noTextEdit="1"/>
          </p:cNvSpPr>
          <p:nvPr>
            <p:ph type="sldImg"/>
          </p:nvPr>
        </p:nvSpPr>
        <p:spPr>
          <a:ln>
            <a:solidFill>
              <a:srgbClr val="000000">
                <a:alpha val="100000"/>
              </a:srgbClr>
            </a:solidFill>
            <a:miter lim="800000"/>
          </a:ln>
        </p:spPr>
      </p:sp>
      <p:sp>
        <p:nvSpPr>
          <p:cNvPr id="34819"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34820"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Image Placeholder 1"/>
          <p:cNvSpPr>
            <a:spLocks noGrp="1" noRot="1" noChangeAspect="1" noTextEdit="1"/>
          </p:cNvSpPr>
          <p:nvPr>
            <p:ph type="sldImg"/>
          </p:nvPr>
        </p:nvSpPr>
        <p:spPr>
          <a:ln>
            <a:solidFill>
              <a:srgbClr val="000000">
                <a:alpha val="100000"/>
              </a:srgbClr>
            </a:solidFill>
            <a:miter lim="800000"/>
          </a:ln>
        </p:spPr>
      </p:sp>
      <p:sp>
        <p:nvSpPr>
          <p:cNvPr id="36867"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36868"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Image Placeholder 1"/>
          <p:cNvSpPr>
            <a:spLocks noGrp="1" noRot="1" noChangeAspect="1" noTextEdit="1"/>
          </p:cNvSpPr>
          <p:nvPr>
            <p:ph type="sldImg"/>
          </p:nvPr>
        </p:nvSpPr>
        <p:spPr>
          <a:ln>
            <a:solidFill>
              <a:srgbClr val="000000">
                <a:alpha val="100000"/>
              </a:srgbClr>
            </a:solidFill>
            <a:miter lim="800000"/>
          </a:ln>
        </p:spPr>
      </p:sp>
      <p:sp>
        <p:nvSpPr>
          <p:cNvPr id="38915"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38916"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Image Placeholder 1"/>
          <p:cNvSpPr>
            <a:spLocks noGrp="1" noRot="1" noChangeAspect="1" noTextEdit="1"/>
          </p:cNvSpPr>
          <p:nvPr>
            <p:ph type="sldImg"/>
          </p:nvPr>
        </p:nvSpPr>
        <p:spPr>
          <a:ln>
            <a:solidFill>
              <a:srgbClr val="000000">
                <a:alpha val="100000"/>
              </a:srgbClr>
            </a:solidFill>
            <a:miter lim="800000"/>
          </a:ln>
        </p:spPr>
      </p:sp>
      <p:sp>
        <p:nvSpPr>
          <p:cNvPr id="40963"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40964"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Image Placeholder 1"/>
          <p:cNvSpPr>
            <a:spLocks noGrp="1" noRot="1" noChangeAspect="1" noTextEdit="1"/>
          </p:cNvSpPr>
          <p:nvPr>
            <p:ph type="sldImg"/>
          </p:nvPr>
        </p:nvSpPr>
        <p:spPr>
          <a:ln>
            <a:solidFill>
              <a:srgbClr val="000000">
                <a:alpha val="100000"/>
              </a:srgbClr>
            </a:solidFill>
            <a:miter lim="800000"/>
          </a:ln>
        </p:spPr>
      </p:sp>
      <p:sp>
        <p:nvSpPr>
          <p:cNvPr id="43011"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43012"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Image Placeholder 1"/>
          <p:cNvSpPr>
            <a:spLocks noGrp="1" noRot="1" noChangeAspect="1" noTextEdit="1"/>
          </p:cNvSpPr>
          <p:nvPr>
            <p:ph type="sldImg"/>
          </p:nvPr>
        </p:nvSpPr>
        <p:spPr>
          <a:ln>
            <a:solidFill>
              <a:srgbClr val="000000">
                <a:alpha val="100000"/>
              </a:srgbClr>
            </a:solidFill>
            <a:miter lim="800000"/>
          </a:ln>
        </p:spPr>
      </p:sp>
      <p:sp>
        <p:nvSpPr>
          <p:cNvPr id="45059"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45060"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Image Placeholder 1"/>
          <p:cNvSpPr>
            <a:spLocks noGrp="1" noRot="1" noChangeAspect="1" noTextEdit="1"/>
          </p:cNvSpPr>
          <p:nvPr>
            <p:ph type="sldImg"/>
          </p:nvPr>
        </p:nvSpPr>
        <p:spPr>
          <a:ln>
            <a:solidFill>
              <a:srgbClr val="000000">
                <a:alpha val="100000"/>
              </a:srgbClr>
            </a:solidFill>
            <a:miter lim="800000"/>
          </a:ln>
        </p:spPr>
      </p:sp>
      <p:sp>
        <p:nvSpPr>
          <p:cNvPr id="47107"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47108"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Image Placeholder 1"/>
          <p:cNvSpPr>
            <a:spLocks noGrp="1" noRot="1" noChangeAspect="1" noTextEdit="1"/>
          </p:cNvSpPr>
          <p:nvPr>
            <p:ph type="sldImg"/>
          </p:nvPr>
        </p:nvSpPr>
        <p:spPr>
          <a:ln>
            <a:solidFill>
              <a:srgbClr val="000000">
                <a:alpha val="100000"/>
              </a:srgbClr>
            </a:solidFill>
            <a:miter lim="800000"/>
          </a:ln>
        </p:spPr>
      </p:sp>
      <p:sp>
        <p:nvSpPr>
          <p:cNvPr id="18435"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18436"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Image Placeholder 1"/>
          <p:cNvSpPr>
            <a:spLocks noGrp="1" noRot="1" noChangeAspect="1" noTextEdit="1"/>
          </p:cNvSpPr>
          <p:nvPr>
            <p:ph type="sldImg"/>
          </p:nvPr>
        </p:nvSpPr>
        <p:spPr>
          <a:ln>
            <a:solidFill>
              <a:srgbClr val="000000">
                <a:alpha val="100000"/>
              </a:srgbClr>
            </a:solidFill>
            <a:miter lim="800000"/>
          </a:ln>
        </p:spPr>
      </p:sp>
      <p:sp>
        <p:nvSpPr>
          <p:cNvPr id="47107"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47108"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Image Placeholder 1"/>
          <p:cNvSpPr>
            <a:spLocks noGrp="1" noRot="1" noChangeAspect="1" noTextEdit="1"/>
          </p:cNvSpPr>
          <p:nvPr>
            <p:ph type="sldImg"/>
          </p:nvPr>
        </p:nvSpPr>
        <p:spPr>
          <a:ln>
            <a:solidFill>
              <a:srgbClr val="000000">
                <a:alpha val="100000"/>
              </a:srgbClr>
            </a:solidFill>
            <a:miter lim="800000"/>
          </a:ln>
        </p:spPr>
      </p:sp>
      <p:sp>
        <p:nvSpPr>
          <p:cNvPr id="47107"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47108"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Image Placeholder 1"/>
          <p:cNvSpPr>
            <a:spLocks noGrp="1" noRot="1" noChangeAspect="1" noTextEdit="1"/>
          </p:cNvSpPr>
          <p:nvPr>
            <p:ph type="sldImg"/>
          </p:nvPr>
        </p:nvSpPr>
        <p:spPr>
          <a:ln>
            <a:solidFill>
              <a:srgbClr val="000000">
                <a:alpha val="100000"/>
              </a:srgbClr>
            </a:solidFill>
            <a:miter lim="800000"/>
          </a:ln>
        </p:spPr>
      </p:sp>
      <p:sp>
        <p:nvSpPr>
          <p:cNvPr id="49155"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49156"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Slide Image Placeholder 1"/>
          <p:cNvSpPr>
            <a:spLocks noGrp="1" noRot="1" noChangeAspect="1" noTextEdit="1"/>
          </p:cNvSpPr>
          <p:nvPr>
            <p:ph type="sldImg"/>
          </p:nvPr>
        </p:nvSpPr>
        <p:spPr>
          <a:ln>
            <a:solidFill>
              <a:srgbClr val="000000">
                <a:alpha val="100000"/>
              </a:srgbClr>
            </a:solidFill>
            <a:miter lim="800000"/>
          </a:ln>
        </p:spPr>
      </p:sp>
      <p:sp>
        <p:nvSpPr>
          <p:cNvPr id="51203"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51204"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Slide Image Placeholder 1"/>
          <p:cNvSpPr>
            <a:spLocks noGrp="1" noRot="1" noChangeAspect="1" noTextEdit="1"/>
          </p:cNvSpPr>
          <p:nvPr>
            <p:ph type="sldImg"/>
          </p:nvPr>
        </p:nvSpPr>
        <p:spPr>
          <a:ln>
            <a:solidFill>
              <a:srgbClr val="000000">
                <a:alpha val="100000"/>
              </a:srgbClr>
            </a:solidFill>
            <a:miter lim="800000"/>
          </a:ln>
        </p:spPr>
      </p:sp>
      <p:sp>
        <p:nvSpPr>
          <p:cNvPr id="53251"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53252"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Image Placeholder 1"/>
          <p:cNvSpPr>
            <a:spLocks noGrp="1" noRot="1" noChangeAspect="1" noTextEdit="1"/>
          </p:cNvSpPr>
          <p:nvPr>
            <p:ph type="sldImg"/>
          </p:nvPr>
        </p:nvSpPr>
        <p:spPr>
          <a:ln>
            <a:solidFill>
              <a:srgbClr val="000000">
                <a:alpha val="100000"/>
              </a:srgbClr>
            </a:solidFill>
            <a:miter lim="800000"/>
          </a:ln>
        </p:spPr>
      </p:sp>
      <p:sp>
        <p:nvSpPr>
          <p:cNvPr id="20483"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20484"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Image Placeholder 1"/>
          <p:cNvSpPr>
            <a:spLocks noGrp="1" noRot="1" noChangeAspect="1" noTextEdit="1"/>
          </p:cNvSpPr>
          <p:nvPr>
            <p:ph type="sldImg"/>
          </p:nvPr>
        </p:nvSpPr>
        <p:spPr>
          <a:ln>
            <a:solidFill>
              <a:srgbClr val="000000">
                <a:alpha val="100000"/>
              </a:srgbClr>
            </a:solidFill>
            <a:miter lim="800000"/>
          </a:ln>
        </p:spPr>
      </p:sp>
      <p:sp>
        <p:nvSpPr>
          <p:cNvPr id="22531"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22532"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Image Placeholder 1"/>
          <p:cNvSpPr>
            <a:spLocks noGrp="1" noRot="1" noChangeAspect="1" noTextEdit="1"/>
          </p:cNvSpPr>
          <p:nvPr>
            <p:ph type="sldImg"/>
          </p:nvPr>
        </p:nvSpPr>
        <p:spPr>
          <a:ln>
            <a:solidFill>
              <a:srgbClr val="000000">
                <a:alpha val="100000"/>
              </a:srgbClr>
            </a:solidFill>
            <a:miter lim="800000"/>
          </a:ln>
        </p:spPr>
      </p:sp>
      <p:sp>
        <p:nvSpPr>
          <p:cNvPr id="24579"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24580"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Image Placeholder 1"/>
          <p:cNvSpPr>
            <a:spLocks noGrp="1" noRot="1" noChangeAspect="1" noTextEdit="1"/>
          </p:cNvSpPr>
          <p:nvPr>
            <p:ph type="sldImg"/>
          </p:nvPr>
        </p:nvSpPr>
        <p:spPr>
          <a:ln>
            <a:solidFill>
              <a:srgbClr val="000000">
                <a:alpha val="100000"/>
              </a:srgbClr>
            </a:solidFill>
            <a:miter lim="800000"/>
          </a:ln>
        </p:spPr>
      </p:sp>
      <p:sp>
        <p:nvSpPr>
          <p:cNvPr id="26627"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26628"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Image Placeholder 1"/>
          <p:cNvSpPr>
            <a:spLocks noGrp="1" noRot="1" noChangeAspect="1" noTextEdit="1"/>
          </p:cNvSpPr>
          <p:nvPr>
            <p:ph type="sldImg"/>
          </p:nvPr>
        </p:nvSpPr>
        <p:spPr>
          <a:ln>
            <a:solidFill>
              <a:srgbClr val="000000">
                <a:alpha val="100000"/>
              </a:srgbClr>
            </a:solidFill>
            <a:miter lim="800000"/>
          </a:ln>
        </p:spPr>
      </p:sp>
      <p:sp>
        <p:nvSpPr>
          <p:cNvPr id="26627"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26628"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Image Placeholder 1"/>
          <p:cNvSpPr>
            <a:spLocks noGrp="1" noRot="1" noChangeAspect="1" noTextEdit="1"/>
          </p:cNvSpPr>
          <p:nvPr>
            <p:ph type="sldImg"/>
          </p:nvPr>
        </p:nvSpPr>
        <p:spPr>
          <a:ln>
            <a:solidFill>
              <a:srgbClr val="000000">
                <a:alpha val="100000"/>
              </a:srgbClr>
            </a:solidFill>
            <a:miter lim="800000"/>
          </a:ln>
        </p:spPr>
      </p:sp>
      <p:sp>
        <p:nvSpPr>
          <p:cNvPr id="28675"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28676"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Image Placeholder 1"/>
          <p:cNvSpPr>
            <a:spLocks noGrp="1" noRot="1" noChangeAspect="1" noTextEdit="1"/>
          </p:cNvSpPr>
          <p:nvPr>
            <p:ph type="sldImg"/>
          </p:nvPr>
        </p:nvSpPr>
        <p:spPr>
          <a:ln>
            <a:solidFill>
              <a:srgbClr val="000000">
                <a:alpha val="100000"/>
              </a:srgbClr>
            </a:solidFill>
            <a:miter lim="800000"/>
          </a:ln>
        </p:spPr>
      </p:sp>
      <p:sp>
        <p:nvSpPr>
          <p:cNvPr id="28675" name="Notes Placeholder 2"/>
          <p:cNvSpPr>
            <a:spLocks noGrp="1"/>
          </p:cNvSpPr>
          <p:nvPr>
            <p:ph type="body" idx="1"/>
          </p:nvPr>
        </p:nvSpPr>
        <p:spPr>
          <a:noFill/>
          <a:ln>
            <a:noFill/>
          </a:ln>
        </p:spPr>
        <p:txBody>
          <a:bodyPr wrap="square" lIns="91440" tIns="45720" rIns="91440" bIns="45720" anchor="t" anchorCtr="0"/>
          <a:p>
            <a:pPr lvl="0"/>
            <a:endParaRPr lang="en-US" altLang="en-US" dirty="0"/>
          </a:p>
        </p:txBody>
      </p:sp>
      <p:sp>
        <p:nvSpPr>
          <p:cNvPr id="28676" name="Slide Number Placeholder 3"/>
          <p:cNvSpPr txBox="1">
            <a:spLocks noGrp="1"/>
          </p:cNvSpPr>
          <p:nvPr>
            <p:ph type="sldNum" sz="quarter"/>
          </p:nvPr>
        </p:nvSpPr>
        <p:spPr>
          <a:xfrm>
            <a:off x="5180013" y="6513513"/>
            <a:ext cx="3962400" cy="342900"/>
          </a:xfrm>
          <a:prstGeom prst="rect">
            <a:avLst/>
          </a:prstGeom>
          <a:noFill/>
          <a:ln w="9525">
            <a:noFill/>
          </a:ln>
        </p:spPr>
        <p:txBody>
          <a:bodyPr anchor="b" anchorCtr="0"/>
          <a:p>
            <a:pPr lvl="0" algn="r" eaLnBrk="1" hangingPunct="1"/>
            <a:fld id="{9A0DB2DC-4C9A-4742-B13C-FB6460FD3503}" type="slidenum">
              <a:rPr lang="en-IN" altLang="en-US" sz="1200" dirty="0"/>
            </a:fld>
            <a:endParaRPr lang="en-I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906463" y="4343400"/>
            <a:ext cx="740568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1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CFF7DBED-3D14-426F-A8E0-563A18F7AB96}"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9F562A73-9765-4179-9A26-B4B826068739}" type="slidenum">
              <a:rPr kumimoji="0" lang="en-US" altLang="en-US" sz="1050" b="0" i="0" u="none" strike="noStrike" kern="1200" cap="none" spc="0" normalizeH="0" baseline="0" noProof="0">
                <a:ln>
                  <a:noFill/>
                </a:ln>
                <a:solidFill>
                  <a:srgbClr val="FFFFFF"/>
                </a:solidFill>
                <a:effectLst/>
                <a:uLnTx/>
                <a:uFillTx/>
                <a:latin typeface="+mn-lt"/>
                <a:ea typeface="+mn-ea"/>
                <a:cs typeface="+mn-cs"/>
              </a:rPr>
            </a:fld>
            <a:endParaRPr kumimoji="0" lang="en-US" alt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A6681BB4-C652-4816-92F6-C461DFFA8FA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274B4AD4-9833-4665-AF94-C72AFAE8FF95}"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EC664903-0169-4066-893D-59FE2D16E3DC}"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5"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B6490EE6-0183-459D-9931-09C895386F0E}"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wo Content">
    <p:bg>
      <p:bgPr>
        <a:solidFill>
          <a:schemeClr val="bg1"/>
        </a:solidFill>
        <a:effectLst/>
      </p:bgPr>
    </p:bg>
    <p:spTree>
      <p:nvGrpSpPr>
        <p:cNvPr id="1" name=""/>
        <p:cNvGrpSpPr/>
        <p:nvPr/>
      </p:nvGrpSpPr>
      <p:grpSpPr>
        <a:xfrm>
          <a:off x="0" y="0"/>
          <a:ext cx="0" cy="0"/>
          <a:chOff x="0" y="0"/>
          <a:chExt cx="0" cy="0"/>
        </a:xfrm>
      </p:grpSpPr>
      <p:sp>
        <p:nvSpPr>
          <p:cNvPr id="9221" name="Rectangle 1"/>
          <p:cNvSpPr/>
          <p:nvPr/>
        </p:nvSpPr>
        <p:spPr>
          <a:xfrm>
            <a:off x="0" y="6778625"/>
            <a:ext cx="9144000" cy="79375"/>
          </a:xfrm>
          <a:prstGeom prst="rect">
            <a:avLst/>
          </a:prstGeom>
          <a:solidFill>
            <a:srgbClr val="ED771F"/>
          </a:solidFill>
          <a:ln w="12700">
            <a:noFill/>
          </a:ln>
        </p:spPr>
        <p:txBody>
          <a:bodyPr lIns="45719" rIns="45719" anchor="ctr" anchorCtr="0"/>
          <a:p>
            <a:pPr lvl="0" algn="ctr" defTabSz="685800">
              <a:buNone/>
            </a:pPr>
            <a:endParaRPr lang="zh-CN" altLang="x-none" sz="1300" dirty="0">
              <a:solidFill>
                <a:srgbClr val="FFFFFF"/>
              </a:solidFill>
              <a:latin typeface="Calibri" pitchFamily="34" charset="0"/>
            </a:endParaRPr>
          </a:p>
        </p:txBody>
      </p:sp>
      <p:sp>
        <p:nvSpPr>
          <p:cNvPr id="9222" name="Rectangle 2"/>
          <p:cNvSpPr/>
          <p:nvPr/>
        </p:nvSpPr>
        <p:spPr>
          <a:xfrm>
            <a:off x="1558925" y="431800"/>
            <a:ext cx="6080125" cy="46038"/>
          </a:xfrm>
          <a:prstGeom prst="rect">
            <a:avLst/>
          </a:prstGeom>
          <a:solidFill>
            <a:srgbClr val="F47D35"/>
          </a:solidFill>
          <a:ln w="12700">
            <a:noFill/>
          </a:ln>
        </p:spPr>
        <p:txBody>
          <a:bodyPr lIns="45719" rIns="45719" anchor="ctr" anchorCtr="0"/>
          <a:p>
            <a:pPr lvl="0" algn="ctr">
              <a:buNone/>
            </a:pPr>
            <a:endParaRPr lang="zh-CN" altLang="x-none" dirty="0">
              <a:solidFill>
                <a:srgbClr val="FFFFFF"/>
              </a:solidFill>
              <a:latin typeface="Calibri" pitchFamily="34" charset="0"/>
            </a:endParaRPr>
          </a:p>
        </p:txBody>
      </p:sp>
      <p:pic>
        <p:nvPicPr>
          <p:cNvPr id="9223" name="Picture 4" descr="Picture 4"/>
          <p:cNvPicPr>
            <a:picLocks noChangeAspect="1"/>
          </p:cNvPicPr>
          <p:nvPr/>
        </p:nvPicPr>
        <p:blipFill>
          <a:blip r:embed="rId2"/>
          <a:stretch>
            <a:fillRect/>
          </a:stretch>
        </p:blipFill>
        <p:spPr>
          <a:xfrm>
            <a:off x="7766050" y="177800"/>
            <a:ext cx="1160463" cy="419100"/>
          </a:xfrm>
          <a:prstGeom prst="rect">
            <a:avLst/>
          </a:prstGeom>
          <a:noFill/>
          <a:ln w="12700">
            <a:noFill/>
          </a:ln>
        </p:spPr>
      </p:pic>
      <p:pic>
        <p:nvPicPr>
          <p:cNvPr id="9224" name="Picture 5" descr="Picture 5"/>
          <p:cNvPicPr>
            <a:picLocks noChangeAspect="1"/>
          </p:cNvPicPr>
          <p:nvPr/>
        </p:nvPicPr>
        <p:blipFill>
          <a:blip r:embed="rId3"/>
          <a:stretch>
            <a:fillRect/>
          </a:stretch>
        </p:blipFill>
        <p:spPr>
          <a:xfrm>
            <a:off x="246063" y="177800"/>
            <a:ext cx="1185862" cy="506413"/>
          </a:xfrm>
          <a:prstGeom prst="rect">
            <a:avLst/>
          </a:prstGeom>
          <a:noFill/>
          <a:ln w="12700">
            <a:noFill/>
          </a:ln>
        </p:spPr>
      </p:pic>
      <p:sp>
        <p:nvSpPr>
          <p:cNvPr id="15" name="Slide Number"/>
          <p:cNvSpPr txBox="1">
            <a:spLocks noGrp="1"/>
          </p:cNvSpPr>
          <p:nvPr>
            <p:ph type="sldNum" sz="quarter" idx="4"/>
          </p:nvPr>
        </p:nvSpPr>
        <p:spPr>
          <a:xfrm>
            <a:off x="4419600" y="6172200"/>
            <a:ext cx="2133600" cy="36830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86CB4B4D-7CA3-9044-876B-883B54F8677D}" type="slidenum">
              <a:rPr kumimoji="0" sz="1050" b="0" i="0" u="none" strike="noStrike" kern="1200" cap="none" spc="0" normalizeH="0" baseline="0" noProof="0">
                <a:ln>
                  <a:noFill/>
                </a:ln>
                <a:solidFill>
                  <a:srgbClr val="FFFFFF"/>
                </a:solidFill>
                <a:effectLst/>
                <a:uLnTx/>
                <a:uFillTx/>
                <a:latin typeface="+mn-lt"/>
                <a:ea typeface="+mn-ea"/>
                <a:cs typeface="+mn-cs"/>
              </a:rPr>
            </a:fld>
            <a:endParaRPr kumimoji="0" sz="1050" b="0" i="0" u="none" strike="noStrike" kern="1200" cap="none" spc="0" normalizeH="0" baseline="0" noProof="0">
              <a:ln>
                <a:noFill/>
              </a:ln>
              <a:solidFill>
                <a:srgbClr val="FFFFFF"/>
              </a:solidFill>
              <a:effectLst/>
              <a:uLnTx/>
              <a:uFillTx/>
              <a:latin typeface="+mn-lt"/>
              <a:ea typeface="+mn-ea"/>
              <a:cs typeface="+mn-cs"/>
            </a:endParaRPr>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A6681BB4-C652-4816-92F6-C461DFFA8FA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906463" y="4343400"/>
            <a:ext cx="740568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1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CFF7DBED-3D14-426F-A8E0-563A18F7AB96}"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9F562A73-9765-4179-9A26-B4B826068739}" type="slidenum">
              <a:rPr kumimoji="0" lang="en-US" altLang="en-US" sz="1050" b="0" i="0" u="none" strike="noStrike" kern="1200" cap="none" spc="0" normalizeH="0" baseline="0" noProof="0">
                <a:ln>
                  <a:noFill/>
                </a:ln>
                <a:solidFill>
                  <a:srgbClr val="FFFFFF"/>
                </a:solidFill>
                <a:effectLst/>
                <a:uLnTx/>
                <a:uFillTx/>
                <a:latin typeface="+mn-lt"/>
                <a:ea typeface="+mn-ea"/>
                <a:cs typeface="+mn-cs"/>
              </a:rPr>
            </a:fld>
            <a:endParaRPr kumimoji="0" lang="en-US" alt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12"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3"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B6A0D9FB-AC99-4EED-9EDC-2442900E779B}"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906463" y="4343400"/>
            <a:ext cx="740568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1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3B980B65-D36C-4388-840C-570B0CB18E5A}"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7AD74B99-41B9-4E3C-939D-3A813DB85E73}"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A6681BB4-C652-4816-92F6-C461DFFA8FA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274B4AD4-9833-4665-AF94-C72AFAE8FF95}"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A6681BB4-C652-4816-92F6-C461DFFA8FA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7" name="Footer Placeholder 6"/>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8" name="Slide Number Placeholder 7"/>
          <p:cNvSpPr>
            <a:spLocks noGrp="1"/>
          </p:cNvSpPr>
          <p:nvPr>
            <p:ph type="sldNum" sz="quarter" idx="12"/>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274B4AD4-9833-4665-AF94-C72AFAE8FF95}"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A6681BB4-C652-4816-92F6-C461DFFA8FA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274B4AD4-9833-4665-AF94-C72AFAE8FF95}"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ate Placeholder 6"/>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8F30D544-053D-4D4B-BD10-60A05AFF2471}"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7"/>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5" name="Slide Number Placeholder 8"/>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2AAE9EB1-3EC1-46AE-A04F-595ECA3087DA}"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1"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900" b="0" i="0" u="none" strike="noStrike" kern="1200" cap="none" spc="0" normalizeH="0" baseline="0" noProof="0">
              <a:ln>
                <a:noFill/>
              </a:ln>
              <a:solidFill>
                <a:srgbClr val="FFFFFF"/>
              </a:solidFill>
              <a:effectLst/>
              <a:uLnTx/>
              <a:uFillTx/>
              <a:latin typeface="+mn-lt"/>
              <a:ea typeface="+mn-ea"/>
              <a:cs typeface="+mn-cs"/>
            </a:endParaRPr>
          </a:p>
        </p:txBody>
      </p:sp>
      <p:sp>
        <p:nvSpPr>
          <p:cNvPr id="12"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3"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B6A0D9FB-AC99-4EED-9EDC-2442900E779B}"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3" name="Date Placeholder 4"/>
          <p:cNvSpPr>
            <a:spLocks noGrp="1"/>
          </p:cNvSpPr>
          <p:nvPr>
            <p:ph type="dt" sz="half" idx="12"/>
          </p:nvPr>
        </p:nvSpPr>
        <p:spPr>
          <a:xfrm>
            <a:off x="349250" y="6459538"/>
            <a:ext cx="1963738" cy="365125"/>
          </a:xfrm>
          <a:prstGeom prst="rect">
            <a:avLst/>
          </a:prstGeom>
        </p:spPr>
        <p:txBody>
          <a:bodyPr vert="horz" lIns="91440" tIns="45720" rIns="91440" bIns="45720" rtlCol="0" anchor="ct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31AF1055-65BE-4573-86A1-408C64AAF2EF}"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5"/>
          <p:cNvSpPr>
            <a:spLocks noGrp="1"/>
          </p:cNvSpPr>
          <p:nvPr>
            <p:ph type="ftr" sz="quarter" idx="3"/>
          </p:nvPr>
        </p:nvSpPr>
        <p:spPr>
          <a:xfrm>
            <a:off x="3600450" y="6459538"/>
            <a:ext cx="3486150" cy="365125"/>
          </a:xfrm>
          <a:prstGeom prst="rect">
            <a:avLst/>
          </a:prstGeom>
        </p:spPr>
        <p:txBody>
          <a:bodyPr vert="horz" lIns="91440" tIns="45720" rIns="91440" bIns="45720" rtlCol="0" anchor="ctr"/>
          <a:lstStyle>
            <a:lvl1pPr algn="l">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chemeClr val="tx2"/>
              </a:solidFill>
              <a:effectLst/>
              <a:uLnTx/>
              <a:uFillTx/>
              <a:latin typeface="+mn-lt"/>
              <a:ea typeface="+mn-ea"/>
              <a:cs typeface="+mn-cs"/>
            </a:endParaRPr>
          </a:p>
        </p:txBody>
      </p:sp>
      <p:sp>
        <p:nvSpPr>
          <p:cNvPr id="15" name="Slide Number Placeholder 6"/>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19AE70CC-A47B-4D35-AAD1-FB008A988292}" type="slidenum">
              <a:rPr kumimoji="0" lang="en-US" sz="1050" b="0" i="0" u="none" strike="noStrike" kern="1200" cap="none" spc="0" normalizeH="0" baseline="0" noProof="0">
                <a:ln>
                  <a:noFill/>
                </a:ln>
                <a:solidFill>
                  <a:schemeClr val="tx2"/>
                </a:solidFill>
                <a:effectLst/>
                <a:uLnTx/>
                <a:uFillTx/>
                <a:latin typeface="+mn-lt"/>
                <a:ea typeface="+mn-ea"/>
                <a:cs typeface="+mn-cs"/>
              </a:rPr>
            </a:fld>
            <a:endParaRPr kumimoji="0" lang="en-US" sz="105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vert="horz" wrap="square" lIns="457200" tIns="457200" rIns="0" bIns="45720" numCol="1" rtlCol="0" anchor="t" anchorCtr="0" compatLnSpc="1">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200"/>
              </a:spcBef>
              <a:spcAft>
                <a:spcPts val="200"/>
              </a:spcAft>
              <a:buClr>
                <a:schemeClr val="accent1"/>
              </a:buClr>
              <a:buSzPct val="100000"/>
              <a:buFont typeface="Calibri" pitchFamily="34" charset="0"/>
              <a:buNone/>
              <a:defRPr/>
            </a:pPr>
            <a:r>
              <a:rPr kumimoji="0" lang="en-US" sz="3200" b="0" i="0" u="none" strike="noStrike" kern="1200" cap="none" spc="0" normalizeH="0" baseline="0" noProof="0" smtClean="0">
                <a:ln>
                  <a:noFill/>
                </a:ln>
                <a:solidFill>
                  <a:schemeClr val="bg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3" name="Date Placeholder 4"/>
          <p:cNvSpPr>
            <a:spLocks noGrp="1"/>
          </p:cNvSpPr>
          <p:nvPr>
            <p:ph type="dt" sz="half" idx="1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6F6A83B8-96D4-4679-97D5-BD2D07A03C6B}"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5"/>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5" name="Slide Number Placeholder 6"/>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1A669352-BF32-4545-9912-0C7BB08C75BE}"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A6681BB4-C652-4816-92F6-C461DFFA8FA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274B4AD4-9833-4665-AF94-C72AFAE8FF95}"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EC664903-0169-4066-893D-59FE2D16E3DC}"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5"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B6490EE6-0183-459D-9931-09C895386F0E}"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_Two Content">
    <p:bg>
      <p:bgPr>
        <a:solidFill>
          <a:schemeClr val="bg1"/>
        </a:solidFill>
        <a:effectLst/>
      </p:bgPr>
    </p:bg>
    <p:spTree>
      <p:nvGrpSpPr>
        <p:cNvPr id="1" name=""/>
        <p:cNvGrpSpPr/>
        <p:nvPr/>
      </p:nvGrpSpPr>
      <p:grpSpPr>
        <a:xfrm>
          <a:off x="0" y="0"/>
          <a:ext cx="0" cy="0"/>
          <a:chOff x="0" y="0"/>
          <a:chExt cx="0" cy="0"/>
        </a:xfrm>
      </p:grpSpPr>
      <p:sp>
        <p:nvSpPr>
          <p:cNvPr id="9221" name="Rectangle 1"/>
          <p:cNvSpPr/>
          <p:nvPr/>
        </p:nvSpPr>
        <p:spPr>
          <a:xfrm>
            <a:off x="0" y="6778625"/>
            <a:ext cx="9144000" cy="79375"/>
          </a:xfrm>
          <a:prstGeom prst="rect">
            <a:avLst/>
          </a:prstGeom>
          <a:solidFill>
            <a:srgbClr val="ED771F"/>
          </a:solidFill>
          <a:ln w="12700">
            <a:noFill/>
          </a:ln>
        </p:spPr>
        <p:txBody>
          <a:bodyPr lIns="45719" rIns="45719" anchor="ctr" anchorCtr="0"/>
          <a:p>
            <a:pPr lvl="0" algn="ctr" defTabSz="685800">
              <a:buNone/>
            </a:pPr>
            <a:endParaRPr lang="zh-CN" altLang="x-none" sz="1300" dirty="0">
              <a:solidFill>
                <a:srgbClr val="FFFFFF"/>
              </a:solidFill>
              <a:latin typeface="Calibri" pitchFamily="34" charset="0"/>
            </a:endParaRPr>
          </a:p>
        </p:txBody>
      </p:sp>
      <p:sp>
        <p:nvSpPr>
          <p:cNvPr id="9222" name="Rectangle 2"/>
          <p:cNvSpPr/>
          <p:nvPr/>
        </p:nvSpPr>
        <p:spPr>
          <a:xfrm>
            <a:off x="1558925" y="431800"/>
            <a:ext cx="6080125" cy="46038"/>
          </a:xfrm>
          <a:prstGeom prst="rect">
            <a:avLst/>
          </a:prstGeom>
          <a:solidFill>
            <a:srgbClr val="F47D35"/>
          </a:solidFill>
          <a:ln w="12700">
            <a:noFill/>
          </a:ln>
        </p:spPr>
        <p:txBody>
          <a:bodyPr lIns="45719" rIns="45719" anchor="ctr" anchorCtr="0"/>
          <a:p>
            <a:pPr lvl="0" algn="ctr">
              <a:buNone/>
            </a:pPr>
            <a:endParaRPr lang="zh-CN" altLang="x-none" dirty="0">
              <a:solidFill>
                <a:srgbClr val="FFFFFF"/>
              </a:solidFill>
              <a:latin typeface="Calibri" pitchFamily="34" charset="0"/>
            </a:endParaRPr>
          </a:p>
        </p:txBody>
      </p:sp>
      <p:pic>
        <p:nvPicPr>
          <p:cNvPr id="9223" name="Picture 4" descr="Picture 4"/>
          <p:cNvPicPr>
            <a:picLocks noChangeAspect="1"/>
          </p:cNvPicPr>
          <p:nvPr/>
        </p:nvPicPr>
        <p:blipFill>
          <a:blip r:embed="rId2"/>
          <a:stretch>
            <a:fillRect/>
          </a:stretch>
        </p:blipFill>
        <p:spPr>
          <a:xfrm>
            <a:off x="7766050" y="177800"/>
            <a:ext cx="1160463" cy="419100"/>
          </a:xfrm>
          <a:prstGeom prst="rect">
            <a:avLst/>
          </a:prstGeom>
          <a:noFill/>
          <a:ln w="12700">
            <a:noFill/>
          </a:ln>
        </p:spPr>
      </p:pic>
      <p:pic>
        <p:nvPicPr>
          <p:cNvPr id="9224" name="Picture 5" descr="Picture 5"/>
          <p:cNvPicPr>
            <a:picLocks noChangeAspect="1"/>
          </p:cNvPicPr>
          <p:nvPr/>
        </p:nvPicPr>
        <p:blipFill>
          <a:blip r:embed="rId3"/>
          <a:stretch>
            <a:fillRect/>
          </a:stretch>
        </p:blipFill>
        <p:spPr>
          <a:xfrm>
            <a:off x="246063" y="177800"/>
            <a:ext cx="1185862" cy="506413"/>
          </a:xfrm>
          <a:prstGeom prst="rect">
            <a:avLst/>
          </a:prstGeom>
          <a:noFill/>
          <a:ln w="12700">
            <a:noFill/>
          </a:ln>
        </p:spPr>
      </p:pic>
      <p:sp>
        <p:nvSpPr>
          <p:cNvPr id="15" name="Slide Number"/>
          <p:cNvSpPr txBox="1">
            <a:spLocks noGrp="1"/>
          </p:cNvSpPr>
          <p:nvPr>
            <p:ph type="sldNum" sz="quarter" idx="4"/>
          </p:nvPr>
        </p:nvSpPr>
        <p:spPr>
          <a:xfrm>
            <a:off x="4419600" y="6172200"/>
            <a:ext cx="2133600" cy="368300"/>
          </a:xfrm>
          <a:prstGeom prst="rect">
            <a:avLst/>
          </a:prstGeom>
        </p:spPr>
        <p:txBody>
          <a:bodyPr vert="horz"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defRPr/>
            </a:pPr>
            <a:fld id="{86CB4B4D-7CA3-9044-876B-883B54F8677D}" type="slidenum">
              <a:rPr kumimoji="0" sz="1050" b="0" i="0" u="none" strike="noStrike" kern="1200" cap="none" spc="0" normalizeH="0" baseline="0" noProof="0">
                <a:ln>
                  <a:noFill/>
                </a:ln>
                <a:solidFill>
                  <a:srgbClr val="FFFFFF"/>
                </a:solidFill>
                <a:effectLst/>
                <a:uLnTx/>
                <a:uFillTx/>
                <a:latin typeface="+mn-lt"/>
                <a:ea typeface="+mn-ea"/>
                <a:cs typeface="+mn-cs"/>
              </a:rPr>
            </a:fld>
            <a:endParaRPr kumimoji="0" sz="1050" b="0" i="0" u="none" strike="noStrike" kern="1200" cap="none" spc="0" normalizeH="0" baseline="0" noProof="0">
              <a:ln>
                <a:noFill/>
              </a:ln>
              <a:solidFill>
                <a:srgbClr val="FFFFFF"/>
              </a:solidFill>
              <a:effectLst/>
              <a:uLnTx/>
              <a:uFillTx/>
              <a:latin typeface="+mn-lt"/>
              <a:ea typeface="+mn-ea"/>
              <a:cs typeface="+mn-cs"/>
            </a:endParaRPr>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A6681BB4-C652-4816-92F6-C461DFFA8FA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906463" y="4343400"/>
            <a:ext cx="740568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1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3B980B65-D36C-4388-840C-570B0CB18E5A}"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7AD74B99-41B9-4E3C-939D-3A813DB85E73}"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A6681BB4-C652-4816-92F6-C461DFFA8FA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274B4AD4-9833-4665-AF94-C72AFAE8FF95}"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A6681BB4-C652-4816-92F6-C461DFFA8FA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7" name="Footer Placeholder 6"/>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8" name="Slide Number Placeholder 7"/>
          <p:cNvSpPr>
            <a:spLocks noGrp="1"/>
          </p:cNvSpPr>
          <p:nvPr>
            <p:ph type="sldNum" sz="quarter" idx="12"/>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274B4AD4-9833-4665-AF94-C72AFAE8FF95}"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A6681BB4-C652-4816-92F6-C461DFFA8FA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274B4AD4-9833-4665-AF94-C72AFAE8FF95}"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ate Placeholder 6"/>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8F30D544-053D-4D4B-BD10-60A05AFF2471}"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7"/>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5" name="Slide Number Placeholder 8"/>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2AAE9EB1-3EC1-46AE-A04F-595ECA3087DA}"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3" name="Date Placeholder 4"/>
          <p:cNvSpPr>
            <a:spLocks noGrp="1"/>
          </p:cNvSpPr>
          <p:nvPr>
            <p:ph type="dt" sz="half" idx="12"/>
          </p:nvPr>
        </p:nvSpPr>
        <p:spPr>
          <a:xfrm>
            <a:off x="349250" y="6459538"/>
            <a:ext cx="1963738" cy="365125"/>
          </a:xfrm>
          <a:prstGeom prst="rect">
            <a:avLst/>
          </a:prstGeom>
        </p:spPr>
        <p:txBody>
          <a:bodyPr vert="horz" lIns="91440" tIns="45720" rIns="91440" bIns="45720" rtlCol="0" anchor="ct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31AF1055-65BE-4573-86A1-408C64AAF2EF}"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5"/>
          <p:cNvSpPr>
            <a:spLocks noGrp="1"/>
          </p:cNvSpPr>
          <p:nvPr>
            <p:ph type="ftr" sz="quarter" idx="3"/>
          </p:nvPr>
        </p:nvSpPr>
        <p:spPr>
          <a:xfrm>
            <a:off x="3600450" y="6459538"/>
            <a:ext cx="3486150" cy="365125"/>
          </a:xfrm>
          <a:prstGeom prst="rect">
            <a:avLst/>
          </a:prstGeom>
        </p:spPr>
        <p:txBody>
          <a:bodyPr vert="horz" lIns="91440" tIns="45720" rIns="91440" bIns="45720" rtlCol="0" anchor="ctr"/>
          <a:lstStyle>
            <a:lvl1pPr algn="l">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chemeClr val="tx2"/>
              </a:solidFill>
              <a:effectLst/>
              <a:uLnTx/>
              <a:uFillTx/>
              <a:latin typeface="+mn-lt"/>
              <a:ea typeface="+mn-ea"/>
              <a:cs typeface="+mn-cs"/>
            </a:endParaRPr>
          </a:p>
        </p:txBody>
      </p:sp>
      <p:sp>
        <p:nvSpPr>
          <p:cNvPr id="15" name="Slide Number Placeholder 6"/>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solidFill>
                  <a:schemeClr val="tx2"/>
                </a:solidFill>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19AE70CC-A47B-4D35-AAD1-FB008A988292}" type="slidenum">
              <a:rPr kumimoji="0" lang="en-US" sz="1050" b="0" i="0" u="none" strike="noStrike" kern="1200" cap="none" spc="0" normalizeH="0" baseline="0" noProof="0">
                <a:ln>
                  <a:noFill/>
                </a:ln>
                <a:solidFill>
                  <a:schemeClr val="tx2"/>
                </a:solidFill>
                <a:effectLst/>
                <a:uLnTx/>
                <a:uFillTx/>
                <a:latin typeface="+mn-lt"/>
                <a:ea typeface="+mn-ea"/>
                <a:cs typeface="+mn-cs"/>
              </a:rPr>
            </a:fld>
            <a:endParaRPr kumimoji="0" lang="en-US" sz="1050" b="0" i="0" u="none" strike="noStrike" kern="120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vert="horz" wrap="square" lIns="457200" tIns="457200" rIns="0" bIns="45720" numCol="1" rtlCol="0" anchor="t" anchorCtr="0" compatLnSpc="1">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200"/>
              </a:spcBef>
              <a:spcAft>
                <a:spcPts val="200"/>
              </a:spcAft>
              <a:buClr>
                <a:schemeClr val="accent1"/>
              </a:buClr>
              <a:buSzPct val="100000"/>
              <a:buFont typeface="Calibri" pitchFamily="34" charset="0"/>
              <a:buNone/>
              <a:defRPr/>
            </a:pPr>
            <a:r>
              <a:rPr kumimoji="0" lang="en-US" sz="3200" b="0" i="0" u="none" strike="noStrike" kern="1200" cap="none" spc="0" normalizeH="0" baseline="0" noProof="0" smtClean="0">
                <a:ln>
                  <a:noFill/>
                </a:ln>
                <a:solidFill>
                  <a:schemeClr val="bg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3" name="Date Placeholder 4"/>
          <p:cNvSpPr>
            <a:spLocks noGrp="1"/>
          </p:cNvSpPr>
          <p:nvPr>
            <p:ph type="dt" sz="half" idx="1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6F6A83B8-96D4-4679-97D5-BD2D07A03C6B}"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4" name="Footer Placeholder 5"/>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5" name="Slide Number Placeholder 6"/>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1A669352-BF32-4545-9912-0C7BB08C75BE}"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a:xfrm>
            <a:off x="822325" y="1846263"/>
            <a:ext cx="7543800" cy="4022725"/>
          </a:xfrm>
          <a:prstGeom prst="rect">
            <a:avLst/>
          </a:prstGeom>
          <a:noFill/>
          <a:ln w="9525">
            <a:noFill/>
          </a:ln>
        </p:spPr>
        <p:txBody>
          <a:bodyPr lIns="0" rIns="0"/>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681BB4-C652-4816-92F6-C461DFFA8FA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rgbClr val="FFFFFF"/>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274B4AD4-9833-4665-AF94-C72AFAE8FF95}"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p:titleStyle>
    <p:bodyStyle>
      <a:lvl1pPr marL="90805" indent="-90805"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905" indent="-182880" algn="l" rtl="0" eaLnBrk="0" fontAlgn="base" hangingPunct="0">
        <a:lnSpc>
          <a:spcPct val="90000"/>
        </a:lnSpc>
        <a:spcBef>
          <a:spcPts val="200"/>
        </a:spcBef>
        <a:spcAft>
          <a:spcPts val="400"/>
        </a:spcAft>
        <a:buClr>
          <a:schemeClr val="accent1"/>
        </a:buClr>
        <a:buFont typeface="Calibri" pitchFamily="34" charset="0"/>
        <a:buChar char="◦"/>
        <a:defRPr kern="1200">
          <a:solidFill>
            <a:srgbClr val="404040"/>
          </a:solidFill>
          <a:latin typeface="+mn-lt"/>
          <a:ea typeface="+mn-ea"/>
          <a:cs typeface="+mn-cs"/>
        </a:defRPr>
      </a:lvl2pPr>
      <a:lvl3pPr marL="567055" indent="-182880"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880"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2180" indent="-182880"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a:xfrm>
            <a:off x="822325" y="1846263"/>
            <a:ext cx="7543800" cy="4022725"/>
          </a:xfrm>
          <a:prstGeom prst="rect">
            <a:avLst/>
          </a:prstGeom>
          <a:noFill/>
          <a:ln w="9525">
            <a:noFill/>
          </a:ln>
        </p:spPr>
        <p:txBody>
          <a:bodyPr lIns="0" rIns="0"/>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6681BB4-C652-4816-92F6-C461DFFA8FA8}" type="datetimeFigureOut">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rgbClr val="FFFFFF"/>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274B4AD4-9833-4665-AF94-C72AFAE8FF95}" type="slidenum">
              <a:rPr kumimoji="0" lang="en-US" sz="1050" b="0" i="0" u="none" strike="noStrike" kern="1200" cap="none" spc="0" normalizeH="0" baseline="0" noProof="0">
                <a:ln>
                  <a:noFill/>
                </a:ln>
                <a:solidFill>
                  <a:srgbClr val="FFFFFF"/>
                </a:solidFill>
                <a:effectLst/>
                <a:uLnTx/>
                <a:uFillTx/>
                <a:latin typeface="+mn-lt"/>
                <a:ea typeface="+mn-ea"/>
                <a:cs typeface="+mn-cs"/>
              </a:rPr>
            </a:fld>
            <a:endParaRPr kumimoji="0" lang="en-US" sz="1050" b="0" i="0" u="none" strike="noStrike" kern="1200" cap="none" spc="0" normalizeH="0" baseline="0" noProof="0">
              <a:ln>
                <a:noFill/>
              </a:ln>
              <a:solidFill>
                <a:srgbClr val="FFFFFF"/>
              </a:solidFill>
              <a:effectLst/>
              <a:uLnTx/>
              <a:uFillTx/>
              <a:latin typeface="+mn-lt"/>
              <a:ea typeface="+mn-ea"/>
              <a:cs typeface="+mn-cs"/>
            </a:endParaRPr>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itchFamily="34" charset="0"/>
        </a:defRPr>
      </a:lvl2pPr>
      <a:lvl3pPr algn="l" rtl="0" eaLnBrk="0" fontAlgn="base" hangingPunct="0">
        <a:lnSpc>
          <a:spcPct val="85000"/>
        </a:lnSpc>
        <a:spcBef>
          <a:spcPct val="0"/>
        </a:spcBef>
        <a:spcAft>
          <a:spcPct val="0"/>
        </a:spcAft>
        <a:defRPr sz="4800">
          <a:solidFill>
            <a:srgbClr val="404040"/>
          </a:solidFill>
          <a:latin typeface="Calibri Light" pitchFamily="34" charset="0"/>
        </a:defRPr>
      </a:lvl3pPr>
      <a:lvl4pPr algn="l" rtl="0" eaLnBrk="0" fontAlgn="base" hangingPunct="0">
        <a:lnSpc>
          <a:spcPct val="85000"/>
        </a:lnSpc>
        <a:spcBef>
          <a:spcPct val="0"/>
        </a:spcBef>
        <a:spcAft>
          <a:spcPct val="0"/>
        </a:spcAft>
        <a:defRPr sz="4800">
          <a:solidFill>
            <a:srgbClr val="404040"/>
          </a:solidFill>
          <a:latin typeface="Calibri Light" pitchFamily="34" charset="0"/>
        </a:defRPr>
      </a:lvl4pPr>
      <a:lvl5pPr algn="l" rtl="0" eaLnBrk="0" fontAlgn="base" hangingPunct="0">
        <a:lnSpc>
          <a:spcPct val="85000"/>
        </a:lnSpc>
        <a:spcBef>
          <a:spcPct val="0"/>
        </a:spcBef>
        <a:spcAft>
          <a:spcPct val="0"/>
        </a:spcAft>
        <a:defRPr sz="4800">
          <a:solidFill>
            <a:srgbClr val="404040"/>
          </a:solidFill>
          <a:latin typeface="Calibri Light" pitchFamily="34" charset="0"/>
        </a:defRPr>
      </a:lvl5pPr>
      <a:lvl6pPr marL="457200" algn="l" rtl="0" fontAlgn="base">
        <a:lnSpc>
          <a:spcPct val="85000"/>
        </a:lnSpc>
        <a:spcBef>
          <a:spcPct val="0"/>
        </a:spcBef>
        <a:spcAft>
          <a:spcPct val="0"/>
        </a:spcAft>
        <a:defRPr sz="4800">
          <a:solidFill>
            <a:srgbClr val="404040"/>
          </a:solidFill>
          <a:latin typeface="Calibri Light" pitchFamily="34" charset="0"/>
        </a:defRPr>
      </a:lvl6pPr>
      <a:lvl7pPr marL="914400" algn="l" rtl="0" fontAlgn="base">
        <a:lnSpc>
          <a:spcPct val="85000"/>
        </a:lnSpc>
        <a:spcBef>
          <a:spcPct val="0"/>
        </a:spcBef>
        <a:spcAft>
          <a:spcPct val="0"/>
        </a:spcAft>
        <a:defRPr sz="4800">
          <a:solidFill>
            <a:srgbClr val="404040"/>
          </a:solidFill>
          <a:latin typeface="Calibri Light" pitchFamily="34" charset="0"/>
        </a:defRPr>
      </a:lvl7pPr>
      <a:lvl8pPr marL="1371600" algn="l" rtl="0" fontAlgn="base">
        <a:lnSpc>
          <a:spcPct val="85000"/>
        </a:lnSpc>
        <a:spcBef>
          <a:spcPct val="0"/>
        </a:spcBef>
        <a:spcAft>
          <a:spcPct val="0"/>
        </a:spcAft>
        <a:defRPr sz="4800">
          <a:solidFill>
            <a:srgbClr val="404040"/>
          </a:solidFill>
          <a:latin typeface="Calibri Light" pitchFamily="34" charset="0"/>
        </a:defRPr>
      </a:lvl8pPr>
      <a:lvl9pPr marL="1828800" algn="l" rtl="0" fontAlgn="base">
        <a:lnSpc>
          <a:spcPct val="85000"/>
        </a:lnSpc>
        <a:spcBef>
          <a:spcPct val="0"/>
        </a:spcBef>
        <a:spcAft>
          <a:spcPct val="0"/>
        </a:spcAft>
        <a:defRPr sz="4800">
          <a:solidFill>
            <a:srgbClr val="404040"/>
          </a:solidFill>
          <a:latin typeface="Calibri Light" pitchFamily="34" charset="0"/>
        </a:defRPr>
      </a:lvl9pPr>
    </p:titleStyle>
    <p:bodyStyle>
      <a:lvl1pPr marL="90805" indent="-90805"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905" indent="-182880" algn="l" rtl="0" eaLnBrk="0" fontAlgn="base" hangingPunct="0">
        <a:lnSpc>
          <a:spcPct val="90000"/>
        </a:lnSpc>
        <a:spcBef>
          <a:spcPts val="200"/>
        </a:spcBef>
        <a:spcAft>
          <a:spcPts val="400"/>
        </a:spcAft>
        <a:buClr>
          <a:schemeClr val="accent1"/>
        </a:buClr>
        <a:buFont typeface="Calibri" pitchFamily="34" charset="0"/>
        <a:buChar char="◦"/>
        <a:defRPr kern="1200">
          <a:solidFill>
            <a:srgbClr val="404040"/>
          </a:solidFill>
          <a:latin typeface="+mn-lt"/>
          <a:ea typeface="+mn-ea"/>
          <a:cs typeface="+mn-cs"/>
        </a:defRPr>
      </a:lvl2pPr>
      <a:lvl3pPr marL="567055" indent="-182880"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880"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2180" indent="-182880"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object 6"/>
          <p:cNvSpPr/>
          <p:nvPr/>
        </p:nvSpPr>
        <p:spPr>
          <a:xfrm>
            <a:off x="1000125" y="2663825"/>
            <a:ext cx="7196138" cy="144463"/>
          </a:xfrm>
          <a:prstGeom prst="rect">
            <a:avLst/>
          </a:prstGeom>
          <a:blipFill rotWithShape="1">
            <a:blip r:embed="rId1"/>
            <a:stretch>
              <a:fillRect/>
            </a:stretch>
          </a:blipFill>
          <a:ln w="9525">
            <a:noFill/>
          </a:ln>
        </p:spPr>
        <p:txBody>
          <a:bodyPr lIns="0" tIns="0" rIns="0" bIns="0"/>
          <a:p>
            <a:pPr eaLnBrk="1" hangingPunct="1"/>
            <a:endParaRPr lang="en-US" altLang="en-US" dirty="0">
              <a:latin typeface="Calibri" pitchFamily="34" charset="0"/>
              <a:ea typeface="Arial" panose="020B0604020202020204" pitchFamily="34" charset="0"/>
            </a:endParaRPr>
          </a:p>
        </p:txBody>
      </p:sp>
      <p:sp>
        <p:nvSpPr>
          <p:cNvPr id="11267" name="object 7"/>
          <p:cNvSpPr/>
          <p:nvPr/>
        </p:nvSpPr>
        <p:spPr>
          <a:xfrm>
            <a:off x="1042988" y="2714625"/>
            <a:ext cx="7110412" cy="20638"/>
          </a:xfrm>
          <a:custGeom>
            <a:avLst/>
            <a:gdLst>
              <a:gd name="txL" fmla="*/ 0 w 7110412"/>
              <a:gd name="txT" fmla="*/ 0 h 20574"/>
              <a:gd name="txR" fmla="*/ 7110412 w 7110412"/>
              <a:gd name="txB" fmla="*/ 20574 h 20574"/>
            </a:gdLst>
            <a:ahLst/>
            <a:cxnLst>
              <a:cxn ang="0">
                <a:pos x="0" y="0"/>
              </a:cxn>
              <a:cxn ang="0">
                <a:pos x="7110412" y="20957"/>
              </a:cxn>
            </a:cxnLst>
            <a:rect l="txL" t="txT" r="txR" b="txB"/>
            <a:pathLst>
              <a:path w="7110412" h="20574">
                <a:moveTo>
                  <a:pt x="0" y="0"/>
                </a:moveTo>
                <a:lnTo>
                  <a:pt x="7110412" y="20574"/>
                </a:lnTo>
              </a:path>
            </a:pathLst>
          </a:custGeom>
          <a:noFill/>
          <a:ln w="38100" cap="flat" cmpd="sng">
            <a:solidFill>
              <a:srgbClr val="F79546">
                <a:alpha val="100000"/>
              </a:srgbClr>
            </a:solidFill>
            <a:prstDash val="solid"/>
            <a:miter lim="800000"/>
            <a:headEnd type="none" w="med" len="med"/>
            <a:tailEnd type="none" w="med" len="med"/>
          </a:ln>
        </p:spPr>
        <p:txBody>
          <a:bodyPr/>
          <a:p>
            <a:endParaRPr lang="en-US"/>
          </a:p>
        </p:txBody>
      </p:sp>
      <p:sp>
        <p:nvSpPr>
          <p:cNvPr id="4101" name="object 5"/>
          <p:cNvSpPr txBox="1">
            <a:spLocks noChangeArrowheads="1"/>
          </p:cNvSpPr>
          <p:nvPr/>
        </p:nvSpPr>
        <p:spPr bwMode="auto">
          <a:xfrm>
            <a:off x="3505200" y="685800"/>
            <a:ext cx="28114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12700" marR="0" lvl="0" indent="0" algn="l" defTabSz="457200" rtl="0" eaLnBrk="1" fontAlgn="auto" latinLnBrk="0" hangingPunct="1">
              <a:lnSpc>
                <a:spcPts val="5600"/>
              </a:lnSpc>
              <a:spcBef>
                <a:spcPts val="275"/>
              </a:spcBef>
              <a:spcAft>
                <a:spcPts val="0"/>
              </a:spcAft>
              <a:buClrTx/>
              <a:buSzTx/>
              <a:buFontTx/>
              <a:buNone/>
              <a:defRPr/>
            </a:pPr>
            <a:r>
              <a:rPr lang="en-US" altLang="en-US" sz="5400" dirty="0" smtClean="0">
                <a:solidFill>
                  <a:srgbClr val="10253F"/>
                </a:solidFill>
                <a:latin typeface="Berlin Sans FB Demi" pitchFamily="32" charset="0"/>
                <a:sym typeface="+mn-ea"/>
              </a:rPr>
              <a:t>INT252</a:t>
            </a:r>
            <a:endParaRPr kumimoji="0" lang="en-US" altLang="en-US" sz="5400" b="0" i="0" u="none" strike="noStrike" kern="1200" cap="none" spc="0" normalizeH="0" baseline="0" noProof="0" dirty="0">
              <a:ln>
                <a:noFill/>
              </a:ln>
              <a:solidFill>
                <a:schemeClr val="tx1"/>
              </a:solidFill>
              <a:effectLst/>
              <a:uLnTx/>
              <a:uFillTx/>
              <a:latin typeface="+mn-lt"/>
              <a:ea typeface="+mn-ea"/>
              <a:cs typeface="Times New Roman" panose="02020603050405020304" pitchFamily="18" charset="0"/>
            </a:endParaRPr>
          </a:p>
        </p:txBody>
      </p:sp>
      <p:sp>
        <p:nvSpPr>
          <p:cNvPr id="11269" name="object 4"/>
          <p:cNvSpPr txBox="1"/>
          <p:nvPr/>
        </p:nvSpPr>
        <p:spPr>
          <a:xfrm>
            <a:off x="817563" y="2773363"/>
            <a:ext cx="7412037" cy="711200"/>
          </a:xfrm>
          <a:prstGeom prst="rect">
            <a:avLst/>
          </a:prstGeom>
          <a:noFill/>
          <a:ln w="9525">
            <a:noFill/>
          </a:ln>
        </p:spPr>
        <p:txBody>
          <a:bodyPr lIns="0" tIns="0" rIns="0" bIns="0"/>
          <a:p>
            <a:pPr marL="12700" indent="0" eaLnBrk="1" hangingPunct="1">
              <a:lnSpc>
                <a:spcPts val="5600"/>
              </a:lnSpc>
              <a:spcBef>
                <a:spcPts val="275"/>
              </a:spcBef>
            </a:pPr>
            <a:endParaRPr lang="en-US" altLang="en-US" sz="5400" dirty="0">
              <a:latin typeface="Times New Roman" panose="02020603050405020304" pitchFamily="18" charset="0"/>
              <a:ea typeface="Times New Roman" panose="02020603050405020304" pitchFamily="18" charset="0"/>
            </a:endParaRPr>
          </a:p>
        </p:txBody>
      </p:sp>
      <p:sp>
        <p:nvSpPr>
          <p:cNvPr id="11270" name="object 3"/>
          <p:cNvSpPr txBox="1"/>
          <p:nvPr/>
        </p:nvSpPr>
        <p:spPr>
          <a:xfrm>
            <a:off x="5405438" y="2773363"/>
            <a:ext cx="3098800" cy="711200"/>
          </a:xfrm>
          <a:prstGeom prst="rect">
            <a:avLst/>
          </a:prstGeom>
          <a:noFill/>
          <a:ln w="9525">
            <a:noFill/>
          </a:ln>
        </p:spPr>
        <p:txBody>
          <a:bodyPr lIns="0" tIns="0" rIns="0" bIns="0"/>
          <a:p>
            <a:pPr marL="12700" indent="0" eaLnBrk="1" hangingPunct="1">
              <a:lnSpc>
                <a:spcPts val="5600"/>
              </a:lnSpc>
              <a:spcBef>
                <a:spcPts val="275"/>
              </a:spcBef>
            </a:pPr>
            <a:endParaRPr lang="en-US" altLang="en-US" sz="5400" dirty="0">
              <a:latin typeface="Times New Roman" panose="02020603050405020304" pitchFamily="18" charset="0"/>
              <a:ea typeface="Times New Roman" panose="02020603050405020304" pitchFamily="18" charset="0"/>
            </a:endParaRPr>
          </a:p>
        </p:txBody>
      </p:sp>
      <p:sp>
        <p:nvSpPr>
          <p:cNvPr id="4105" name="TextBox 1"/>
          <p:cNvSpPr txBox="1">
            <a:spLocks noChangeArrowheads="1"/>
          </p:cNvSpPr>
          <p:nvPr/>
        </p:nvSpPr>
        <p:spPr bwMode="auto">
          <a:xfrm>
            <a:off x="551180" y="1786255"/>
            <a:ext cx="8150225" cy="144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buSzPct val="100000"/>
              <a:buFont typeface="Times New Roman" panose="02020603050405020304" pitchFamily="18" charset="0"/>
              <a:buNone/>
            </a:pPr>
            <a:r>
              <a:rPr lang="en-US" altLang="en-US" sz="4400" dirty="0" smtClean="0">
                <a:solidFill>
                  <a:srgbClr val="10253F"/>
                </a:solidFill>
                <a:latin typeface="Berlin Sans FB Demi" pitchFamily="32" charset="0"/>
                <a:sym typeface="+mn-ea"/>
              </a:rPr>
              <a:t>Web App Development with </a:t>
            </a:r>
            <a:r>
              <a:rPr lang="en-US" altLang="en-US" sz="4400" dirty="0" err="1" smtClean="0">
                <a:solidFill>
                  <a:srgbClr val="10253F"/>
                </a:solidFill>
                <a:latin typeface="Berlin Sans FB Demi" pitchFamily="32" charset="0"/>
                <a:sym typeface="+mn-ea"/>
              </a:rPr>
              <a:t>ReactJS</a:t>
            </a:r>
            <a:endParaRPr kumimoji="0" lang="en-IN" altLang="en-US" sz="4400" b="1"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p:txBody>
      </p:sp>
      <p:sp>
        <p:nvSpPr>
          <p:cNvPr id="4106" name="TextBox 4"/>
          <p:cNvSpPr txBox="1">
            <a:spLocks noChangeArrowheads="1"/>
          </p:cNvSpPr>
          <p:nvPr/>
        </p:nvSpPr>
        <p:spPr bwMode="auto">
          <a:xfrm>
            <a:off x="1589088" y="3838575"/>
            <a:ext cx="601980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altLang="en-US" sz="36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Lecture </a:t>
            </a:r>
            <a:r>
              <a:rPr kumimoji="0" lang="en-IN" altLang="en-US" sz="3600" b="0" i="0" u="none" strike="noStrike" kern="1200" cap="none" spc="0" normalizeH="0" baseline="0" noProof="0" dirty="0" smtClean="0">
                <a:ln>
                  <a:noFill/>
                </a:ln>
                <a:solidFill>
                  <a:schemeClr val="tx1"/>
                </a:solidFill>
                <a:effectLst/>
                <a:uLnTx/>
                <a:uFillTx/>
                <a:latin typeface="+mn-lt"/>
                <a:ea typeface="+mn-ea"/>
                <a:cs typeface="Arial" panose="020B0604020202020204" pitchFamily="34" charset="0"/>
              </a:rPr>
              <a:t>0</a:t>
            </a:r>
            <a:endParaRPr kumimoji="0" lang="en-IN" altLang="en-US" sz="3600" b="0" i="0" u="none" strike="noStrike" kern="1200" cap="none" spc="0" normalizeH="0" baseline="0" noProof="0" dirty="0" smtClean="0">
              <a:ln>
                <a:noFill/>
              </a:ln>
              <a:solidFill>
                <a:schemeClr val="tx1"/>
              </a:solidFill>
              <a:effectLst/>
              <a:uLnTx/>
              <a:uFillTx/>
              <a:latin typeface="+mn-lt"/>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defRPr/>
            </a:pPr>
            <a:endParaRPr kumimoji="0" lang="en-IN" altLang="en-US" sz="3600" b="0" i="0" u="none" strike="noStrike" kern="1200" cap="none" spc="0" normalizeH="0" baseline="0" noProof="0" dirty="0" smtClean="0">
              <a:ln>
                <a:noFill/>
              </a:ln>
              <a:solidFill>
                <a:schemeClr val="tx1"/>
              </a:solidFill>
              <a:effectLst/>
              <a:uLnTx/>
              <a:uFillTx/>
              <a:latin typeface="+mn-lt"/>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defRPr/>
            </a:pPr>
            <a:r>
              <a:rPr kumimoji="0" lang="en-IN" altLang="en-US" sz="3600" b="0" i="0" u="none" strike="noStrike" kern="1200" cap="none" spc="0" normalizeH="0" baseline="0" noProof="0" dirty="0" smtClean="0">
                <a:ln>
                  <a:noFill/>
                </a:ln>
                <a:solidFill>
                  <a:schemeClr val="tx1"/>
                </a:solidFill>
                <a:effectLst/>
                <a:uLnTx/>
                <a:uFillTx/>
                <a:latin typeface="+mn-lt"/>
                <a:ea typeface="+mn-ea"/>
                <a:cs typeface="Arial" panose="020B0604020202020204" pitchFamily="34" charset="0"/>
              </a:rPr>
              <a:t>Welcome!!!!</a:t>
            </a:r>
            <a:endParaRPr kumimoji="0" lang="en-IN" altLang="en-US" sz="36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p:txBody>
      </p:sp>
      <p:sp>
        <p:nvSpPr>
          <p:cNvPr id="3" name="Text Box 2"/>
          <p:cNvSpPr txBox="1"/>
          <p:nvPr/>
        </p:nvSpPr>
        <p:spPr>
          <a:xfrm>
            <a:off x="7832725" y="1707515"/>
            <a:ext cx="309880" cy="368300"/>
          </a:xfrm>
          <a:prstGeom prst="rect">
            <a:avLst/>
          </a:prstGeom>
          <a:noFill/>
        </p:spPr>
        <p:txBody>
          <a:bodyPr wrap="none" rtlCol="0">
            <a:spAutoFit/>
          </a:bodyPr>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Program Outcomes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25603" name="TextBox 3"/>
          <p:cNvSpPr txBox="1"/>
          <p:nvPr/>
        </p:nvSpPr>
        <p:spPr>
          <a:xfrm>
            <a:off x="990600" y="1981200"/>
            <a:ext cx="7375525" cy="3653790"/>
          </a:xfrm>
          <a:prstGeom prst="rect">
            <a:avLst/>
          </a:prstGeom>
          <a:noFill/>
          <a:ln w="9525">
            <a:noFill/>
          </a:ln>
        </p:spPr>
        <p:txBody>
          <a:bodyPr>
            <a:spAutoFit/>
          </a:bodyPr>
          <a:p>
            <a:pPr algn="just" eaLnBrk="1" hangingPunct="1">
              <a:lnSpc>
                <a:spcPct val="107000"/>
              </a:lnSpc>
              <a:spcBef>
                <a:spcPts val="400"/>
              </a:spcBef>
              <a:spcAft>
                <a:spcPts val="800"/>
              </a:spcAft>
            </a:pPr>
            <a:r>
              <a:rPr lang="en-US" altLang="en-US" sz="2200" b="1" dirty="0">
                <a:latin typeface="Times New Roman Bold" panose="02020603050405020304" charset="0"/>
                <a:cs typeface="Times New Roman Bold" panose="02020603050405020304" charset="0"/>
              </a:rPr>
              <a:t>PO1:</a:t>
            </a:r>
            <a:r>
              <a:rPr lang="en-US" altLang="en-US" sz="2200" dirty="0">
                <a:latin typeface="Times New Roman Regular" panose="02020603050405020304" charset="0"/>
                <a:cs typeface="Times New Roman Regular" panose="02020603050405020304" charset="0"/>
              </a:rPr>
              <a:t> Engineering knowledge: Apply the knowledge of mathematics, science, engineering fundamentals, and an engineering specialization to the solution of complex engineering problems.</a:t>
            </a:r>
            <a:endParaRPr lang="en-US" altLang="en-US" sz="2200" dirty="0">
              <a:latin typeface="Times New Roman Regular" panose="02020603050405020304" charset="0"/>
              <a:cs typeface="Times New Roman Regular" panose="02020603050405020304" charset="0"/>
            </a:endParaRPr>
          </a:p>
          <a:p>
            <a:pPr algn="just" eaLnBrk="1" hangingPunct="1">
              <a:lnSpc>
                <a:spcPct val="107000"/>
              </a:lnSpc>
              <a:spcBef>
                <a:spcPts val="400"/>
              </a:spcBef>
              <a:spcAft>
                <a:spcPts val="800"/>
              </a:spcAft>
            </a:pPr>
            <a:r>
              <a:rPr lang="en-US" altLang="en-US" sz="2200" b="1" dirty="0">
                <a:latin typeface="Times New Roman Bold" panose="02020603050405020304" charset="0"/>
                <a:cs typeface="Times New Roman Bold" panose="02020603050405020304" charset="0"/>
              </a:rPr>
              <a:t>PO2:</a:t>
            </a:r>
            <a:r>
              <a:rPr lang="en-US" altLang="en-US" sz="2200" dirty="0">
                <a:latin typeface="Times New Roman Regular" panose="02020603050405020304" charset="0"/>
                <a:cs typeface="Times New Roman Regular" panose="02020603050405020304" charset="0"/>
              </a:rPr>
              <a:t> </a:t>
            </a:r>
            <a:r>
              <a:rPr lang="en-US" altLang="en-US" sz="2200" dirty="0">
                <a:latin typeface="Times New Roman Regular" panose="02020603050405020304" charset="0"/>
                <a:cs typeface="Times New Roman Regular" panose="02020603050405020304" charset="0"/>
              </a:rPr>
              <a:t>Problem analysis: Identify, formulate, research literature, and analyze complex engineering problems reaching substantiated conclusions using first principles of mathematics, natural sciences, and engineering sciences. </a:t>
            </a:r>
            <a:endParaRPr lang="en-US" altLang="en-US" sz="2200" dirty="0">
              <a:latin typeface="Times New Roman Regular" panose="02020603050405020304" charset="0"/>
              <a:cs typeface="Times New Roman Regular" panose="02020603050405020304" charset="0"/>
            </a:endParaRPr>
          </a:p>
          <a:p>
            <a:pPr algn="just" eaLnBrk="1" hangingPunct="1">
              <a:lnSpc>
                <a:spcPct val="107000"/>
              </a:lnSpc>
              <a:spcBef>
                <a:spcPts val="400"/>
              </a:spcBef>
              <a:spcAft>
                <a:spcPts val="800"/>
              </a:spcAft>
            </a:pPr>
            <a:endParaRPr lang="en-US" altLang="en-US" sz="2200" dirty="0">
              <a:latin typeface="Times New Roman Regular" panose="02020603050405020304" charset="0"/>
              <a:ea typeface="Calibri" pitchFamily="34" charset="0"/>
              <a:cs typeface="Times New Roman Regular" panose="0202060305040502030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Program Outcomes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25603" name="TextBox 3"/>
          <p:cNvSpPr txBox="1"/>
          <p:nvPr/>
        </p:nvSpPr>
        <p:spPr>
          <a:xfrm>
            <a:off x="990600" y="1981200"/>
            <a:ext cx="7375525" cy="3500120"/>
          </a:xfrm>
          <a:prstGeom prst="rect">
            <a:avLst/>
          </a:prstGeom>
          <a:noFill/>
          <a:ln w="9525">
            <a:noFill/>
          </a:ln>
        </p:spPr>
        <p:txBody>
          <a:bodyPr>
            <a:spAutoFit/>
          </a:bodyPr>
          <a:p>
            <a:pPr algn="just" eaLnBrk="1" hangingPunct="1">
              <a:lnSpc>
                <a:spcPct val="107000"/>
              </a:lnSpc>
              <a:spcBef>
                <a:spcPts val="400"/>
              </a:spcBef>
              <a:spcAft>
                <a:spcPts val="800"/>
              </a:spcAft>
            </a:pPr>
            <a:r>
              <a:rPr lang="en-US" altLang="en-US" sz="2200" b="1" dirty="0">
                <a:latin typeface="Times New Roman Bold" panose="02020603050405020304" charset="0"/>
                <a:cs typeface="Times New Roman Bold" panose="02020603050405020304" charset="0"/>
                <a:sym typeface="+mn-ea"/>
              </a:rPr>
              <a:t>PO3:</a:t>
            </a:r>
            <a:r>
              <a:rPr lang="en-US" altLang="en-US" sz="2200" dirty="0">
                <a:latin typeface="Times New Roman Regular" panose="02020603050405020304" charset="0"/>
                <a:cs typeface="Times New Roman Regular" panose="02020603050405020304" charset="0"/>
                <a:sym typeface="+mn-ea"/>
              </a:rPr>
              <a:t> Design/development of solutions: Design solutions for complex engineering problems and design system components or processes that meet the specified needs with appropriate consideration for the public health and safety, and the cultural, societal, and environmental considerations. </a:t>
            </a:r>
            <a:endParaRPr lang="en-US" altLang="en-US" sz="2200" dirty="0">
              <a:latin typeface="Times New Roman Regular" panose="02020603050405020304" charset="0"/>
              <a:cs typeface="Times New Roman Regular" panose="02020603050405020304" charset="0"/>
            </a:endParaRPr>
          </a:p>
          <a:p>
            <a:pPr algn="just" eaLnBrk="1" hangingPunct="1">
              <a:lnSpc>
                <a:spcPct val="107000"/>
              </a:lnSpc>
              <a:spcBef>
                <a:spcPts val="400"/>
              </a:spcBef>
              <a:spcAft>
                <a:spcPts val="800"/>
              </a:spcAft>
            </a:pPr>
            <a:r>
              <a:rPr lang="en-US" altLang="en-US" sz="2200" b="1" dirty="0">
                <a:latin typeface="Times New Roman Bold" panose="02020603050405020304" charset="0"/>
                <a:cs typeface="Times New Roman Bold" panose="02020603050405020304" charset="0"/>
                <a:sym typeface="+mn-ea"/>
              </a:rPr>
              <a:t>PO4:</a:t>
            </a:r>
            <a:r>
              <a:rPr lang="en-US" altLang="en-US" sz="2200" dirty="0">
                <a:latin typeface="Times New Roman Regular" panose="02020603050405020304" charset="0"/>
                <a:cs typeface="Times New Roman Regular" panose="02020603050405020304" charset="0"/>
                <a:sym typeface="+mn-ea"/>
              </a:rPr>
              <a:t> Conduct investigations of complex problems: Use research-based knowledge and research methods including design of experiments, analysis and interpretation of data, and synthesis of the information to provide valid conclusions. </a:t>
            </a:r>
            <a:endParaRPr lang="en-US" altLang="en-US" sz="2200" dirty="0">
              <a:latin typeface="Times New Roman Regular" panose="02020603050405020304" charset="0"/>
              <a:ea typeface="Calibri" pitchFamily="34" charset="0"/>
              <a:cs typeface="Times New Roman Regular" panose="02020603050405020304"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Program Outcomes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27651" name="TextBox 3"/>
          <p:cNvSpPr txBox="1"/>
          <p:nvPr/>
        </p:nvSpPr>
        <p:spPr>
          <a:xfrm>
            <a:off x="990600" y="1981200"/>
            <a:ext cx="7375525" cy="3653790"/>
          </a:xfrm>
          <a:prstGeom prst="rect">
            <a:avLst/>
          </a:prstGeom>
          <a:noFill/>
          <a:ln w="9525">
            <a:noFill/>
          </a:ln>
        </p:spPr>
        <p:txBody>
          <a:bodyPr>
            <a:spAutoFit/>
          </a:bodyPr>
          <a:p>
            <a:pPr algn="just" eaLnBrk="1" hangingPunct="1">
              <a:lnSpc>
                <a:spcPct val="107000"/>
              </a:lnSpc>
              <a:spcBef>
                <a:spcPts val="400"/>
              </a:spcBef>
              <a:spcAft>
                <a:spcPts val="800"/>
              </a:spcAft>
            </a:pPr>
            <a:r>
              <a:rPr lang="en-US" altLang="en-US" sz="2200" b="1" dirty="0">
                <a:latin typeface="Times New Roman Bold" panose="02020603050405020304" charset="0"/>
                <a:cs typeface="Times New Roman Bold" panose="02020603050405020304" charset="0"/>
              </a:rPr>
              <a:t>PO5 : </a:t>
            </a:r>
            <a:r>
              <a:rPr lang="en-US" altLang="en-US" sz="2200" dirty="0">
                <a:latin typeface="Times New Roman Regular" panose="02020603050405020304" charset="0"/>
                <a:cs typeface="Times New Roman Regular" panose="02020603050405020304" charset="0"/>
              </a:rPr>
              <a:t>Modern tool usage: Create, select, and apply appropriate techniques, resources, and modern engineering and IT tools including prediction and modeling to complex engineering activities with an understanding of the limitations.</a:t>
            </a:r>
            <a:endParaRPr lang="en-US" altLang="en-US" sz="2200" dirty="0">
              <a:latin typeface="Times New Roman Regular" panose="02020603050405020304" charset="0"/>
              <a:cs typeface="Times New Roman Regular" panose="02020603050405020304" charset="0"/>
            </a:endParaRPr>
          </a:p>
          <a:p>
            <a:pPr algn="just" eaLnBrk="1" hangingPunct="1">
              <a:lnSpc>
                <a:spcPct val="107000"/>
              </a:lnSpc>
              <a:spcBef>
                <a:spcPts val="400"/>
              </a:spcBef>
              <a:spcAft>
                <a:spcPts val="800"/>
              </a:spcAft>
            </a:pPr>
            <a:r>
              <a:rPr lang="en-US" altLang="en-US" sz="2200" b="1" dirty="0">
                <a:latin typeface="Times New Roman Bold" panose="02020603050405020304" charset="0"/>
                <a:cs typeface="Times New Roman Bold" panose="02020603050405020304" charset="0"/>
              </a:rPr>
              <a:t>PO6:</a:t>
            </a:r>
            <a:r>
              <a:rPr lang="en-US" altLang="en-US" sz="2200" dirty="0">
                <a:latin typeface="Times New Roman Regular" panose="02020603050405020304" charset="0"/>
                <a:cs typeface="Times New Roman Regular" panose="02020603050405020304" charset="0"/>
              </a:rPr>
              <a:t> The engineer and society: Apply reasoning informed by the contextual knowledge to assess societal, health, safety, legal and cultural issues and the consequent responsibilities relevant to the professional engineering practice. </a:t>
            </a:r>
            <a:endParaRPr lang="en-US" altLang="en-US" sz="2200" dirty="0">
              <a:latin typeface="Times New Roman Regular" panose="02020603050405020304" charset="0"/>
              <a:cs typeface="Times New Roman Regular" panose="02020603050405020304" charset="0"/>
            </a:endParaRPr>
          </a:p>
          <a:p>
            <a:pPr algn="just" eaLnBrk="1" hangingPunct="1">
              <a:lnSpc>
                <a:spcPct val="107000"/>
              </a:lnSpc>
              <a:spcBef>
                <a:spcPts val="400"/>
              </a:spcBef>
              <a:spcAft>
                <a:spcPts val="800"/>
              </a:spcAft>
            </a:pPr>
            <a:endParaRPr lang="en-US" altLang="en-US" sz="2200" dirty="0">
              <a:latin typeface="Times New Roman Regular" panose="02020603050405020304" charset="0"/>
              <a:cs typeface="Times New Roman Regular" panose="02020603050405020304"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Program Outcomes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27651" name="TextBox 3"/>
          <p:cNvSpPr txBox="1"/>
          <p:nvPr/>
        </p:nvSpPr>
        <p:spPr>
          <a:xfrm>
            <a:off x="990600" y="1981200"/>
            <a:ext cx="7375525" cy="4015105"/>
          </a:xfrm>
          <a:prstGeom prst="rect">
            <a:avLst/>
          </a:prstGeom>
          <a:noFill/>
          <a:ln w="9525">
            <a:noFill/>
          </a:ln>
        </p:spPr>
        <p:txBody>
          <a:bodyPr>
            <a:spAutoFit/>
          </a:bodyPr>
          <a:p>
            <a:pPr algn="just" eaLnBrk="1" hangingPunct="1">
              <a:lnSpc>
                <a:spcPct val="107000"/>
              </a:lnSpc>
              <a:spcBef>
                <a:spcPts val="400"/>
              </a:spcBef>
              <a:spcAft>
                <a:spcPts val="800"/>
              </a:spcAft>
            </a:pPr>
            <a:r>
              <a:rPr lang="en-US" altLang="en-US" sz="2200" b="1" dirty="0">
                <a:latin typeface="Times New Roman Bold" panose="02020603050405020304" charset="0"/>
                <a:cs typeface="Times New Roman Bold" panose="02020603050405020304" charset="0"/>
                <a:sym typeface="+mn-ea"/>
              </a:rPr>
              <a:t>PO7:</a:t>
            </a:r>
            <a:r>
              <a:rPr lang="en-US" altLang="en-US" sz="2200" dirty="0">
                <a:latin typeface="Times New Roman Regular" panose="02020603050405020304" charset="0"/>
                <a:cs typeface="Times New Roman Regular" panose="02020603050405020304" charset="0"/>
                <a:sym typeface="+mn-ea"/>
              </a:rPr>
              <a:t> Environment and sustainability::Understand the impact of the professional engineering solutions in societal and environmental contexts, and demonstrate the knowledge of, and need for sustainable development. </a:t>
            </a:r>
            <a:endParaRPr lang="en-US" altLang="en-US" sz="2200" dirty="0">
              <a:latin typeface="Times New Roman Regular" panose="02020603050405020304" charset="0"/>
              <a:cs typeface="Times New Roman Regular" panose="02020603050405020304" charset="0"/>
            </a:endParaRPr>
          </a:p>
          <a:p>
            <a:pPr algn="just" eaLnBrk="1" hangingPunct="1">
              <a:lnSpc>
                <a:spcPct val="107000"/>
              </a:lnSpc>
              <a:spcBef>
                <a:spcPts val="400"/>
              </a:spcBef>
              <a:spcAft>
                <a:spcPts val="800"/>
              </a:spcAft>
            </a:pPr>
            <a:r>
              <a:rPr lang="en-US" altLang="en-US" sz="2200" b="1" dirty="0">
                <a:latin typeface="Times New Roman Bold" panose="02020603050405020304" charset="0"/>
                <a:cs typeface="Times New Roman Bold" panose="02020603050405020304" charset="0"/>
                <a:sym typeface="+mn-ea"/>
              </a:rPr>
              <a:t>PO8:</a:t>
            </a:r>
            <a:r>
              <a:rPr lang="en-US" altLang="en-US" sz="2200" dirty="0">
                <a:latin typeface="Times New Roman Regular" panose="02020603050405020304" charset="0"/>
                <a:cs typeface="Times New Roman Regular" panose="02020603050405020304" charset="0"/>
                <a:sym typeface="+mn-ea"/>
              </a:rPr>
              <a:t> Ethics::Apply ethical principles and commit to professional ethics and responsibilities and norms of the engineering practice. </a:t>
            </a:r>
            <a:endParaRPr lang="en-US" altLang="en-US" sz="2200" dirty="0">
              <a:latin typeface="Times New Roman Regular" panose="02020603050405020304" charset="0"/>
              <a:cs typeface="Times New Roman Regular" panose="02020603050405020304" charset="0"/>
            </a:endParaRPr>
          </a:p>
          <a:p>
            <a:pPr algn="just" eaLnBrk="1" hangingPunct="1">
              <a:lnSpc>
                <a:spcPct val="107000"/>
              </a:lnSpc>
              <a:spcBef>
                <a:spcPts val="400"/>
              </a:spcBef>
              <a:spcAft>
                <a:spcPts val="800"/>
              </a:spcAft>
            </a:pPr>
            <a:r>
              <a:rPr lang="en-US" altLang="en-US" sz="2200" b="1" dirty="0">
                <a:latin typeface="Times New Roman Bold" panose="02020603050405020304" charset="0"/>
                <a:cs typeface="Times New Roman Bold" panose="02020603050405020304" charset="0"/>
                <a:sym typeface="+mn-ea"/>
              </a:rPr>
              <a:t>PO9:</a:t>
            </a:r>
            <a:r>
              <a:rPr lang="en-US" altLang="en-US" sz="2200" dirty="0">
                <a:latin typeface="Times New Roman Regular" panose="02020603050405020304" charset="0"/>
                <a:cs typeface="Times New Roman Regular" panose="02020603050405020304" charset="0"/>
                <a:sym typeface="+mn-ea"/>
              </a:rPr>
              <a:t>  Individual and team work::Function effectively as an individual, and as a member or leader in diverse teams, and in multidisciplinary settings. </a:t>
            </a:r>
            <a:endParaRPr lang="en-US" altLang="en-US" sz="2200" dirty="0">
              <a:latin typeface="Times New Roman Regular" panose="02020603050405020304" charset="0"/>
              <a:cs typeface="Times New Roman Regular" panose="02020603050405020304"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Program Outcomes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29699" name="TextBox 3"/>
          <p:cNvSpPr txBox="1"/>
          <p:nvPr/>
        </p:nvSpPr>
        <p:spPr>
          <a:xfrm>
            <a:off x="990600" y="1981200"/>
            <a:ext cx="7375525" cy="4732020"/>
          </a:xfrm>
          <a:prstGeom prst="rect">
            <a:avLst/>
          </a:prstGeom>
          <a:noFill/>
          <a:ln w="9525">
            <a:noFill/>
          </a:ln>
        </p:spPr>
        <p:txBody>
          <a:bodyPr>
            <a:spAutoFit/>
          </a:bodyPr>
          <a:p>
            <a:pPr algn="just" eaLnBrk="1" hangingPunct="1">
              <a:lnSpc>
                <a:spcPct val="107000"/>
              </a:lnSpc>
              <a:spcBef>
                <a:spcPts val="375"/>
              </a:spcBef>
              <a:spcAft>
                <a:spcPts val="800"/>
              </a:spcAft>
            </a:pPr>
            <a:r>
              <a:rPr lang="en-US" altLang="en-US" sz="2200" b="1" dirty="0">
                <a:latin typeface="Times New Roman Bold" panose="02020603050405020304" charset="0"/>
                <a:cs typeface="Times New Roman Bold" panose="02020603050405020304" charset="0"/>
              </a:rPr>
              <a:t>PO10:</a:t>
            </a:r>
            <a:r>
              <a:rPr lang="en-US" altLang="en-US" sz="2200" dirty="0">
                <a:latin typeface="Times New Roman Regular" panose="02020603050405020304" charset="0"/>
                <a:cs typeface="Times New Roman Regular" panose="02020603050405020304" charset="0"/>
              </a:rPr>
              <a:t> Communication: Communicate effectively on complex engineering activities with the engineering community and with society at large, such as, being able to comprehend and write effective reports and design documentation, make effective presentations, and give and receive clear instructions. </a:t>
            </a:r>
            <a:endParaRPr lang="en-US" altLang="en-US" sz="2200" dirty="0">
              <a:latin typeface="Times New Roman Regular" panose="02020603050405020304" charset="0"/>
              <a:cs typeface="Times New Roman Regular" panose="02020603050405020304" charset="0"/>
            </a:endParaRPr>
          </a:p>
          <a:p>
            <a:pPr algn="just" eaLnBrk="1" hangingPunct="1">
              <a:lnSpc>
                <a:spcPct val="107000"/>
              </a:lnSpc>
              <a:spcBef>
                <a:spcPts val="375"/>
              </a:spcBef>
              <a:spcAft>
                <a:spcPts val="800"/>
              </a:spcAft>
            </a:pPr>
            <a:r>
              <a:rPr lang="en-US" altLang="en-US" sz="2200" b="1" dirty="0">
                <a:latin typeface="Times New Roman Bold" panose="02020603050405020304" charset="0"/>
                <a:cs typeface="Times New Roman Bold" panose="02020603050405020304" charset="0"/>
              </a:rPr>
              <a:t>PO11:</a:t>
            </a:r>
            <a:r>
              <a:rPr lang="en-US" altLang="en-US" sz="2200" dirty="0">
                <a:latin typeface="Times New Roman Regular" panose="02020603050405020304" charset="0"/>
                <a:cs typeface="Times New Roman Regular" panose="02020603050405020304" charset="0"/>
              </a:rPr>
              <a:t> </a:t>
            </a:r>
            <a:r>
              <a:rPr lang="en-US" altLang="en-US" sz="2200" dirty="0">
                <a:latin typeface="Times New Roman Regular" panose="02020603050405020304" charset="0"/>
                <a:cs typeface="Times New Roman Regular" panose="02020603050405020304" charset="0"/>
              </a:rPr>
              <a:t>Project management and finance: 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 </a:t>
            </a:r>
            <a:endParaRPr lang="en-US" altLang="en-US" sz="2200" dirty="0">
              <a:latin typeface="Times New Roman Regular" panose="02020603050405020304" charset="0"/>
              <a:cs typeface="Times New Roman Regular" panose="02020603050405020304" charset="0"/>
            </a:endParaRPr>
          </a:p>
          <a:p>
            <a:pPr algn="just" eaLnBrk="1" hangingPunct="1">
              <a:lnSpc>
                <a:spcPct val="107000"/>
              </a:lnSpc>
              <a:spcBef>
                <a:spcPts val="375"/>
              </a:spcBef>
              <a:spcAft>
                <a:spcPts val="800"/>
              </a:spcAft>
            </a:pPr>
            <a:endParaRPr lang="en-US" altLang="en-US" sz="2200" dirty="0">
              <a:latin typeface="Times New Roman Regular" panose="02020603050405020304" charset="0"/>
              <a:ea typeface="Calibri" pitchFamily="34" charset="0"/>
              <a:cs typeface="Times New Roman Regular" panose="0202060305040502030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Program Outcomes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29699" name="TextBox 3"/>
          <p:cNvSpPr txBox="1"/>
          <p:nvPr/>
        </p:nvSpPr>
        <p:spPr>
          <a:xfrm>
            <a:off x="990600" y="1981200"/>
            <a:ext cx="7375525" cy="2411730"/>
          </a:xfrm>
          <a:prstGeom prst="rect">
            <a:avLst/>
          </a:prstGeom>
          <a:noFill/>
          <a:ln w="9525">
            <a:noFill/>
          </a:ln>
        </p:spPr>
        <p:txBody>
          <a:bodyPr>
            <a:spAutoFit/>
          </a:bodyPr>
          <a:p>
            <a:pPr algn="just" eaLnBrk="1" hangingPunct="1">
              <a:lnSpc>
                <a:spcPct val="107000"/>
              </a:lnSpc>
              <a:spcBef>
                <a:spcPts val="375"/>
              </a:spcBef>
              <a:spcAft>
                <a:spcPts val="800"/>
              </a:spcAft>
            </a:pPr>
            <a:r>
              <a:rPr lang="en-US" altLang="en-US" sz="2200" b="1" dirty="0">
                <a:latin typeface="Times New Roman Bold" panose="02020603050405020304" charset="0"/>
                <a:cs typeface="Times New Roman Bold" panose="02020603050405020304" charset="0"/>
                <a:sym typeface="+mn-ea"/>
              </a:rPr>
              <a:t>PO12:</a:t>
            </a:r>
            <a:r>
              <a:rPr lang="en-US" altLang="en-US" sz="2200" dirty="0">
                <a:latin typeface="Times New Roman Regular" panose="02020603050405020304" charset="0"/>
                <a:cs typeface="Times New Roman Regular" panose="02020603050405020304" charset="0"/>
                <a:sym typeface="+mn-ea"/>
              </a:rPr>
              <a:t> Life-long learning: Recognize the need for, and have the preparation and ability to engage in independent and life-long learning in the broadest context of technological change.</a:t>
            </a:r>
            <a:endParaRPr lang="en-US" altLang="en-US" sz="2200" dirty="0">
              <a:latin typeface="Times New Roman Regular" panose="02020603050405020304" charset="0"/>
              <a:cs typeface="Times New Roman Regular" panose="02020603050405020304" charset="0"/>
            </a:endParaRPr>
          </a:p>
          <a:p>
            <a:pPr algn="just" eaLnBrk="1" hangingPunct="1">
              <a:lnSpc>
                <a:spcPct val="107000"/>
              </a:lnSpc>
              <a:spcBef>
                <a:spcPts val="375"/>
              </a:spcBef>
              <a:spcAft>
                <a:spcPts val="800"/>
              </a:spcAft>
            </a:pPr>
            <a:r>
              <a:rPr lang="en-US" altLang="en-US" sz="2200" b="1" dirty="0">
                <a:latin typeface="Times New Roman Bold" panose="02020603050405020304" charset="0"/>
                <a:cs typeface="Times New Roman Bold" panose="02020603050405020304" charset="0"/>
                <a:sym typeface="+mn-ea"/>
              </a:rPr>
              <a:t>PO13:</a:t>
            </a:r>
            <a:r>
              <a:rPr lang="en-US" altLang="en-US" sz="2200" dirty="0">
                <a:latin typeface="Times New Roman Regular" panose="02020603050405020304" charset="0"/>
                <a:cs typeface="Times New Roman Regular" panose="02020603050405020304" charset="0"/>
                <a:sym typeface="+mn-ea"/>
              </a:rPr>
              <a:t>  Competitive Skills: Ability to compete in national and international technical events and building the competitive spirit along with having a good digital footprint. </a:t>
            </a:r>
            <a:endParaRPr lang="en-US" altLang="en-US" sz="2200" dirty="0">
              <a:latin typeface="Times New Roman Regular" panose="02020603050405020304" charset="0"/>
              <a:ea typeface="Calibri" pitchFamily="34" charset="0"/>
              <a:cs typeface="Times New Roman Regular" panose="02020603050405020304"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fontScale="90000"/>
          </a:bodyPr>
          <a:lstStyle/>
          <a:p>
            <a:pPr marL="0" marR="0" lvl="0" indent="0" algn="l" defTabSz="914400" rtl="0" eaLnBrk="1" fontAlgn="auto" latinLnBrk="0" hangingPunct="1">
              <a:lnSpc>
                <a:spcPct val="85000"/>
              </a:lnSpc>
              <a:spcBef>
                <a:spcPct val="0"/>
              </a:spcBef>
              <a:spcAft>
                <a:spcPts val="0"/>
              </a:spcAft>
              <a:buClrTx/>
              <a:buSzTx/>
              <a:buFontTx/>
              <a:buNone/>
              <a:defRPr/>
            </a:pPr>
            <a:b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b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Program Specific Outcomes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31747" name="TextBox 3"/>
          <p:cNvSpPr txBox="1"/>
          <p:nvPr/>
        </p:nvSpPr>
        <p:spPr>
          <a:xfrm>
            <a:off x="990600" y="1981200"/>
            <a:ext cx="7375525" cy="2950210"/>
          </a:xfrm>
          <a:prstGeom prst="rect">
            <a:avLst/>
          </a:prstGeom>
          <a:noFill/>
          <a:ln w="9525">
            <a:noFill/>
          </a:ln>
        </p:spPr>
        <p:txBody>
          <a:bodyPr>
            <a:spAutoFit/>
          </a:bodyPr>
          <a:p>
            <a:pPr algn="just" eaLnBrk="1" hangingPunct="1">
              <a:spcBef>
                <a:spcPts val="375"/>
              </a:spcBef>
              <a:spcAft>
                <a:spcPts val="800"/>
              </a:spcAft>
            </a:pPr>
            <a:r>
              <a:rPr lang="en-US" altLang="en-US" sz="2200" b="1" dirty="0">
                <a:solidFill>
                  <a:schemeClr val="tx1"/>
                </a:solidFill>
                <a:latin typeface="Times New Roman Bold" panose="02020603050405020304" charset="0"/>
                <a:cs typeface="Times New Roman Bold" panose="02020603050405020304" charset="0"/>
              </a:rPr>
              <a:t>PSO1:</a:t>
            </a:r>
            <a:r>
              <a:rPr lang="en-US" altLang="en-US" sz="2200" dirty="0">
                <a:latin typeface="Times New Roman Regular" panose="02020603050405020304" charset="0"/>
                <a:cs typeface="Times New Roman Regular" panose="02020603050405020304" charset="0"/>
              </a:rPr>
              <a:t> Apply acquired skills in software engineering, networking, security, databases, intelligent systems, cloud computing and operating systems to adapt and deploy innovative software solutions for diverse applications. </a:t>
            </a:r>
            <a:endParaRPr lang="en-US" altLang="en-US" sz="2200" dirty="0">
              <a:latin typeface="Times New Roman Regular" panose="02020603050405020304" charset="0"/>
              <a:cs typeface="Times New Roman Regular" panose="02020603050405020304" charset="0"/>
            </a:endParaRPr>
          </a:p>
          <a:p>
            <a:pPr algn="just" eaLnBrk="1" hangingPunct="1">
              <a:spcBef>
                <a:spcPts val="375"/>
              </a:spcBef>
              <a:spcAft>
                <a:spcPts val="800"/>
              </a:spcAft>
            </a:pPr>
            <a:r>
              <a:rPr lang="en-US" altLang="en-US" sz="2200" b="1" dirty="0">
                <a:latin typeface="Times New Roman Bold" panose="02020603050405020304" charset="0"/>
                <a:cs typeface="Times New Roman Bold" panose="02020603050405020304" charset="0"/>
              </a:rPr>
              <a:t>PSO2:</a:t>
            </a:r>
            <a:r>
              <a:rPr lang="en-US" altLang="en-US" sz="2200" dirty="0">
                <a:latin typeface="Times New Roman Regular" panose="02020603050405020304" charset="0"/>
                <a:cs typeface="Times New Roman Regular" panose="02020603050405020304" charset="0"/>
              </a:rPr>
              <a:t> Apply diverse IT skills to design, develop, and evaluate innovative solutions for business environments, considering risks, and utilizing interdisciplinary knowledge for efficient real-time projects benefiting society. </a:t>
            </a:r>
            <a:endParaRPr lang="en-US" altLang="en-US" sz="2200" dirty="0">
              <a:latin typeface="Times New Roman Regular" panose="02020603050405020304" charset="0"/>
              <a:ea typeface="Calibri" pitchFamily="34" charset="0"/>
              <a:cs typeface="Times New Roman Regular" panose="02020603050405020304"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Unit 1</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 name="TextBox 3"/>
          <p:cNvSpPr txBox="1"/>
          <p:nvPr/>
        </p:nvSpPr>
        <p:spPr>
          <a:xfrm>
            <a:off x="990600" y="1981200"/>
            <a:ext cx="7375525" cy="4154170"/>
          </a:xfrm>
          <a:prstGeom prst="rect">
            <a:avLst/>
          </a:prstGeom>
          <a:noFill/>
        </p:spPr>
        <p:txBody>
          <a:bodyPr>
            <a:spAutoFit/>
          </a:bodyPr>
          <a:lstStyle/>
          <a:p>
            <a:pPr marL="342900" indent="-342900" algn="just">
              <a:lnSpc>
                <a:spcPct val="150000"/>
              </a:lnSpc>
              <a:buFont typeface="Arial" panose="020B0604020202020204" pitchFamily="34" charset="0"/>
              <a:buChar char="•"/>
            </a:pPr>
            <a:r>
              <a:rPr lang="en-US" altLang="en-US" sz="2200" b="1" dirty="0" smtClean="0">
                <a:latin typeface="Times New Roman Regular" panose="02020603050405020304" charset="0"/>
                <a:cs typeface="Times New Roman Regular" panose="02020603050405020304" charset="0"/>
                <a:sym typeface="+mn-ea"/>
              </a:rPr>
              <a:t>Refreshing JavaScript :</a:t>
            </a:r>
            <a:r>
              <a:rPr lang="en-US" altLang="en-US" sz="2200" dirty="0" smtClean="0">
                <a:latin typeface="Times New Roman Regular" panose="02020603050405020304" charset="0"/>
                <a:cs typeface="Times New Roman Regular" panose="02020603050405020304" charset="0"/>
                <a:sym typeface="+mn-ea"/>
              </a:rPr>
              <a:t> ES6 Refresher- Classes, Arrow Functions, Variables (let, const, var), Array </a:t>
            </a:r>
            <a:r>
              <a:rPr lang="en-US" altLang="en-US" sz="2200" dirty="0">
                <a:latin typeface="Times New Roman Regular" panose="02020603050405020304" charset="0"/>
                <a:cs typeface="Times New Roman Regular" panose="02020603050405020304" charset="0"/>
                <a:sym typeface="+mn-ea"/>
              </a:rPr>
              <a:t>Methods like .map(), Destructuring, Spread Operator, Modules</a:t>
            </a:r>
            <a:endParaRPr lang="en-US" altLang="en-US" sz="2200" dirty="0">
              <a:latin typeface="Times New Roman Regular" panose="02020603050405020304" charset="0"/>
              <a:cs typeface="Times New Roman Regular" panose="02020603050405020304" charset="0"/>
            </a:endParaRPr>
          </a:p>
          <a:p>
            <a:pPr marL="342900" indent="-342900" algn="just">
              <a:lnSpc>
                <a:spcPct val="150000"/>
              </a:lnSpc>
              <a:buFont typeface="Arial" panose="020B0604020202020204" pitchFamily="34" charset="0"/>
              <a:buChar char="•"/>
            </a:pPr>
            <a:r>
              <a:rPr lang="en-US" altLang="en-US" sz="2200" b="1" dirty="0">
                <a:latin typeface="Times New Roman Regular" panose="02020603050405020304" charset="0"/>
                <a:cs typeface="Times New Roman Regular" panose="02020603050405020304" charset="0"/>
                <a:sym typeface="+mn-ea"/>
              </a:rPr>
              <a:t>Introduction to SPA, MPA and React framework :</a:t>
            </a:r>
            <a:r>
              <a:rPr lang="en-US" altLang="en-US" sz="2200" dirty="0">
                <a:latin typeface="Times New Roman Regular" panose="02020603050405020304" charset="0"/>
                <a:cs typeface="Times New Roman Regular" panose="02020603050405020304" charset="0"/>
                <a:sym typeface="+mn-ea"/>
              </a:rPr>
              <a:t> Best practices of front-end development, Understanding Single Page Applications and Multi Page Applications (Real-World SPAs &amp; React Web Apps, Introduction to React framework, Features of React, Advantages and Disadvantages of React</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Unit 2</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 name="TextBox 3"/>
          <p:cNvSpPr txBox="1"/>
          <p:nvPr/>
        </p:nvSpPr>
        <p:spPr>
          <a:xfrm>
            <a:off x="990600" y="1981200"/>
            <a:ext cx="7375525" cy="3815080"/>
          </a:xfrm>
          <a:prstGeom prst="rect">
            <a:avLst/>
          </a:prstGeom>
          <a:noFill/>
        </p:spPr>
        <p:txBody>
          <a:bodyPr>
            <a:spAutoFit/>
          </a:bodyPr>
          <a:lstStyle/>
          <a:p>
            <a:pPr marL="342900" indent="-342900" algn="just">
              <a:buFont typeface="Arial" panose="020B0604020202020204" pitchFamily="34" charset="0"/>
              <a:buChar char="•"/>
            </a:pPr>
            <a:r>
              <a:rPr lang="en-US" altLang="en-US" sz="2200" b="1" dirty="0" smtClean="0">
                <a:latin typeface="Times New Roman Regular" panose="02020603050405020304" charset="0"/>
                <a:cs typeface="Times New Roman Regular" panose="02020603050405020304" charset="0"/>
                <a:sym typeface="+mn-ea"/>
              </a:rPr>
              <a:t>  </a:t>
            </a:r>
            <a:r>
              <a:rPr lang="en-US" altLang="en-US" sz="2200" b="1" dirty="0">
                <a:latin typeface="Times New Roman Regular" panose="02020603050405020304" charset="0"/>
                <a:cs typeface="Times New Roman Regular" panose="02020603050405020304" charset="0"/>
                <a:sym typeface="+mn-ea"/>
              </a:rPr>
              <a:t>ReactJS installation :</a:t>
            </a:r>
            <a:r>
              <a:rPr lang="en-US" altLang="en-US" sz="2200" dirty="0">
                <a:latin typeface="Times New Roman Regular" panose="02020603050405020304" charset="0"/>
                <a:cs typeface="Times New Roman Regular" panose="02020603050405020304" charset="0"/>
                <a:sym typeface="+mn-ea"/>
              </a:rPr>
              <a:t> Installing React using Create React App, React Environment , Folder Structure, JSX, Understanding Component Basics, JSX introduction, createElement() argumets, JSX vs React.createElement() method, JSX expressions, Rendering Elements into DOM</a:t>
            </a:r>
            <a:endParaRPr lang="en-US" altLang="en-US" sz="2200" dirty="0">
              <a:latin typeface="Times New Roman Regular" panose="02020603050405020304" charset="0"/>
              <a:cs typeface="Times New Roman Regular" panose="02020603050405020304" charset="0"/>
            </a:endParaRPr>
          </a:p>
          <a:p>
            <a:pPr algn="just"/>
            <a:endParaRPr lang="en-US" altLang="en-US" sz="2200" dirty="0">
              <a:latin typeface="Times New Roman Regular" panose="02020603050405020304" charset="0"/>
              <a:cs typeface="Times New Roman Regular" panose="02020603050405020304" charset="0"/>
            </a:endParaRPr>
          </a:p>
          <a:p>
            <a:pPr marL="342900" indent="-342900" algn="just">
              <a:buFont typeface="Arial" panose="020B0604020202020204" pitchFamily="34" charset="0"/>
              <a:buChar char="•"/>
            </a:pPr>
            <a:r>
              <a:rPr lang="en-US" altLang="en-US" sz="2200" b="1" dirty="0">
                <a:latin typeface="Times New Roman Regular" panose="02020603050405020304" charset="0"/>
                <a:cs typeface="Times New Roman Regular" panose="02020603050405020304" charset="0"/>
                <a:sym typeface="+mn-ea"/>
              </a:rPr>
              <a:t>Components and styles in React :</a:t>
            </a:r>
            <a:r>
              <a:rPr lang="en-US" altLang="en-US" sz="2200" dirty="0">
                <a:latin typeface="Times New Roman Regular" panose="02020603050405020304" charset="0"/>
                <a:cs typeface="Times New Roman Regular" panose="02020603050405020304" charset="0"/>
                <a:sym typeface="+mn-ea"/>
              </a:rPr>
              <a:t> Creating components, Class components and Function components Functional Components, React Virtual DOM, Props, CSS in React - Inline styling, CSS stylesheets, CSS Modules, Adding Bootstrap</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Unit 3</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 name="TextBox 3"/>
          <p:cNvSpPr txBox="1"/>
          <p:nvPr/>
        </p:nvSpPr>
        <p:spPr>
          <a:xfrm>
            <a:off x="990600" y="1981200"/>
            <a:ext cx="7375525" cy="3646170"/>
          </a:xfrm>
          <a:prstGeom prst="rect">
            <a:avLst/>
          </a:prstGeom>
          <a:noFill/>
        </p:spPr>
        <p:txBody>
          <a:bodyPr>
            <a:spAutoFit/>
          </a:bodyPr>
          <a:lstStyle/>
          <a:p>
            <a:pPr marL="342900" indent="-342900" algn="just">
              <a:lnSpc>
                <a:spcPct val="150000"/>
              </a:lnSpc>
              <a:buFont typeface="Arial" panose="020B0604020202020204" pitchFamily="34" charset="0"/>
              <a:buChar char="•"/>
            </a:pPr>
            <a:r>
              <a:rPr lang="en-US" altLang="en-US" sz="2200" b="1">
                <a:latin typeface="Times New Roman Regular" panose="02020603050405020304" charset="0"/>
                <a:cs typeface="Times New Roman Regular" panose="02020603050405020304" charset="0"/>
                <a:sym typeface="+mn-ea"/>
              </a:rPr>
              <a:t>Understanding Hooks :</a:t>
            </a:r>
            <a:r>
              <a:rPr lang="en-US" altLang="en-US" sz="2200">
                <a:latin typeface="Times New Roman Regular" panose="02020603050405020304" charset="0"/>
                <a:cs typeface="Times New Roman Regular" panose="02020603050405020304" charset="0"/>
                <a:sym typeface="+mn-ea"/>
              </a:rPr>
              <a:t> Hooks basics, Built-in hooks, useState, useEffect, useContext, useRef, useReducer, useCallback, useMemo, custom hooks</a:t>
            </a:r>
            <a:endParaRPr lang="en-US" altLang="en-US" sz="2200">
              <a:latin typeface="Times New Roman Regular" panose="02020603050405020304" charset="0"/>
              <a:cs typeface="Times New Roman Regular" panose="02020603050405020304" charset="0"/>
            </a:endParaRPr>
          </a:p>
          <a:p>
            <a:pPr marL="342900" indent="-342900" algn="just">
              <a:lnSpc>
                <a:spcPct val="150000"/>
              </a:lnSpc>
              <a:buFont typeface="Arial" panose="020B0604020202020204" pitchFamily="34" charset="0"/>
              <a:buChar char="•"/>
            </a:pPr>
            <a:r>
              <a:rPr lang="en-US" altLang="en-US" sz="2200" b="1">
                <a:latin typeface="Times New Roman Regular" panose="02020603050405020304" charset="0"/>
                <a:cs typeface="Times New Roman Regular" panose="02020603050405020304" charset="0"/>
                <a:sym typeface="+mn-ea"/>
              </a:rPr>
              <a:t>Events, States and component lifecycle in React :</a:t>
            </a:r>
            <a:r>
              <a:rPr lang="en-US" altLang="en-US" sz="2200">
                <a:latin typeface="Times New Roman Regular" panose="02020603050405020304" charset="0"/>
                <a:cs typeface="Times New Roman Regular" panose="02020603050405020304" charset="0"/>
                <a:sym typeface="+mn-ea"/>
              </a:rPr>
              <a:t> Event handling in React, Stateless and Stateful Components, Creating State, Common pitfalls of state management, Component Lifecycle</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Vision</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12291" name="TextBox 3"/>
          <p:cNvSpPr txBox="1"/>
          <p:nvPr/>
        </p:nvSpPr>
        <p:spPr>
          <a:xfrm>
            <a:off x="609600" y="1981200"/>
            <a:ext cx="7375525" cy="1876425"/>
          </a:xfrm>
          <a:prstGeom prst="rect">
            <a:avLst/>
          </a:prstGeom>
          <a:noFill/>
          <a:ln w="9525">
            <a:noFill/>
          </a:ln>
        </p:spPr>
        <p:txBody>
          <a:bodyPr>
            <a:spAutoFit/>
          </a:bodyPr>
          <a:p>
            <a:pPr marL="285750" indent="-285750" algn="just"/>
            <a:r>
              <a:rPr lang="en-US" altLang="en-US" sz="28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To be a globally recognized school through excellence in teaching, learning, and research for creating Computer Science professionals, leaders, and entrepreneurs of the future contributing to society and industry for sustainable growth.</a:t>
            </a:r>
            <a:endParaRPr lang="en-US" altLang="en-US" sz="2200" dirty="0">
              <a:latin typeface="Times New Roman" panose="02020603050405020304" pitchFamily="18" charset="0"/>
              <a:ea typeface="Times New Roman" panose="02020603050405020304" pitchFamily="18"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Unit 4</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 name="TextBox 3"/>
          <p:cNvSpPr txBox="1"/>
          <p:nvPr/>
        </p:nvSpPr>
        <p:spPr>
          <a:xfrm>
            <a:off x="990600" y="1981200"/>
            <a:ext cx="7375525" cy="1106805"/>
          </a:xfrm>
          <a:prstGeom prst="rect">
            <a:avLst/>
          </a:prstGeom>
          <a:noFill/>
        </p:spPr>
        <p:txBody>
          <a:bodyPr>
            <a:spAutoFit/>
          </a:bodyPr>
          <a:lstStyle/>
          <a:p>
            <a:pPr marL="342900" marR="0" indent="-342900" algn="just" defTabSz="457200" eaLnBrk="1" fontAlgn="auto" hangingPunct="1">
              <a:spcBef>
                <a:spcPts val="375"/>
              </a:spcBef>
              <a:spcAft>
                <a:spcPts val="800"/>
              </a:spcAft>
              <a:buClrTx/>
              <a:buSzTx/>
              <a:buFont typeface="Arial" panose="020B0604020202020204" pitchFamily="34" charset="0"/>
              <a:buChar char="•"/>
              <a:defRPr/>
            </a:pPr>
            <a:r>
              <a:rPr lang="en-US" altLang="en-US" sz="2200" dirty="0" smtClean="0">
                <a:latin typeface="Times New Roman Regular" panose="02020603050405020304" charset="0"/>
                <a:cs typeface="Times New Roman Regular" panose="02020603050405020304" charset="0"/>
                <a:sym typeface="+mn-ea"/>
              </a:rPr>
              <a:t> </a:t>
            </a:r>
            <a:r>
              <a:rPr lang="en-US" altLang="en-US" sz="2200" b="1">
                <a:latin typeface="Times New Roman Regular" panose="02020603050405020304" charset="0"/>
                <a:cs typeface="Times New Roman Regular" panose="02020603050405020304" charset="0"/>
                <a:sym typeface="+mn-ea"/>
              </a:rPr>
              <a:t>Working with Forms : </a:t>
            </a:r>
            <a:r>
              <a:rPr lang="en-US" altLang="en-US" sz="2200">
                <a:latin typeface="Times New Roman Regular" panose="02020603050405020304" charset="0"/>
                <a:cs typeface="Times New Roman Regular" panose="02020603050405020304" charset="0"/>
                <a:sym typeface="+mn-ea"/>
              </a:rPr>
              <a:t>Adding forms, Handling forms, Submitting forms, controlled and uncontrolled components, Forms validation - error checking and displaying errors</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Unit 5</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 name="TextBox 3"/>
          <p:cNvSpPr txBox="1"/>
          <p:nvPr/>
        </p:nvSpPr>
        <p:spPr>
          <a:xfrm>
            <a:off x="990600" y="1981200"/>
            <a:ext cx="7375525" cy="1783715"/>
          </a:xfrm>
          <a:prstGeom prst="rect">
            <a:avLst/>
          </a:prstGeom>
          <a:noFill/>
        </p:spPr>
        <p:txBody>
          <a:bodyPr>
            <a:spAutoFit/>
          </a:bodyPr>
          <a:lstStyle/>
          <a:p>
            <a:pPr marL="342900" indent="-342900" algn="just">
              <a:buFont typeface="Arial" panose="020B0604020202020204" pitchFamily="34" charset="0"/>
              <a:buChar char="•"/>
            </a:pPr>
            <a:r>
              <a:rPr lang="en-US" altLang="en-US" sz="2200" b="1">
                <a:latin typeface="Times New Roman Regular" panose="02020603050405020304" charset="0"/>
                <a:cs typeface="Times New Roman Regular" panose="02020603050405020304" charset="0"/>
                <a:sym typeface="+mn-ea"/>
              </a:rPr>
              <a:t>HTTP Methods :</a:t>
            </a:r>
            <a:r>
              <a:rPr lang="en-US" altLang="en-US" sz="2200">
                <a:latin typeface="Times New Roman Regular" panose="02020603050405020304" charset="0"/>
                <a:cs typeface="Times New Roman Regular" panose="02020603050405020304" charset="0"/>
                <a:sym typeface="+mn-ea"/>
              </a:rPr>
              <a:t> Fetch() and Axios, GET Requests, POST Requests, PUT Request and DELETE Action</a:t>
            </a:r>
            <a:endParaRPr lang="en-US" altLang="en-US" sz="2200">
              <a:latin typeface="Times New Roman Regular" panose="02020603050405020304" charset="0"/>
              <a:cs typeface="Times New Roman Regular" panose="02020603050405020304" charset="0"/>
            </a:endParaRPr>
          </a:p>
          <a:p>
            <a:pPr marL="342900" indent="-342900" algn="just">
              <a:buFont typeface="Arial" panose="020B0604020202020204" pitchFamily="34" charset="0"/>
              <a:buChar char="•"/>
            </a:pPr>
            <a:r>
              <a:rPr lang="en-US" altLang="en-US" sz="2200" b="1">
                <a:latin typeface="Times New Roman Regular" panose="02020603050405020304" charset="0"/>
                <a:cs typeface="Times New Roman Regular" panose="02020603050405020304" charset="0"/>
                <a:sym typeface="+mn-ea"/>
              </a:rPr>
              <a:t>Routing :</a:t>
            </a:r>
            <a:r>
              <a:rPr lang="en-US" altLang="en-US" sz="2200">
                <a:latin typeface="Times New Roman Regular" panose="02020603050405020304" charset="0"/>
                <a:cs typeface="Times New Roman Regular" panose="02020603050405020304" charset="0"/>
                <a:sym typeface="+mn-ea"/>
              </a:rPr>
              <a:t> Setting up routing and routes, Navigating to pages, Navigating back and next page, Passing data via Query Params, Passing data between pages, Fetching data</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Unit 6</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 name="TextBox 3"/>
          <p:cNvSpPr txBox="1"/>
          <p:nvPr/>
        </p:nvSpPr>
        <p:spPr>
          <a:xfrm>
            <a:off x="990600" y="1981200"/>
            <a:ext cx="7375525" cy="3138170"/>
          </a:xfrm>
          <a:prstGeom prst="rect">
            <a:avLst/>
          </a:prstGeom>
          <a:noFill/>
        </p:spPr>
        <p:txBody>
          <a:bodyPr>
            <a:spAutoFit/>
          </a:bodyPr>
          <a:lstStyle/>
          <a:p>
            <a:pPr marL="342900" indent="-342900" algn="just">
              <a:lnSpc>
                <a:spcPct val="150000"/>
              </a:lnSpc>
              <a:buFont typeface="Arial" panose="020B0604020202020204" pitchFamily="34" charset="0"/>
              <a:buChar char="•"/>
            </a:pPr>
            <a:r>
              <a:rPr lang="en-US" altLang="en-US" sz="2200" b="1" dirty="0" smtClean="0">
                <a:latin typeface="Times New Roman Bold" panose="02020603050405020304" charset="0"/>
                <a:cs typeface="Times New Roman Bold" panose="02020603050405020304" charset="0"/>
                <a:sym typeface="+mn-ea"/>
              </a:rPr>
              <a:t> </a:t>
            </a:r>
            <a:r>
              <a:rPr lang="en-US" altLang="en-US" sz="2200" b="1">
                <a:latin typeface="Times New Roman Bold" panose="02020603050405020304" charset="0"/>
                <a:cs typeface="Times New Roman Bold" panose="02020603050405020304" charset="0"/>
                <a:sym typeface="+mn-ea"/>
              </a:rPr>
              <a:t>Redux :</a:t>
            </a:r>
            <a:r>
              <a:rPr lang="en-US" altLang="en-US" sz="2200">
                <a:latin typeface="Times New Roman Regular" panose="02020603050405020304" charset="0"/>
                <a:cs typeface="Times New Roman Regular" panose="02020603050405020304" charset="0"/>
                <a:sym typeface="+mn-ea"/>
              </a:rPr>
              <a:t> Redux basics, App starting Point for Redux, Understanding the Redux flow, Store and Reducer, Connecting Components, Dispatching actions</a:t>
            </a:r>
            <a:endParaRPr lang="en-US" altLang="en-US" sz="2200">
              <a:latin typeface="Times New Roman Regular" panose="02020603050405020304" charset="0"/>
              <a:cs typeface="Times New Roman Regular" panose="02020603050405020304" charset="0"/>
            </a:endParaRPr>
          </a:p>
          <a:p>
            <a:pPr marL="342900" indent="-342900" algn="just">
              <a:lnSpc>
                <a:spcPct val="150000"/>
              </a:lnSpc>
              <a:buFont typeface="Arial" panose="020B0604020202020204" pitchFamily="34" charset="0"/>
              <a:buChar char="•"/>
            </a:pPr>
            <a:r>
              <a:rPr lang="en-US" altLang="en-US" sz="2200" b="1">
                <a:latin typeface="Times New Roman Bold" panose="02020603050405020304" charset="0"/>
                <a:cs typeface="Times New Roman Bold" panose="02020603050405020304" charset="0"/>
                <a:sym typeface="+mn-ea"/>
              </a:rPr>
              <a:t>Debugging and Deployment :</a:t>
            </a:r>
            <a:r>
              <a:rPr lang="en-US" altLang="en-US" sz="2200">
                <a:latin typeface="Times New Roman Regular" panose="02020603050405020304" charset="0"/>
                <a:cs typeface="Times New Roman Regular" panose="02020603050405020304" charset="0"/>
                <a:sym typeface="+mn-ea"/>
              </a:rPr>
              <a:t> Debugging the React App, Building the app, Best practices for its build &amp; deployment process</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List of Practicals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6083" name="TextBox 3"/>
          <p:cNvSpPr txBox="1"/>
          <p:nvPr/>
        </p:nvSpPr>
        <p:spPr>
          <a:xfrm>
            <a:off x="990600" y="1981200"/>
            <a:ext cx="7375525" cy="3138170"/>
          </a:xfrm>
          <a:prstGeom prst="rect">
            <a:avLst/>
          </a:prstGeom>
          <a:noFill/>
          <a:ln w="9525">
            <a:noFill/>
          </a:ln>
        </p:spPr>
        <p:txBody>
          <a:bodyPr>
            <a:spAutoFit/>
          </a:bodyPr>
          <a:p>
            <a:pPr marL="457200" indent="-457200">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Demonstrate let, var and const in JavaScript with an example</a:t>
            </a:r>
            <a:endParaRPr lang="en-US" sz="2200">
              <a:solidFill>
                <a:schemeClr val="tx1"/>
              </a:solidFill>
              <a:latin typeface="Times New Roman Regular" panose="02020603050405020304" charset="0"/>
              <a:cs typeface="Times New Roman Regular" panose="02020603050405020304" charset="0"/>
            </a:endParaRPr>
          </a:p>
          <a:p>
            <a:pPr marL="457200" indent="-457200">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Demonstrate classes, arrow Functions, map() in JavaScript</a:t>
            </a:r>
            <a:endParaRPr lang="en-US" sz="2200">
              <a:solidFill>
                <a:schemeClr val="tx1"/>
              </a:solidFill>
              <a:latin typeface="Times New Roman Regular" panose="02020603050405020304" charset="0"/>
              <a:cs typeface="Times New Roman Regular" panose="02020603050405020304" charset="0"/>
            </a:endParaRPr>
          </a:p>
          <a:p>
            <a:pPr marL="457200" indent="-457200">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Demonstrate Destructuring, Spread Operator, Modules</a:t>
            </a:r>
            <a:endParaRPr lang="en-US" sz="2200">
              <a:solidFill>
                <a:schemeClr val="tx1"/>
              </a:solidFill>
              <a:latin typeface="Times New Roman Regular" panose="02020603050405020304" charset="0"/>
              <a:cs typeface="Times New Roman Regular" panose="02020603050405020304" charset="0"/>
            </a:endParaRPr>
          </a:p>
          <a:p>
            <a:pPr marL="457200" indent="-457200">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Demonstrate The difference between JSX and React.createElement() method in ReactJS</a:t>
            </a:r>
            <a:endParaRPr lang="en-US" sz="2200">
              <a:solidFill>
                <a:schemeClr val="tx1"/>
              </a:solidFill>
              <a:latin typeface="Times New Roman Regular" panose="02020603050405020304" charset="0"/>
              <a:cs typeface="Times New Roman Regular" panose="02020603050405020304" charset="0"/>
            </a:endParaRPr>
          </a:p>
          <a:p>
            <a:pPr marL="457200" indent="-457200">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Implement class components in ReactJS</a:t>
            </a:r>
            <a:endParaRPr lang="en-US" sz="2200">
              <a:solidFill>
                <a:schemeClr val="tx1"/>
              </a:solidFill>
              <a:latin typeface="Times New Roman Regular" panose="02020603050405020304" charset="0"/>
              <a:cs typeface="Times New Roman Regular" panose="02020603050405020304" charset="0"/>
            </a:endParaRPr>
          </a:p>
          <a:p>
            <a:pPr marL="457200" indent="-457200">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Implement function components in ReactJS</a:t>
            </a:r>
            <a:endParaRPr lang="en-US" sz="2200">
              <a:solidFill>
                <a:schemeClr val="tx1"/>
              </a:solidFill>
              <a:latin typeface="Times New Roman Regular" panose="02020603050405020304" charset="0"/>
              <a:cs typeface="Times New Roman Regular" panose="02020603050405020304" charset="0"/>
            </a:endParaRPr>
          </a:p>
          <a:p>
            <a:pPr>
              <a:buFont typeface="Arial" panose="020B0604020202020204" pitchFamily="34" charset="0"/>
            </a:pPr>
            <a:endParaRPr lang="en-US" altLang="en-US" sz="2200" dirty="0">
              <a:latin typeface="Times New Roman Regular" panose="02020603050405020304" charset="0"/>
              <a:ea typeface="Calibri" pitchFamily="34" charset="0"/>
              <a:cs typeface="Times New Roman Regular" panose="02020603050405020304"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List of Practicals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6083" name="TextBox 3"/>
          <p:cNvSpPr txBox="1"/>
          <p:nvPr/>
        </p:nvSpPr>
        <p:spPr>
          <a:xfrm>
            <a:off x="990600" y="1981200"/>
            <a:ext cx="7375525" cy="3815080"/>
          </a:xfrm>
          <a:prstGeom prst="rect">
            <a:avLst/>
          </a:prstGeom>
          <a:noFill/>
          <a:ln w="9525">
            <a:noFill/>
          </a:ln>
        </p:spPr>
        <p:txBody>
          <a:bodyPr>
            <a:spAutoFit/>
          </a:bodyPr>
          <a:p>
            <a:pPr marL="457200" indent="-457200" algn="l">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Demonstrate States in ReactJS</a:t>
            </a:r>
            <a:endParaRPr lang="en-US" sz="2200">
              <a:solidFill>
                <a:schemeClr val="tx1"/>
              </a:solidFill>
              <a:latin typeface="Times New Roman Regular" panose="02020603050405020304" charset="0"/>
              <a:cs typeface="Times New Roman Regular" panose="02020603050405020304" charset="0"/>
            </a:endParaRPr>
          </a:p>
          <a:p>
            <a:pPr marL="457200" indent="-457200" algn="l">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Demonstrate styling in ReactJS inline stylesheets, CSS modules</a:t>
            </a:r>
            <a:endParaRPr lang="en-US" sz="2200">
              <a:latin typeface="Times New Roman Regular" panose="02020603050405020304" charset="0"/>
              <a:cs typeface="Times New Roman Regular" panose="02020603050405020304" charset="0"/>
              <a:sym typeface="+mn-ea"/>
            </a:endParaRPr>
          </a:p>
          <a:p>
            <a:pPr indent="0" algn="l">
              <a:buFont typeface="Arial" panose="020B0604020202020204" pitchFamily="34" charset="0"/>
              <a:buNone/>
            </a:pPr>
            <a:r>
              <a:rPr lang="en-US" sz="2200">
                <a:latin typeface="Times New Roman Regular" panose="02020603050405020304" charset="0"/>
                <a:cs typeface="Times New Roman Regular" panose="02020603050405020304" charset="0"/>
                <a:sym typeface="+mn-ea"/>
              </a:rPr>
              <a:t>       Bootstrap</a:t>
            </a:r>
            <a:endParaRPr lang="en-US" sz="2200">
              <a:solidFill>
                <a:schemeClr val="tx1"/>
              </a:solidFill>
              <a:latin typeface="Times New Roman Regular" panose="02020603050405020304" charset="0"/>
              <a:cs typeface="Times New Roman Regular" panose="02020603050405020304" charset="0"/>
            </a:endParaRPr>
          </a:p>
          <a:p>
            <a:pPr marL="457200" indent="-457200" algn="l">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Demonstrate hooks in ReactJS.</a:t>
            </a:r>
            <a:endParaRPr lang="en-US" sz="2200">
              <a:solidFill>
                <a:schemeClr val="tx1"/>
              </a:solidFill>
              <a:latin typeface="Times New Roman Regular" panose="02020603050405020304" charset="0"/>
              <a:cs typeface="Times New Roman Regular" panose="02020603050405020304" charset="0"/>
            </a:endParaRPr>
          </a:p>
          <a:p>
            <a:pPr marL="457200" indent="-457200" algn="l">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Implement event handling in ReactJS</a:t>
            </a:r>
            <a:endParaRPr lang="en-US" sz="2200">
              <a:solidFill>
                <a:schemeClr val="tx1"/>
              </a:solidFill>
              <a:latin typeface="Times New Roman Regular" panose="02020603050405020304" charset="0"/>
              <a:cs typeface="Times New Roman Regular" panose="02020603050405020304" charset="0"/>
            </a:endParaRPr>
          </a:p>
          <a:p>
            <a:pPr marL="457200" indent="-457200" algn="l">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Implement a form with Redux</a:t>
            </a:r>
            <a:endParaRPr lang="en-US" sz="2200">
              <a:solidFill>
                <a:schemeClr val="tx1"/>
              </a:solidFill>
              <a:latin typeface="Times New Roman Regular" panose="02020603050405020304" charset="0"/>
              <a:cs typeface="Times New Roman Regular" panose="02020603050405020304" charset="0"/>
            </a:endParaRPr>
          </a:p>
          <a:p>
            <a:pPr marL="457200" indent="-457200" algn="l">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Create a React app with routes</a:t>
            </a:r>
            <a:endParaRPr lang="en-US" sz="2200">
              <a:solidFill>
                <a:schemeClr val="tx1"/>
              </a:solidFill>
              <a:latin typeface="Times New Roman Regular" panose="02020603050405020304" charset="0"/>
              <a:cs typeface="Times New Roman Regular" panose="02020603050405020304" charset="0"/>
            </a:endParaRPr>
          </a:p>
          <a:p>
            <a:pPr marL="457200" indent="-457200" algn="l">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Create a React app that fetches data from a public API</a:t>
            </a:r>
            <a:endParaRPr lang="en-US" sz="2200">
              <a:solidFill>
                <a:schemeClr val="tx1"/>
              </a:solidFill>
              <a:latin typeface="Times New Roman Regular" panose="02020603050405020304" charset="0"/>
              <a:cs typeface="Times New Roman Regular" panose="02020603050405020304" charset="0"/>
            </a:endParaRPr>
          </a:p>
          <a:p>
            <a:pPr marL="457200" indent="-457200" algn="l">
              <a:buFont typeface="Arial" panose="020B0604020202020204" pitchFamily="34" charset="0"/>
              <a:buChar char="•"/>
            </a:pPr>
            <a:r>
              <a:rPr lang="en-US" sz="2200">
                <a:latin typeface="Times New Roman Regular" panose="02020603050405020304" charset="0"/>
                <a:cs typeface="Times New Roman Regular" panose="02020603050405020304" charset="0"/>
                <a:sym typeface="+mn-ea"/>
              </a:rPr>
              <a:t>Implement props in ReactJS</a:t>
            </a:r>
            <a:endParaRPr lang="en-US" sz="2200">
              <a:solidFill>
                <a:schemeClr val="tx1"/>
              </a:solidFill>
              <a:latin typeface="Times New Roman Regular" panose="02020603050405020304" charset="0"/>
              <a:cs typeface="Times New Roman Regular" panose="02020603050405020304" charset="0"/>
            </a:endParaRPr>
          </a:p>
          <a:p>
            <a:pPr>
              <a:buFont typeface="Arial" panose="020B0604020202020204" pitchFamily="34" charset="0"/>
            </a:pPr>
            <a:endParaRPr lang="en-US" altLang="en-US" sz="2200" dirty="0">
              <a:latin typeface="Times New Roman Regular" panose="02020603050405020304" charset="0"/>
              <a:ea typeface="Calibri" pitchFamily="34" charset="0"/>
              <a:cs typeface="Times New Roman Regular" panose="02020603050405020304"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555115" y="534670"/>
            <a:ext cx="7588885" cy="1202690"/>
          </a:xfrm>
        </p:spPr>
        <p:txBody>
          <a:bodyPr lIns="91440" tIns="45720" rIns="91440" bIns="45720" rtlCol="0" anchor="b">
            <a:normAutofit fontScale="90000"/>
          </a:bodyPr>
          <a:lstStyle/>
          <a:p>
            <a:pPr marL="0" marR="0" lvl="0" indent="0" algn="just" defTabSz="914400" rtl="0" eaLnBrk="1" fontAlgn="auto" latinLnBrk="0" hangingPunct="1">
              <a:lnSpc>
                <a:spcPct val="85000"/>
              </a:lnSpc>
              <a:spcBef>
                <a:spcPct val="0"/>
              </a:spcBef>
              <a:spcAft>
                <a:spcPts val="0"/>
              </a:spcAft>
              <a:buClrTx/>
              <a:buSzTx/>
              <a:buFontTx/>
              <a:buNone/>
              <a:defRPr/>
            </a:pPr>
            <a:br>
              <a:rPr lang="en-US" b="1">
                <a:solidFill>
                  <a:srgbClr val="C00000"/>
                </a:solidFill>
                <a:sym typeface="+mn-ea"/>
              </a:rPr>
            </a:br>
            <a:br>
              <a:rPr lang="en-US" b="1">
                <a:solidFill>
                  <a:srgbClr val="C00000"/>
                </a:solidFill>
                <a:sym typeface="+mn-ea"/>
              </a:rPr>
            </a:br>
            <a:br>
              <a:rPr lang="en-US" b="1">
                <a:solidFill>
                  <a:srgbClr val="C00000"/>
                </a:solidFill>
                <a:sym typeface="+mn-ea"/>
              </a:rPr>
            </a:br>
            <a:br>
              <a:rPr lang="en-US" b="1">
                <a:solidFill>
                  <a:srgbClr val="C00000"/>
                </a:solidFill>
                <a:sym typeface="+mn-ea"/>
              </a:rPr>
            </a:br>
            <a:br>
              <a:rPr lang="en-US" b="1">
                <a:solidFill>
                  <a:srgbClr val="C00000"/>
                </a:solidFill>
                <a:sym typeface="+mn-ea"/>
              </a:rPr>
            </a:br>
            <a:r>
              <a:rPr lang="en-US">
                <a:solidFill>
                  <a:schemeClr val="tx1"/>
                </a:solidFill>
                <a:sym typeface="+mn-ea"/>
              </a:rPr>
              <a:t>Why React is Star Course</a:t>
            </a:r>
            <a:br>
              <a:rPr lang="en-US" b="1">
                <a:solidFill>
                  <a:srgbClr val="C00000"/>
                </a:solidFill>
              </a:rPr>
            </a:b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6083" name="TextBox 3"/>
          <p:cNvSpPr txBox="1"/>
          <p:nvPr/>
        </p:nvSpPr>
        <p:spPr>
          <a:xfrm>
            <a:off x="990600" y="1981200"/>
            <a:ext cx="7375525" cy="4399915"/>
          </a:xfrm>
          <a:prstGeom prst="rect">
            <a:avLst/>
          </a:prstGeom>
          <a:noFill/>
          <a:ln w="9525">
            <a:noFill/>
          </a:ln>
        </p:spPr>
        <p:txBody>
          <a:bodyPr wrap="square">
            <a:spAutoFit/>
          </a:bodyPr>
          <a:p>
            <a:pPr algn="l"/>
            <a:r>
              <a:rPr lang="en-US" sz="2000" b="1">
                <a:latin typeface="Times New Roman Bold" panose="02020603050405020304" charset="0"/>
                <a:cs typeface="Times New Roman Bold" panose="02020603050405020304" charset="0"/>
                <a:sym typeface="+mn-ea"/>
              </a:rPr>
              <a:t>Industry Demand:</a:t>
            </a:r>
            <a:endParaRPr lang="en-US" sz="2000" b="1">
              <a:latin typeface="Times New Roman Bold" panose="02020603050405020304" charset="0"/>
              <a:cs typeface="Times New Roman Bold" panose="02020603050405020304" charset="0"/>
            </a:endParaRPr>
          </a:p>
          <a:p>
            <a:pPr algn="l"/>
            <a:r>
              <a:rPr lang="en-US" sz="2000">
                <a:latin typeface="Times New Roman Regular" panose="02020603050405020304" charset="0"/>
                <a:cs typeface="Times New Roman Regular" panose="02020603050405020304" charset="0"/>
                <a:sym typeface="+mn-ea"/>
              </a:rPr>
              <a:t>High: Essential for front-end web development roles across industries.</a:t>
            </a:r>
            <a:endParaRPr lang="en-US" sz="2000">
              <a:latin typeface="Times New Roman Regular" panose="02020603050405020304" charset="0"/>
              <a:cs typeface="Times New Roman Regular" panose="02020603050405020304" charset="0"/>
            </a:endParaRPr>
          </a:p>
          <a:p>
            <a:pPr algn="l"/>
            <a:r>
              <a:rPr lang="en-US" sz="2000" b="1">
                <a:latin typeface="Times New Roman Bold" panose="02020603050405020304" charset="0"/>
                <a:cs typeface="Times New Roman Bold" panose="02020603050405020304" charset="0"/>
                <a:sym typeface="+mn-ea"/>
              </a:rPr>
              <a:t>Skills Needed:</a:t>
            </a:r>
            <a:r>
              <a:rPr lang="en-US" sz="2000" b="1">
                <a:latin typeface="Times New Roman Regular" panose="02020603050405020304" charset="0"/>
                <a:cs typeface="Times New Roman Regular" panose="02020603050405020304" charset="0"/>
                <a:sym typeface="+mn-ea"/>
              </a:rPr>
              <a:t> </a:t>
            </a:r>
            <a:r>
              <a:rPr lang="en-US" sz="2000">
                <a:latin typeface="Times New Roman Regular" panose="02020603050405020304" charset="0"/>
                <a:cs typeface="Times New Roman Regular" panose="02020603050405020304" charset="0"/>
                <a:sym typeface="+mn-ea"/>
              </a:rPr>
              <a:t>Proficiency in creating and styling web pages using state,redux,JSX, and hooks for interactive features.</a:t>
            </a:r>
            <a:endParaRPr lang="en-US" sz="2000">
              <a:latin typeface="Times New Roman Regular" panose="02020603050405020304" charset="0"/>
              <a:cs typeface="Times New Roman Regular" panose="02020603050405020304" charset="0"/>
            </a:endParaRPr>
          </a:p>
          <a:p>
            <a:pPr algn="l"/>
            <a:r>
              <a:rPr lang="en-US" sz="2000" b="1">
                <a:latin typeface="Times New Roman Bold" panose="02020603050405020304" charset="0"/>
                <a:cs typeface="Times New Roman Bold" panose="02020603050405020304" charset="0"/>
                <a:sym typeface="+mn-ea"/>
              </a:rPr>
              <a:t>Product-Based Companies:</a:t>
            </a:r>
            <a:endParaRPr lang="en-US" sz="2000" b="1">
              <a:latin typeface="Times New Roman Bold" panose="02020603050405020304" charset="0"/>
              <a:cs typeface="Times New Roman Bold" panose="02020603050405020304" charset="0"/>
            </a:endParaRPr>
          </a:p>
          <a:p>
            <a:pPr algn="l"/>
            <a:r>
              <a:rPr lang="en-US" sz="2000">
                <a:latin typeface="Times New Roman Regular" panose="02020603050405020304" charset="0"/>
                <a:cs typeface="Times New Roman Regular" panose="02020603050405020304" charset="0"/>
                <a:sym typeface="+mn-ea"/>
              </a:rPr>
              <a:t>Skills Sought: Ability to create responsive and visually appealing web applications that enhance user experience.</a:t>
            </a:r>
            <a:endParaRPr lang="en-US" sz="2000">
              <a:latin typeface="Times New Roman Regular" panose="02020603050405020304" charset="0"/>
              <a:cs typeface="Times New Roman Regular" panose="02020603050405020304" charset="0"/>
            </a:endParaRPr>
          </a:p>
          <a:p>
            <a:pPr algn="l"/>
            <a:r>
              <a:rPr lang="en-US" sz="2000" b="1">
                <a:latin typeface="Times New Roman Bold" panose="02020603050405020304" charset="0"/>
                <a:cs typeface="Times New Roman Bold" panose="02020603050405020304" charset="0"/>
                <a:sym typeface="+mn-ea"/>
              </a:rPr>
              <a:t>Service-Based Companies:</a:t>
            </a:r>
            <a:endParaRPr lang="en-US" sz="2000" b="1">
              <a:latin typeface="Times New Roman Bold" panose="02020603050405020304" charset="0"/>
              <a:cs typeface="Times New Roman Bold" panose="02020603050405020304" charset="0"/>
            </a:endParaRPr>
          </a:p>
          <a:p>
            <a:pPr algn="l"/>
            <a:r>
              <a:rPr lang="en-US" sz="2000">
                <a:latin typeface="Times New Roman Regular" panose="02020603050405020304" charset="0"/>
                <a:cs typeface="Times New Roman Regular" panose="02020603050405020304" charset="0"/>
                <a:sym typeface="+mn-ea"/>
              </a:rPr>
              <a:t>Demand: Significant, especially in client-facing projects and website development services. </a:t>
            </a:r>
            <a:endParaRPr lang="en-US" sz="2000">
              <a:latin typeface="Times New Roman Regular" panose="02020603050405020304" charset="0"/>
              <a:cs typeface="Times New Roman Regular" panose="02020603050405020304" charset="0"/>
            </a:endParaRPr>
          </a:p>
          <a:p>
            <a:pPr algn="l"/>
            <a:r>
              <a:rPr lang="en-US" sz="2000" b="1">
                <a:latin typeface="Times New Roman Bold" panose="02020603050405020304" charset="0"/>
                <a:cs typeface="Times New Roman Bold" panose="02020603050405020304" charset="0"/>
                <a:sym typeface="+mn-ea"/>
              </a:rPr>
              <a:t>Government Jobs:</a:t>
            </a:r>
            <a:endParaRPr lang="en-US" sz="2000" b="1">
              <a:latin typeface="Times New Roman Bold" panose="02020603050405020304" charset="0"/>
              <a:cs typeface="Times New Roman Bold" panose="02020603050405020304" charset="0"/>
            </a:endParaRPr>
          </a:p>
          <a:p>
            <a:pPr algn="l"/>
            <a:r>
              <a:rPr lang="en-US" sz="2000">
                <a:latin typeface="Times New Roman Regular" panose="02020603050405020304" charset="0"/>
                <a:cs typeface="Times New Roman Regular" panose="02020603050405020304" charset="0"/>
                <a:sym typeface="+mn-ea"/>
              </a:rPr>
              <a:t>Relevance: Increasingly important in digital government initiatives and web-based services.</a:t>
            </a:r>
            <a:endParaRPr lang="en-US" sz="2000">
              <a:latin typeface="Times New Roman Regular" panose="02020603050405020304" charset="0"/>
              <a:cs typeface="Times New Roman Regular" panose="02020603050405020304" charset="0"/>
            </a:endParaRPr>
          </a:p>
          <a:p>
            <a:pPr>
              <a:buFont typeface="Arial" panose="020B0604020202020204" pitchFamily="34" charset="0"/>
            </a:pPr>
            <a:endParaRPr lang="en-US" altLang="en-US" sz="2000" dirty="0">
              <a:latin typeface="Times New Roman Regular" panose="02020603050405020304" charset="0"/>
              <a:ea typeface="Calibri" pitchFamily="34" charset="0"/>
              <a:cs typeface="Times New Roman Regular" panose="02020603050405020304"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Books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 name="TextBox 3"/>
          <p:cNvSpPr txBox="1"/>
          <p:nvPr/>
        </p:nvSpPr>
        <p:spPr>
          <a:xfrm>
            <a:off x="990600" y="1981200"/>
            <a:ext cx="7375525" cy="2392045"/>
          </a:xfrm>
          <a:prstGeom prst="rect">
            <a:avLst/>
          </a:prstGeom>
          <a:noFill/>
        </p:spPr>
        <p:txBody>
          <a:bodyPr>
            <a:spAutoFit/>
          </a:bodyPr>
          <a:lstStyle/>
          <a:p>
            <a:pPr marL="342900" indent="-342900">
              <a:spcBef>
                <a:spcPts val="700"/>
              </a:spcBef>
              <a:buClr>
                <a:srgbClr val="000000"/>
              </a:buClr>
              <a:buSzPct val="100000"/>
              <a:buFont typeface="Arial" panose="020B0604020202020204" pitchFamily="34" charset="0"/>
              <a:buChar char="•"/>
            </a:pPr>
            <a:r>
              <a:rPr lang="en-US" sz="2200" b="1" dirty="0">
                <a:solidFill>
                  <a:schemeClr val="tx1"/>
                </a:solidFill>
                <a:latin typeface="Times New Roman Regular" panose="02020603050405020304" charset="0"/>
                <a:cs typeface="Times New Roman Regular" panose="02020603050405020304" charset="0"/>
                <a:sym typeface="+mn-ea"/>
              </a:rPr>
              <a:t>Text Books: </a:t>
            </a:r>
            <a:endParaRPr lang="en-US" sz="2200" dirty="0">
              <a:latin typeface="Times New Roman Regular" panose="02020603050405020304" charset="0"/>
              <a:cs typeface="Times New Roman Regular" panose="02020603050405020304" charset="0"/>
            </a:endParaRPr>
          </a:p>
          <a:p>
            <a:pPr>
              <a:spcBef>
                <a:spcPts val="700"/>
              </a:spcBef>
              <a:buClr>
                <a:srgbClr val="000000"/>
              </a:buClr>
              <a:buSzPct val="100000"/>
            </a:pPr>
            <a:r>
              <a:rPr lang="en-US" sz="2200" dirty="0" smtClean="0">
                <a:latin typeface="Times New Roman Regular" panose="02020603050405020304" charset="0"/>
                <a:cs typeface="Times New Roman Regular" panose="02020603050405020304" charset="0"/>
                <a:sym typeface="+mn-ea"/>
              </a:rPr>
              <a:t>1</a:t>
            </a:r>
            <a:r>
              <a:rPr lang="en-US" sz="2200" dirty="0">
                <a:latin typeface="Times New Roman Regular" panose="02020603050405020304" charset="0"/>
                <a:cs typeface="Times New Roman Regular" panose="02020603050405020304" charset="0"/>
                <a:sym typeface="+mn-ea"/>
              </a:rPr>
              <a:t>. ADVANCED WEB DEVELOPMENT WITH REACT by MEHUL MOHAN, BPB PUBLICATIONS </a:t>
            </a:r>
            <a:endParaRPr lang="en-US" sz="2200" dirty="0">
              <a:latin typeface="Times New Roman Regular" panose="02020603050405020304" charset="0"/>
              <a:cs typeface="Times New Roman Regular" panose="02020603050405020304" charset="0"/>
            </a:endParaRPr>
          </a:p>
          <a:p>
            <a:pPr marL="342900" indent="-342900">
              <a:spcBef>
                <a:spcPts val="700"/>
              </a:spcBef>
              <a:buClr>
                <a:srgbClr val="000000"/>
              </a:buClr>
              <a:buSzPct val="100000"/>
              <a:buFont typeface="Arial" panose="020B0604020202020204" pitchFamily="34" charset="0"/>
              <a:buChar char="•"/>
            </a:pPr>
            <a:r>
              <a:rPr lang="en-US" sz="2200" b="1" dirty="0">
                <a:latin typeface="Times New Roman Regular" panose="02020603050405020304" charset="0"/>
                <a:cs typeface="Times New Roman Regular" panose="02020603050405020304" charset="0"/>
                <a:sym typeface="+mn-ea"/>
              </a:rPr>
              <a:t>References: </a:t>
            </a:r>
            <a:endParaRPr lang="en-US" sz="2200" b="1" dirty="0">
              <a:latin typeface="Times New Roman Regular" panose="02020603050405020304" charset="0"/>
              <a:cs typeface="Times New Roman Regular" panose="02020603050405020304" charset="0"/>
            </a:endParaRPr>
          </a:p>
          <a:p>
            <a:pPr marL="342900" indent="-342900">
              <a:spcBef>
                <a:spcPts val="700"/>
              </a:spcBef>
              <a:buClr>
                <a:srgbClr val="000000"/>
              </a:buClr>
              <a:buSzPct val="100000"/>
            </a:pPr>
            <a:r>
              <a:rPr lang="en-US" sz="2200" dirty="0" smtClean="0">
                <a:latin typeface="Times New Roman Regular" panose="02020603050405020304" charset="0"/>
                <a:cs typeface="Times New Roman Regular" panose="02020603050405020304" charset="0"/>
                <a:sym typeface="+mn-ea"/>
              </a:rPr>
              <a:t>1</a:t>
            </a:r>
            <a:r>
              <a:rPr lang="en-US" sz="2200" dirty="0">
                <a:latin typeface="Times New Roman Regular" panose="02020603050405020304" charset="0"/>
                <a:cs typeface="Times New Roman Regular" panose="02020603050405020304" charset="0"/>
                <a:sym typeface="+mn-ea"/>
              </a:rPr>
              <a:t>. REACT: THE COMPREHENSIVE GUIDE by SEBASTIAN SPRINGER, SHROFF/O'REILLY</a:t>
            </a:r>
            <a:r>
              <a:rPr lang="en-IN" sz="2200" dirty="0">
                <a:latin typeface="Times New Roman Regular" panose="02020603050405020304" charset="0"/>
                <a:cs typeface="Times New Roman Regular" panose="02020603050405020304" charset="0"/>
                <a:sym typeface="+mn-ea"/>
              </a:rPr>
              <a:t> </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Open Education Resources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 name="TextBox 3"/>
          <p:cNvSpPr txBox="1"/>
          <p:nvPr/>
        </p:nvSpPr>
        <p:spPr>
          <a:xfrm>
            <a:off x="990600" y="1981200"/>
            <a:ext cx="7375525" cy="4154170"/>
          </a:xfrm>
          <a:prstGeom prst="rect">
            <a:avLst/>
          </a:prstGeom>
          <a:noFill/>
        </p:spPr>
        <p:txBody>
          <a:bodyPr>
            <a:spAutoFit/>
          </a:bodyPr>
          <a:lstStyle/>
          <a:p>
            <a:pPr marL="457200" indent="-457200" algn="just">
              <a:buFont typeface="Arial" panose="020B0604020202020204" pitchFamily="34" charset="0"/>
              <a:buChar char="•"/>
            </a:pPr>
            <a:r>
              <a:rPr lang="en-US" sz="2200" b="1">
                <a:solidFill>
                  <a:schemeClr val="bg2">
                    <a:lumMod val="50000"/>
                  </a:schemeClr>
                </a:solidFill>
                <a:latin typeface="Times New Roman Regular" panose="02020603050405020304" charset="0"/>
                <a:cs typeface="Times New Roman Regular" panose="02020603050405020304" charset="0"/>
                <a:sym typeface="+mn-ea"/>
              </a:rPr>
              <a:t>https://www.w3schools.com/react/react_es6_destructuring.asp</a:t>
            </a:r>
            <a:endParaRPr lang="en-US" sz="2200" b="1">
              <a:solidFill>
                <a:schemeClr val="bg2">
                  <a:lumMod val="50000"/>
                </a:schemeClr>
              </a:solidFill>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US" sz="2200" b="1">
                <a:solidFill>
                  <a:schemeClr val="bg2">
                    <a:lumMod val="50000"/>
                  </a:schemeClr>
                </a:solidFill>
                <a:latin typeface="Times New Roman Regular" panose="02020603050405020304" charset="0"/>
                <a:cs typeface="Times New Roman Regular" panose="02020603050405020304" charset="0"/>
                <a:sym typeface="+mn-ea"/>
              </a:rPr>
              <a:t>https://www.javatpoint.com/pros-and-cons-of-react</a:t>
            </a:r>
            <a:endParaRPr lang="en-US" sz="2200" b="1">
              <a:solidFill>
                <a:schemeClr val="bg2">
                  <a:lumMod val="50000"/>
                </a:schemeClr>
              </a:solidFill>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US" sz="2200" b="1">
                <a:solidFill>
                  <a:schemeClr val="bg2">
                    <a:lumMod val="50000"/>
                  </a:schemeClr>
                </a:solidFill>
                <a:latin typeface="Times New Roman Regular" panose="02020603050405020304" charset="0"/>
                <a:cs typeface="Times New Roman Regular" panose="02020603050405020304" charset="0"/>
                <a:sym typeface="+mn-ea"/>
              </a:rPr>
              <a:t>https://www.geeksforgeeks.org/reactjs-environment-setup/?ref=lbp</a:t>
            </a:r>
            <a:endParaRPr lang="en-US" sz="2200" b="1">
              <a:solidFill>
                <a:schemeClr val="bg2">
                  <a:lumMod val="50000"/>
                </a:schemeClr>
              </a:solidFill>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US" sz="2200" b="1">
                <a:solidFill>
                  <a:schemeClr val="bg2">
                    <a:lumMod val="50000"/>
                  </a:schemeClr>
                </a:solidFill>
                <a:latin typeface="Times New Roman Regular" panose="02020603050405020304" charset="0"/>
                <a:cs typeface="Times New Roman Regular" panose="02020603050405020304" charset="0"/>
                <a:sym typeface="+mn-ea"/>
              </a:rPr>
              <a:t>https://www.javatpoint.com/react-components</a:t>
            </a:r>
            <a:endParaRPr lang="en-US" sz="2200" b="1">
              <a:solidFill>
                <a:schemeClr val="bg2">
                  <a:lumMod val="50000"/>
                </a:schemeClr>
              </a:solidFill>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US" sz="2200" b="1">
                <a:solidFill>
                  <a:schemeClr val="bg2">
                    <a:lumMod val="50000"/>
                  </a:schemeClr>
                </a:solidFill>
                <a:latin typeface="Times New Roman Regular" panose="02020603050405020304" charset="0"/>
                <a:cs typeface="Times New Roman Regular" panose="02020603050405020304" charset="0"/>
                <a:sym typeface="+mn-ea"/>
              </a:rPr>
              <a:t>https://www.almabetter.com/bytes/tutorials/reactjs/reactjs-hooks</a:t>
            </a:r>
            <a:endParaRPr lang="en-US" sz="2200" b="1">
              <a:solidFill>
                <a:schemeClr val="bg2">
                  <a:lumMod val="50000"/>
                </a:schemeClr>
              </a:solidFill>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US" sz="2200" b="1">
                <a:solidFill>
                  <a:schemeClr val="bg2">
                    <a:lumMod val="50000"/>
                  </a:schemeClr>
                </a:solidFill>
                <a:latin typeface="Times New Roman Regular" panose="02020603050405020304" charset="0"/>
                <a:cs typeface="Times New Roman Regular" panose="02020603050405020304" charset="0"/>
                <a:sym typeface="+mn-ea"/>
              </a:rPr>
              <a:t>https://www.w3schools.com/react/react_lifecycle.asp</a:t>
            </a:r>
            <a:endParaRPr lang="en-US" sz="2200" b="1">
              <a:solidFill>
                <a:schemeClr val="bg2">
                  <a:lumMod val="50000"/>
                </a:schemeClr>
              </a:solidFill>
              <a:latin typeface="Times New Roman Regular" panose="02020603050405020304" charset="0"/>
              <a:cs typeface="Times New Roman Regular" panose="02020603050405020304" charset="0"/>
            </a:endParaRPr>
          </a:p>
          <a:p>
            <a:pPr marR="0" defTabSz="457200" eaLnBrk="1" fontAlgn="auto" hangingPunct="1">
              <a:spcBef>
                <a:spcPts val="0"/>
              </a:spcBef>
              <a:spcAft>
                <a:spcPts val="0"/>
              </a:spcAft>
              <a:buClrTx/>
              <a:buSzTx/>
              <a:buFontTx/>
              <a:buNone/>
              <a:defRPr/>
            </a:pPr>
            <a:r>
              <a:rPr kumimoji="0" lang="en-US" sz="2200" kern="1200" cap="none" spc="0" normalizeH="0" baseline="0" noProof="0" dirty="0">
                <a:solidFill>
                  <a:schemeClr val="bg2">
                    <a:lumMod val="50000"/>
                  </a:schemeClr>
                </a:solidFill>
                <a:latin typeface="Times New Roman Regular" panose="02020603050405020304" charset="0"/>
                <a:ea typeface="+mn-ea"/>
                <a:cs typeface="Times New Roman Regular" panose="02020603050405020304" charset="0"/>
              </a:rPr>
              <a:t> </a:t>
            </a:r>
            <a:endParaRPr kumimoji="0" lang="en-US" sz="2200" kern="1200" cap="none" spc="0" normalizeH="0" baseline="0" noProof="0" dirty="0">
              <a:solidFill>
                <a:schemeClr val="bg2">
                  <a:lumMod val="50000"/>
                </a:schemeClr>
              </a:solidFill>
              <a:latin typeface="Times New Roman Regular" panose="02020603050405020304" charset="0"/>
              <a:ea typeface="+mn-ea"/>
              <a:cs typeface="Times New Roman Regular" panose="02020603050405020304" charset="0"/>
            </a:endParaRPr>
          </a:p>
          <a:p>
            <a:pPr marL="285750" marR="0" indent="-285750" defTabSz="457200" eaLnBrk="1" fontAlgn="auto" hangingPunct="1">
              <a:spcBef>
                <a:spcPts val="0"/>
              </a:spcBef>
              <a:spcAft>
                <a:spcPts val="0"/>
              </a:spcAft>
              <a:buClrTx/>
              <a:buSzTx/>
              <a:buFont typeface="Arial" panose="020B0604020202020204" pitchFamily="34" charset="0"/>
              <a:buChar char="•"/>
              <a:defRPr/>
            </a:pPr>
            <a:endParaRPr kumimoji="0" lang="en-US" sz="2200" kern="1200" cap="none" spc="0" normalizeH="0" baseline="0" noProof="0" dirty="0">
              <a:latin typeface="Times New Roman Regular" panose="02020603050405020304" charset="0"/>
              <a:ea typeface="+mn-ea"/>
              <a:cs typeface="Times New Roman Regular" panose="02020603050405020304" charset="0"/>
            </a:endParaRPr>
          </a:p>
          <a:p>
            <a:pPr marL="285750" marR="0" indent="-285750" defTabSz="457200" eaLnBrk="1" fontAlgn="auto" hangingPunct="1">
              <a:spcBef>
                <a:spcPts val="0"/>
              </a:spcBef>
              <a:spcAft>
                <a:spcPts val="0"/>
              </a:spcAft>
              <a:buClrTx/>
              <a:buSzTx/>
              <a:buFont typeface="Arial" panose="020B0604020202020204" pitchFamily="34" charset="0"/>
              <a:buChar char="•"/>
              <a:defRPr/>
            </a:pPr>
            <a:endParaRPr kumimoji="0" lang="en-US" sz="2200" kern="1200" cap="none" spc="0" normalizeH="0" baseline="0" noProof="0" dirty="0">
              <a:latin typeface="Times New Roman Regular" panose="02020603050405020304" charset="0"/>
              <a:ea typeface="+mn-ea"/>
              <a:cs typeface="Times New Roman Regular" panose="02020603050405020304" charset="0"/>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Open Education Resources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 name="TextBox 3"/>
          <p:cNvSpPr txBox="1"/>
          <p:nvPr/>
        </p:nvSpPr>
        <p:spPr>
          <a:xfrm>
            <a:off x="990600" y="1981200"/>
            <a:ext cx="7375525" cy="5169535"/>
          </a:xfrm>
          <a:prstGeom prst="rect">
            <a:avLst/>
          </a:prstGeom>
          <a:noFill/>
        </p:spPr>
        <p:txBody>
          <a:bodyPr>
            <a:spAutoFit/>
          </a:bodyPr>
          <a:lstStyle/>
          <a:p>
            <a:pPr marL="457200" indent="-457200" algn="just">
              <a:buFont typeface="Arial" panose="020B0604020202020204" pitchFamily="34" charset="0"/>
              <a:buChar char="•"/>
            </a:pPr>
            <a:r>
              <a:rPr lang="en-US" sz="2200" b="1">
                <a:solidFill>
                  <a:schemeClr val="bg2">
                    <a:lumMod val="50000"/>
                  </a:schemeClr>
                </a:solidFill>
                <a:latin typeface="Times New Roman Regular" panose="02020603050405020304" charset="0"/>
                <a:cs typeface="Times New Roman Regular" panose="02020603050405020304" charset="0"/>
                <a:sym typeface="+mn-ea"/>
              </a:rPr>
              <a:t>https://www.cronj.com/blog/learn-stateful-and-stateless-components-in-reactjs/</a:t>
            </a:r>
            <a:endParaRPr lang="en-US" sz="2200" b="1">
              <a:solidFill>
                <a:schemeClr val="bg2">
                  <a:lumMod val="50000"/>
                </a:schemeClr>
              </a:solidFill>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US" sz="2200" b="1">
                <a:solidFill>
                  <a:schemeClr val="bg2">
                    <a:lumMod val="50000"/>
                  </a:schemeClr>
                </a:solidFill>
                <a:latin typeface="Times New Roman Regular" panose="02020603050405020304" charset="0"/>
                <a:cs typeface="Times New Roman Regular" panose="02020603050405020304" charset="0"/>
                <a:sym typeface="+mn-ea"/>
              </a:rPr>
              <a:t>https://www.youtube.com/watch?v=UvH70UkbyfE</a:t>
            </a:r>
            <a:endParaRPr lang="en-US" sz="2200" b="1">
              <a:solidFill>
                <a:schemeClr val="bg2">
                  <a:lumMod val="50000"/>
                </a:schemeClr>
              </a:solidFill>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US" sz="2200" b="1">
                <a:solidFill>
                  <a:schemeClr val="bg2">
                    <a:lumMod val="50000"/>
                  </a:schemeClr>
                </a:solidFill>
                <a:latin typeface="Times New Roman Regular" panose="02020603050405020304" charset="0"/>
                <a:cs typeface="Times New Roman Regular" panose="02020603050405020304" charset="0"/>
                <a:sym typeface="+mn-ea"/>
              </a:rPr>
              <a:t>https://www.youtube.com/watch?v=UvH70UkbyfE</a:t>
            </a:r>
            <a:endParaRPr lang="en-US" sz="2200" b="1">
              <a:solidFill>
                <a:schemeClr val="bg2">
                  <a:lumMod val="50000"/>
                </a:schemeClr>
              </a:solidFill>
              <a:latin typeface="Times New Roman Regular" panose="02020603050405020304" charset="0"/>
              <a:cs typeface="Times New Roman Regular" panose="02020603050405020304" charset="0"/>
            </a:endParaRPr>
          </a:p>
          <a:p>
            <a:pPr marL="457200" indent="-457200" algn="just">
              <a:buFont typeface="Arial" panose="020B0604020202020204" pitchFamily="34" charset="0"/>
              <a:buChar char="•"/>
            </a:pPr>
            <a:r>
              <a:rPr lang="en-US" sz="2200" b="1">
                <a:solidFill>
                  <a:schemeClr val="bg2">
                    <a:lumMod val="50000"/>
                  </a:schemeClr>
                </a:solidFill>
                <a:latin typeface="Times New Roman Regular" panose="02020603050405020304" charset="0"/>
                <a:cs typeface="Times New Roman Regular" panose="02020603050405020304" charset="0"/>
                <a:sym typeface="+mn-ea"/>
              </a:rPr>
              <a:t>https://www.youtube.com/watch?v=kREAjKyPbSI</a:t>
            </a:r>
            <a:endParaRPr lang="en-US" sz="2200" b="1">
              <a:solidFill>
                <a:schemeClr val="bg2">
                  <a:lumMod val="50000"/>
                </a:schemeClr>
              </a:solidFill>
              <a:latin typeface="Times New Roman Regular" panose="02020603050405020304" charset="0"/>
              <a:cs typeface="Times New Roman Regular" panose="02020603050405020304" charset="0"/>
            </a:endParaRPr>
          </a:p>
          <a:p>
            <a:pPr marR="0" algn="just" defTabSz="457200" eaLnBrk="1" fontAlgn="auto" hangingPunct="1">
              <a:lnSpc>
                <a:spcPct val="150000"/>
              </a:lnSpc>
              <a:spcBef>
                <a:spcPts val="0"/>
              </a:spcBef>
              <a:spcAft>
                <a:spcPts val="0"/>
              </a:spcAft>
              <a:buClrTx/>
              <a:buSzTx/>
              <a:buFontTx/>
              <a:buNone/>
              <a:defRPr/>
            </a:pPr>
            <a:endParaRPr kumimoji="0" lang="en-US" sz="2200" kern="1200" cap="none" spc="0" normalizeH="0" baseline="0" noProof="0" dirty="0">
              <a:latin typeface="Times New Roman Regular" panose="02020603050405020304" charset="0"/>
              <a:ea typeface="+mn-ea"/>
              <a:cs typeface="Times New Roman Regular" panose="02020603050405020304" charset="0"/>
            </a:endParaRPr>
          </a:p>
          <a:p>
            <a:pPr marL="285750" marR="0" indent="-285750" algn="just" defTabSz="457200" eaLnBrk="1" fontAlgn="auto" hangingPunct="1">
              <a:lnSpc>
                <a:spcPct val="150000"/>
              </a:lnSpc>
              <a:spcBef>
                <a:spcPts val="0"/>
              </a:spcBef>
              <a:spcAft>
                <a:spcPts val="0"/>
              </a:spcAft>
              <a:buClrTx/>
              <a:buSzTx/>
              <a:buFont typeface="Arial" panose="020B0604020202020204" pitchFamily="34" charset="0"/>
              <a:buChar char="•"/>
              <a:defRPr/>
            </a:pPr>
            <a:endParaRPr kumimoji="0" lang="en-US" sz="2200" kern="1200" cap="none" spc="0" normalizeH="0" baseline="0" noProof="0" dirty="0">
              <a:latin typeface="Times New Roman Regular" panose="02020603050405020304" charset="0"/>
              <a:ea typeface="+mn-ea"/>
              <a:cs typeface="Times New Roman Regular" panose="02020603050405020304" charset="0"/>
            </a:endParaRPr>
          </a:p>
          <a:p>
            <a:pPr marL="285750" marR="0" indent="-285750" algn="just" defTabSz="457200" eaLnBrk="1" fontAlgn="auto" hangingPunct="1">
              <a:lnSpc>
                <a:spcPct val="150000"/>
              </a:lnSpc>
              <a:spcBef>
                <a:spcPts val="0"/>
              </a:spcBef>
              <a:spcAft>
                <a:spcPts val="0"/>
              </a:spcAft>
              <a:buClrTx/>
              <a:buSzTx/>
              <a:buFont typeface="Arial" panose="020B0604020202020204" pitchFamily="34" charset="0"/>
              <a:buChar char="•"/>
              <a:defRPr/>
            </a:pPr>
            <a:endParaRPr kumimoji="0" lang="en-US" sz="2200" kern="1200" cap="none" spc="0" normalizeH="0" baseline="0" noProof="0" dirty="0">
              <a:latin typeface="Times New Roman Regular" panose="02020603050405020304" charset="0"/>
              <a:ea typeface="+mn-ea"/>
              <a:cs typeface="Times New Roman Regular" panose="02020603050405020304" charset="0"/>
            </a:endParaRPr>
          </a:p>
          <a:p>
            <a:pPr marL="285750" marR="0" indent="-285750" algn="just" defTabSz="457200" eaLnBrk="1" fontAlgn="auto" hangingPunct="1">
              <a:lnSpc>
                <a:spcPct val="150000"/>
              </a:lnSpc>
              <a:spcBef>
                <a:spcPts val="0"/>
              </a:spcBef>
              <a:spcAft>
                <a:spcPts val="0"/>
              </a:spcAft>
              <a:buClrTx/>
              <a:buSzTx/>
              <a:buFont typeface="Arial" panose="020B0604020202020204" pitchFamily="34" charset="0"/>
              <a:buChar char="•"/>
              <a:defRPr/>
            </a:pPr>
            <a:endParaRPr kumimoji="0" lang="en-US" sz="2200" kern="1200" cap="none" spc="0" normalizeH="0" baseline="0" noProof="0" dirty="0">
              <a:solidFill>
                <a:srgbClr val="C00000"/>
              </a:solidFill>
              <a:latin typeface="Times New Roman Regular" panose="02020603050405020304" charset="0"/>
              <a:ea typeface="+mn-ea"/>
              <a:cs typeface="Times New Roman Regular" panose="02020603050405020304" charset="0"/>
            </a:endParaRPr>
          </a:p>
          <a:p>
            <a:pPr marL="285750" marR="0" indent="-285750" defTabSz="457200" eaLnBrk="1" fontAlgn="auto" hangingPunct="1">
              <a:spcBef>
                <a:spcPts val="0"/>
              </a:spcBef>
              <a:spcAft>
                <a:spcPts val="0"/>
              </a:spcAft>
              <a:buClrTx/>
              <a:buSzTx/>
              <a:buFont typeface="Arial" panose="020B0604020202020204" pitchFamily="34" charset="0"/>
              <a:buChar char="•"/>
              <a:defRPr/>
            </a:pPr>
            <a:endParaRPr kumimoji="0" lang="en-US" sz="2200" kern="1200" cap="none" spc="0" normalizeH="0" baseline="0" noProof="0" dirty="0">
              <a:latin typeface="Times New Roman Regular" panose="02020603050405020304" charset="0"/>
              <a:ea typeface="+mn-ea"/>
              <a:cs typeface="Times New Roman Regular" panose="02020603050405020304" charset="0"/>
            </a:endParaRPr>
          </a:p>
          <a:p>
            <a:pPr marR="0" defTabSz="457200" eaLnBrk="1" fontAlgn="auto" hangingPunct="1">
              <a:spcBef>
                <a:spcPts val="0"/>
              </a:spcBef>
              <a:spcAft>
                <a:spcPts val="0"/>
              </a:spcAft>
              <a:buClrTx/>
              <a:buSzTx/>
              <a:buFontTx/>
              <a:buNone/>
              <a:defRPr/>
            </a:pPr>
            <a:r>
              <a:rPr kumimoji="0" lang="en-US" sz="2200" kern="1200" cap="none" spc="0" normalizeH="0" baseline="0" noProof="0" dirty="0">
                <a:latin typeface="Times New Roman Regular" panose="02020603050405020304" charset="0"/>
                <a:ea typeface="+mn-ea"/>
                <a:cs typeface="Times New Roman Regular" panose="02020603050405020304" charset="0"/>
              </a:rPr>
              <a:t> </a:t>
            </a:r>
            <a:endParaRPr kumimoji="0" lang="en-US" sz="2200" kern="1200" cap="none" spc="0" normalizeH="0" baseline="0" noProof="0" dirty="0">
              <a:latin typeface="Times New Roman Regular" panose="02020603050405020304" charset="0"/>
              <a:ea typeface="+mn-ea"/>
              <a:cs typeface="Times New Roman Regular" panose="02020603050405020304" charset="0"/>
            </a:endParaRPr>
          </a:p>
          <a:p>
            <a:pPr marL="285750" marR="0" indent="-285750" defTabSz="457200" eaLnBrk="1" fontAlgn="auto" hangingPunct="1">
              <a:spcBef>
                <a:spcPts val="0"/>
              </a:spcBef>
              <a:spcAft>
                <a:spcPts val="0"/>
              </a:spcAft>
              <a:buClrTx/>
              <a:buSzTx/>
              <a:buFont typeface="Arial" panose="020B0604020202020204" pitchFamily="34" charset="0"/>
              <a:buChar char="•"/>
              <a:defRPr/>
            </a:pPr>
            <a:endParaRPr kumimoji="0" lang="en-US" sz="2200" kern="1200" cap="none" spc="0" normalizeH="0" baseline="0" noProof="0" dirty="0">
              <a:latin typeface="Times New Roman Regular" panose="02020603050405020304" charset="0"/>
              <a:ea typeface="+mn-ea"/>
              <a:cs typeface="Times New Roman Regular" panose="02020603050405020304" charset="0"/>
            </a:endParaRPr>
          </a:p>
          <a:p>
            <a:pPr marL="285750" marR="0" indent="-285750" defTabSz="457200" eaLnBrk="1" fontAlgn="auto" hangingPunct="1">
              <a:spcBef>
                <a:spcPts val="0"/>
              </a:spcBef>
              <a:spcAft>
                <a:spcPts val="0"/>
              </a:spcAft>
              <a:buClrTx/>
              <a:buSzTx/>
              <a:buFont typeface="Arial" panose="020B0604020202020204" pitchFamily="34" charset="0"/>
              <a:buChar char="•"/>
              <a:defRPr/>
            </a:pPr>
            <a:endParaRPr kumimoji="0" lang="en-US" sz="2200" kern="1200" cap="none" spc="0" normalizeH="0" baseline="0" noProof="0" dirty="0">
              <a:latin typeface="Times New Roman Regular" panose="02020603050405020304" charset="0"/>
              <a:ea typeface="+mn-ea"/>
              <a:cs typeface="Times New Roman Regular" panose="02020603050405020304" charset="0"/>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TextBox 1"/>
          <p:cNvSpPr txBox="1"/>
          <p:nvPr/>
        </p:nvSpPr>
        <p:spPr>
          <a:xfrm>
            <a:off x="1066800" y="3124200"/>
            <a:ext cx="7375525" cy="1016000"/>
          </a:xfrm>
          <a:prstGeom prst="rect">
            <a:avLst/>
          </a:prstGeom>
          <a:noFill/>
          <a:ln w="9525">
            <a:noFill/>
          </a:ln>
        </p:spPr>
        <p:txBody>
          <a:bodyPr>
            <a:spAutoFit/>
          </a:bodyPr>
          <a:p>
            <a:pPr algn="ctr" eaLnBrk="1" hangingPunct="1">
              <a:spcBef>
                <a:spcPts val="375"/>
              </a:spcBef>
              <a:spcAft>
                <a:spcPts val="800"/>
              </a:spcAft>
            </a:pPr>
            <a:r>
              <a:rPr lang="en-US" altLang="en-US" sz="6000" dirty="0">
                <a:latin typeface="Calibri" pitchFamily="34" charset="0"/>
              </a:rPr>
              <a:t>Thank You</a:t>
            </a:r>
            <a:endParaRPr lang="en-US" altLang="en-US" sz="6000" dirty="0">
              <a:latin typeface="Calibri" pitchFamily="34" charset="0"/>
              <a:ea typeface="Calibri"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Mission</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13315" name="TextBox 3"/>
          <p:cNvSpPr txBox="1"/>
          <p:nvPr/>
        </p:nvSpPr>
        <p:spPr>
          <a:xfrm>
            <a:off x="906463" y="1981200"/>
            <a:ext cx="7375525" cy="3476625"/>
          </a:xfrm>
          <a:prstGeom prst="rect">
            <a:avLst/>
          </a:prstGeom>
          <a:noFill/>
          <a:ln w="9525">
            <a:noFill/>
          </a:ln>
        </p:spPr>
        <p:txBody>
          <a:bodyPr>
            <a:spAutoFit/>
          </a:bodyPr>
          <a:p>
            <a:pPr marL="342900" indent="-342900" algn="jus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To build computational skills through hands-on and practice-based learning with measurable outcomes.</a:t>
            </a:r>
            <a:endParaRPr lang="en-US" alt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To establish a strong connect with industry for in-demand technology driven curriculum.</a:t>
            </a:r>
            <a:endParaRPr lang="en-US" alt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To build the infrastructure for meaningful research around societal problems.</a:t>
            </a:r>
            <a:endParaRPr lang="en-US" alt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To nurture future leaders through research-infused education and lifelong learning.</a:t>
            </a:r>
            <a:endParaRPr lang="en-US" alt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To create smart and ethical professionals and entrepreneurs who are recognized globally</a:t>
            </a:r>
            <a:endParaRPr lang="en-US" altLang="en-US" sz="2200" dirty="0">
              <a:latin typeface="Times New Roman" panose="02020603050405020304" pitchFamily="18" charset="0"/>
              <a:ea typeface="Times New Roman" panose="02020603050405020304" pitchFamily="18"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381000"/>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Assessment/ Evaluation Scheme</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14339" name="TextBox 3"/>
          <p:cNvSpPr txBox="1"/>
          <p:nvPr/>
        </p:nvSpPr>
        <p:spPr>
          <a:xfrm>
            <a:off x="990600" y="1981200"/>
            <a:ext cx="7375525" cy="1445260"/>
          </a:xfrm>
          <a:prstGeom prst="rect">
            <a:avLst/>
          </a:prstGeom>
          <a:noFill/>
          <a:ln w="9525">
            <a:noFill/>
          </a:ln>
        </p:spPr>
        <p:txBody>
          <a:bodyPr>
            <a:spAutoFit/>
          </a:bodyPr>
          <a:p>
            <a:pPr marL="285750" indent="-285750" eaLnBrk="1" hangingPunct="1">
              <a:buFont typeface="Arial" panose="020B0604020202020204" pitchFamily="34" charset="0"/>
              <a:buChar char="•"/>
            </a:pPr>
            <a:r>
              <a:rPr lang="en-US" altLang="en-US" sz="2200" dirty="0">
                <a:solidFill>
                  <a:schemeClr val="tx1"/>
                </a:solidFill>
                <a:latin typeface="Times New Roman Regular" panose="02020603050405020304" charset="0"/>
                <a:cs typeface="Times New Roman Regular" panose="02020603050405020304" charset="0"/>
              </a:rPr>
              <a:t>Attendance: 5%</a:t>
            </a:r>
            <a:endParaRPr lang="en-US" altLang="en-US" sz="2200" dirty="0">
              <a:solidFill>
                <a:schemeClr val="tx1"/>
              </a:solidFill>
              <a:latin typeface="Times New Roman Regular" panose="02020603050405020304" charset="0"/>
              <a:cs typeface="Times New Roman Regular" panose="02020603050405020304" charset="0"/>
            </a:endParaRPr>
          </a:p>
          <a:p>
            <a:pPr marL="285750" indent="-285750" eaLnBrk="1" hangingPunct="1">
              <a:buFont typeface="Arial" panose="020B0604020202020204" pitchFamily="34" charset="0"/>
              <a:buChar char="•"/>
            </a:pPr>
            <a:r>
              <a:rPr lang="en-US" altLang="en-US" sz="2200" dirty="0">
                <a:solidFill>
                  <a:schemeClr val="tx1"/>
                </a:solidFill>
                <a:latin typeface="Times New Roman Regular" panose="02020603050405020304" charset="0"/>
                <a:cs typeface="Times New Roman Regular" panose="02020603050405020304" charset="0"/>
              </a:rPr>
              <a:t>CA: 45%</a:t>
            </a:r>
            <a:endParaRPr lang="en-US" altLang="en-US" sz="2200" dirty="0">
              <a:solidFill>
                <a:schemeClr val="tx1"/>
              </a:solidFill>
              <a:latin typeface="Times New Roman Regular" panose="02020603050405020304" charset="0"/>
              <a:cs typeface="Times New Roman Regular" panose="02020603050405020304" charset="0"/>
            </a:endParaRPr>
          </a:p>
          <a:p>
            <a:pPr marL="285750" indent="-285750" eaLnBrk="1" hangingPunct="1">
              <a:buFont typeface="Arial" panose="020B0604020202020204" pitchFamily="34" charset="0"/>
              <a:buChar char="•"/>
            </a:pPr>
            <a:r>
              <a:rPr lang="en-US" altLang="en-US" sz="2200" dirty="0">
                <a:solidFill>
                  <a:schemeClr val="tx1"/>
                </a:solidFill>
                <a:latin typeface="Times New Roman Regular" panose="02020603050405020304" charset="0"/>
                <a:cs typeface="Times New Roman Regular" panose="02020603050405020304" charset="0"/>
              </a:rPr>
              <a:t>MTT: No MTT</a:t>
            </a:r>
            <a:endParaRPr lang="en-US" altLang="en-US" sz="2200" dirty="0">
              <a:solidFill>
                <a:schemeClr val="tx1"/>
              </a:solidFill>
              <a:latin typeface="Times New Roman Regular" panose="02020603050405020304" charset="0"/>
              <a:cs typeface="Times New Roman Regular" panose="02020603050405020304" charset="0"/>
            </a:endParaRPr>
          </a:p>
          <a:p>
            <a:pPr marL="285750" indent="-285750" eaLnBrk="1" hangingPunct="1">
              <a:buFont typeface="Arial" panose="020B0604020202020204" pitchFamily="34" charset="0"/>
              <a:buChar char="•"/>
            </a:pPr>
            <a:r>
              <a:rPr lang="en-US" altLang="en-US" sz="2200" dirty="0">
                <a:solidFill>
                  <a:schemeClr val="tx1"/>
                </a:solidFill>
                <a:latin typeface="Times New Roman Regular" panose="02020603050405020304" charset="0"/>
                <a:cs typeface="Times New Roman Regular" panose="02020603050405020304" charset="0"/>
              </a:rPr>
              <a:t>ETT: 50%</a:t>
            </a:r>
            <a:endParaRPr lang="en-US" altLang="en-US" sz="2200" dirty="0">
              <a:solidFill>
                <a:schemeClr val="tx1"/>
              </a:solidFill>
              <a:latin typeface="Times New Roman Regular" panose="02020603050405020304" charset="0"/>
              <a:cs typeface="Times New Roman Regular" panose="0202060305040502030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457200"/>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Assessment/ Evaluation Scheme</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15363" name="TextBox 3"/>
          <p:cNvSpPr txBox="1"/>
          <p:nvPr/>
        </p:nvSpPr>
        <p:spPr>
          <a:xfrm>
            <a:off x="990600" y="1981200"/>
            <a:ext cx="7375525" cy="3784600"/>
          </a:xfrm>
          <a:prstGeom prst="rect">
            <a:avLst/>
          </a:prstGeom>
          <a:noFill/>
          <a:ln w="9525">
            <a:noFill/>
          </a:ln>
        </p:spPr>
        <p:txBody>
          <a:bodyPr>
            <a:spAutoFit/>
          </a:bodyPr>
          <a:p>
            <a:pPr marL="285750" indent="-285750" algn="just" eaLnBrk="1" hangingPunct="1">
              <a:lnSpc>
                <a:spcPct val="150000"/>
              </a:lnSpc>
              <a:buFont typeface="Arial" panose="020B0604020202020204" pitchFamily="34" charset="0"/>
              <a:buChar char="•"/>
            </a:pPr>
            <a:r>
              <a:rPr lang="en-US" altLang="en-US" sz="2400" dirty="0">
                <a:solidFill>
                  <a:srgbClr val="C00000"/>
                </a:solidFill>
                <a:latin typeface="Times New Roman Regular" panose="02020603050405020304" charset="0"/>
                <a:cs typeface="Times New Roman Regular" panose="02020603050405020304" charset="0"/>
              </a:rPr>
              <a:t>CA1: Visual Implementation (30 Marks)</a:t>
            </a:r>
            <a:endParaRPr lang="en-US" altLang="en-US" sz="2400" dirty="0">
              <a:solidFill>
                <a:srgbClr val="C00000"/>
              </a:solidFill>
              <a:latin typeface="Times New Roman Regular" panose="02020603050405020304" charset="0"/>
              <a:cs typeface="Times New Roman Regular" panose="02020603050405020304" charset="0"/>
            </a:endParaRPr>
          </a:p>
          <a:p>
            <a:pPr marL="285750" indent="-285750" algn="just" eaLnBrk="1" hangingPunct="1">
              <a:lnSpc>
                <a:spcPct val="150000"/>
              </a:lnSpc>
              <a:buFont typeface="Arial" panose="020B0604020202020204" pitchFamily="34" charset="0"/>
              <a:buChar char="•"/>
            </a:pPr>
            <a:r>
              <a:rPr lang="en-US" altLang="en-US" sz="2400" dirty="0">
                <a:solidFill>
                  <a:srgbClr val="C00000"/>
                </a:solidFill>
                <a:latin typeface="Times New Roman Regular" panose="02020603050405020304" charset="0"/>
                <a:cs typeface="Times New Roman Regular" panose="02020603050405020304" charset="0"/>
              </a:rPr>
              <a:t>CA2: Visual Implementation (30 Marks) </a:t>
            </a:r>
            <a:endParaRPr lang="en-US" altLang="en-US" sz="2400" dirty="0">
              <a:solidFill>
                <a:srgbClr val="C00000"/>
              </a:solidFill>
              <a:latin typeface="Times New Roman Regular" panose="02020603050405020304" charset="0"/>
              <a:cs typeface="Times New Roman Regular" panose="02020603050405020304" charset="0"/>
            </a:endParaRPr>
          </a:p>
          <a:p>
            <a:pPr marL="285750" indent="-285750" algn="just" eaLnBrk="1" hangingPunct="1">
              <a:lnSpc>
                <a:spcPct val="150000"/>
              </a:lnSpc>
              <a:buFont typeface="Arial" panose="020B0604020202020204" pitchFamily="34" charset="0"/>
              <a:buChar char="•"/>
            </a:pPr>
            <a:r>
              <a:rPr lang="en-US" altLang="en-US" sz="2400" dirty="0">
                <a:solidFill>
                  <a:srgbClr val="C00000"/>
                </a:solidFill>
                <a:latin typeface="Times New Roman Regular" panose="02020603050405020304" charset="0"/>
                <a:cs typeface="Times New Roman Regular" panose="02020603050405020304" charset="0"/>
              </a:rPr>
              <a:t>CA3: Project Mandatory (30 Marks)</a:t>
            </a:r>
            <a:endParaRPr lang="en-US" altLang="en-US" sz="2400" dirty="0">
              <a:solidFill>
                <a:srgbClr val="C00000"/>
              </a:solidFill>
              <a:latin typeface="Times New Roman Regular" panose="02020603050405020304" charset="0"/>
              <a:cs typeface="Times New Roman Regular" panose="02020603050405020304" charset="0"/>
            </a:endParaRPr>
          </a:p>
          <a:p>
            <a:pPr marL="285750" indent="-285750" algn="just" eaLnBrk="1" hangingPunct="1">
              <a:lnSpc>
                <a:spcPct val="150000"/>
              </a:lnSpc>
              <a:buFont typeface="Arial" panose="020B0604020202020204" pitchFamily="34" charset="0"/>
              <a:buChar char="•"/>
            </a:pPr>
            <a:r>
              <a:rPr lang="en-US" altLang="en-US" sz="2000" dirty="0">
                <a:latin typeface="Times New Roman Regular" panose="02020603050405020304" charset="0"/>
                <a:cs typeface="Times New Roman Regular" panose="02020603050405020304" charset="0"/>
              </a:rPr>
              <a:t>(Note: The CA3 will be allocated in 3</a:t>
            </a:r>
            <a:r>
              <a:rPr lang="en-US" altLang="en-US" sz="2000" baseline="30000" dirty="0">
                <a:latin typeface="Times New Roman Regular" panose="02020603050405020304" charset="0"/>
                <a:cs typeface="Times New Roman Regular" panose="02020603050405020304" charset="0"/>
              </a:rPr>
              <a:t>rd</a:t>
            </a:r>
            <a:r>
              <a:rPr lang="en-US" altLang="en-US" sz="2000" dirty="0">
                <a:latin typeface="Times New Roman Regular" panose="02020603050405020304" charset="0"/>
                <a:cs typeface="Times New Roman Regular" panose="02020603050405020304" charset="0"/>
              </a:rPr>
              <a:t> week and student will submit it in 11</a:t>
            </a:r>
            <a:r>
              <a:rPr lang="en-US" altLang="en-US" sz="2000" baseline="30000" dirty="0">
                <a:latin typeface="Times New Roman Regular" panose="02020603050405020304" charset="0"/>
                <a:cs typeface="Times New Roman Regular" panose="02020603050405020304" charset="0"/>
              </a:rPr>
              <a:t>th</a:t>
            </a:r>
            <a:r>
              <a:rPr lang="en-US" altLang="en-US" sz="2000" dirty="0">
                <a:latin typeface="Times New Roman Regular" panose="02020603050405020304" charset="0"/>
                <a:cs typeface="Times New Roman Regular" panose="02020603050405020304" charset="0"/>
              </a:rPr>
              <a:t> week)</a:t>
            </a:r>
            <a:endParaRPr lang="en-US" altLang="en-US" sz="2000" dirty="0">
              <a:latin typeface="Times New Roman Regular" panose="02020603050405020304" charset="0"/>
              <a:cs typeface="Times New Roman Regular" panose="02020603050405020304" charset="0"/>
            </a:endParaRPr>
          </a:p>
          <a:p>
            <a:pPr marL="285750" indent="-285750" algn="just" eaLnBrk="1" hangingPunct="1">
              <a:lnSpc>
                <a:spcPct val="150000"/>
              </a:lnSpc>
              <a:buFont typeface="Arial" panose="020B0604020202020204" pitchFamily="34" charset="0"/>
              <a:buChar char="•"/>
            </a:pPr>
            <a:r>
              <a:rPr lang="en-US" altLang="en-US" sz="2400" dirty="0">
                <a:solidFill>
                  <a:srgbClr val="C00000"/>
                </a:solidFill>
                <a:latin typeface="Times New Roman Regular" panose="02020603050405020304" charset="0"/>
                <a:cs typeface="Times New Roman Regular" panose="02020603050405020304" charset="0"/>
              </a:rPr>
              <a:t>End Term Practical: 100 Marks</a:t>
            </a:r>
            <a:endParaRPr lang="en-US" altLang="en-US" sz="2400" dirty="0">
              <a:solidFill>
                <a:srgbClr val="C00000"/>
              </a:solidFill>
              <a:latin typeface="Times New Roman Regular" panose="02020603050405020304" charset="0"/>
              <a:cs typeface="Times New Roman Regular" panose="02020603050405020304" charset="0"/>
            </a:endParaRPr>
          </a:p>
          <a:p>
            <a:pPr marL="285750" indent="-285750" algn="just" eaLnBrk="1" hangingPunct="1">
              <a:lnSpc>
                <a:spcPct val="150000"/>
              </a:lnSpc>
              <a:buFont typeface="Arial" panose="020B0604020202020204" pitchFamily="34" charset="0"/>
              <a:buChar char="•"/>
            </a:pPr>
            <a:r>
              <a:rPr lang="en-US" altLang="en-US" sz="2400" dirty="0">
                <a:solidFill>
                  <a:srgbClr val="C00000"/>
                </a:solidFill>
                <a:latin typeface="Times New Roman Regular" panose="02020603050405020304" charset="0"/>
                <a:cs typeface="Times New Roman Regular" panose="02020603050405020304" charset="0"/>
              </a:rPr>
              <a:t>CA1 and CA2 consider best 1 out of 2</a:t>
            </a:r>
            <a:endParaRPr lang="en-US" altLang="en-US" sz="2400" dirty="0">
              <a:solidFill>
                <a:srgbClr val="C00000"/>
              </a:solidFill>
              <a:latin typeface="Times New Roman Regular" panose="02020603050405020304" charset="0"/>
              <a:cs typeface="Times New Roman Regular" panose="0202060305040502030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CA3 Project Rubrics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 name="TextBox 3"/>
          <p:cNvSpPr txBox="1"/>
          <p:nvPr/>
        </p:nvSpPr>
        <p:spPr>
          <a:xfrm>
            <a:off x="990600" y="1981200"/>
            <a:ext cx="7375525" cy="3815080"/>
          </a:xfrm>
          <a:prstGeom prst="rect">
            <a:avLst/>
          </a:prstGeom>
          <a:noFill/>
        </p:spPr>
        <p:txBody>
          <a:bodyPr>
            <a:spAutoFit/>
          </a:bodyPr>
          <a:lstStyle/>
          <a:p>
            <a:pPr marL="342900" marR="0" indent="-342900" defTabSz="457200" eaLnBrk="1" fontAlgn="auto" hangingPunct="1">
              <a:spcBef>
                <a:spcPts val="0"/>
              </a:spcBef>
              <a:spcAft>
                <a:spcPts val="0"/>
              </a:spcAft>
              <a:buClr>
                <a:srgbClr val="C00000"/>
              </a:buClr>
              <a:buSzTx/>
              <a:buFont typeface="Arial" panose="020B0604020202020204" pitchFamily="34" charset="0"/>
              <a:buChar char="•"/>
              <a:defRPr/>
            </a:pPr>
            <a:r>
              <a:rPr kumimoji="0" lang="en-US" altLang="en-US" sz="2200" kern="1200" cap="none" spc="0" normalizeH="0" baseline="0" noProof="0" dirty="0">
                <a:latin typeface="Times New Roman Regular" panose="02020603050405020304" charset="0"/>
                <a:ea typeface="+mn-ea"/>
                <a:cs typeface="Times New Roman Regular" panose="02020603050405020304" charset="0"/>
              </a:rPr>
              <a:t>Functionality and Deployment(5), </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a:p>
            <a:pPr marL="342900" marR="0" indent="-342900" defTabSz="457200" eaLnBrk="1" fontAlgn="auto" hangingPunct="1">
              <a:spcBef>
                <a:spcPts val="0"/>
              </a:spcBef>
              <a:spcAft>
                <a:spcPts val="0"/>
              </a:spcAft>
              <a:buClr>
                <a:srgbClr val="C00000"/>
              </a:buClr>
              <a:buSzTx/>
              <a:buFont typeface="Arial" panose="020B0604020202020204" pitchFamily="34" charset="0"/>
              <a:buChar char="•"/>
              <a:defRPr/>
            </a:pPr>
            <a:r>
              <a:rPr kumimoji="0" lang="en-US" altLang="en-US" sz="2200" kern="1200" cap="none" spc="0" normalizeH="0" baseline="0" noProof="0" dirty="0">
                <a:latin typeface="Times New Roman Regular" panose="02020603050405020304" charset="0"/>
                <a:ea typeface="+mn-ea"/>
                <a:cs typeface="Times New Roman Regular" panose="02020603050405020304" charset="0"/>
              </a:rPr>
              <a:t>User Interface(5), </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a:p>
            <a:pPr marL="342900" marR="0" indent="-342900" defTabSz="457200" eaLnBrk="1" fontAlgn="auto" hangingPunct="1">
              <a:spcBef>
                <a:spcPts val="0"/>
              </a:spcBef>
              <a:spcAft>
                <a:spcPts val="0"/>
              </a:spcAft>
              <a:buClr>
                <a:srgbClr val="C00000"/>
              </a:buClr>
              <a:buSzTx/>
              <a:buFont typeface="Arial" panose="020B0604020202020204" pitchFamily="34" charset="0"/>
              <a:buChar char="•"/>
              <a:defRPr/>
            </a:pPr>
            <a:r>
              <a:rPr kumimoji="0" lang="en-US" altLang="en-US" sz="2200" kern="1200" cap="none" spc="0" normalizeH="0" baseline="0" noProof="0" dirty="0">
                <a:latin typeface="Times New Roman Regular" panose="02020603050405020304" charset="0"/>
                <a:ea typeface="+mn-ea"/>
                <a:cs typeface="Times New Roman Regular" panose="02020603050405020304" charset="0"/>
              </a:rPr>
              <a:t>Novelty/Uniqueness(5), </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a:p>
            <a:pPr marL="342900" marR="0" indent="-342900" defTabSz="457200" eaLnBrk="1" fontAlgn="auto" hangingPunct="1">
              <a:spcBef>
                <a:spcPts val="0"/>
              </a:spcBef>
              <a:spcAft>
                <a:spcPts val="0"/>
              </a:spcAft>
              <a:buClr>
                <a:srgbClr val="C00000"/>
              </a:buClr>
              <a:buSzTx/>
              <a:buFont typeface="Arial" panose="020B0604020202020204" pitchFamily="34" charset="0"/>
              <a:buChar char="•"/>
              <a:defRPr/>
            </a:pPr>
            <a:r>
              <a:rPr kumimoji="0" lang="en-US" altLang="en-US" sz="2200" kern="1200" cap="none" spc="0" normalizeH="0" baseline="0" noProof="0" dirty="0">
                <a:latin typeface="Times New Roman Regular" panose="02020603050405020304" charset="0"/>
                <a:ea typeface="+mn-ea"/>
                <a:cs typeface="Times New Roman Regular" panose="02020603050405020304" charset="0"/>
              </a:rPr>
              <a:t>Documentation(5), </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a:p>
            <a:pPr marL="342900" marR="0" indent="-342900" defTabSz="457200" eaLnBrk="1" fontAlgn="auto" hangingPunct="1">
              <a:spcBef>
                <a:spcPts val="0"/>
              </a:spcBef>
              <a:spcAft>
                <a:spcPts val="0"/>
              </a:spcAft>
              <a:buClr>
                <a:srgbClr val="C00000"/>
              </a:buClr>
              <a:buSzTx/>
              <a:buFont typeface="Arial" panose="020B0604020202020204" pitchFamily="34" charset="0"/>
              <a:buChar char="•"/>
              <a:defRPr/>
            </a:pPr>
            <a:r>
              <a:rPr kumimoji="0" lang="en-US" altLang="en-US" sz="2200" kern="1200" cap="none" spc="0" normalizeH="0" baseline="0" noProof="0" dirty="0">
                <a:latin typeface="Times New Roman Regular" panose="02020603050405020304" charset="0"/>
                <a:ea typeface="+mn-ea"/>
                <a:cs typeface="Times New Roman Regular" panose="02020603050405020304" charset="0"/>
              </a:rPr>
              <a:t>Presentation(5), </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a:p>
            <a:pPr marL="342900" marR="0" indent="-342900" defTabSz="457200" eaLnBrk="1" fontAlgn="auto" hangingPunct="1">
              <a:spcBef>
                <a:spcPts val="0"/>
              </a:spcBef>
              <a:spcAft>
                <a:spcPts val="0"/>
              </a:spcAft>
              <a:buClr>
                <a:srgbClr val="C00000"/>
              </a:buClr>
              <a:buSzTx/>
              <a:buFont typeface="Arial" panose="020B0604020202020204" pitchFamily="34" charset="0"/>
              <a:buChar char="•"/>
              <a:defRPr/>
            </a:pPr>
            <a:r>
              <a:rPr kumimoji="0" lang="en-US" altLang="en-US" sz="2200" kern="1200" cap="none" spc="0" normalizeH="0" baseline="0" noProof="0" dirty="0">
                <a:latin typeface="Times New Roman Regular" panose="02020603050405020304" charset="0"/>
                <a:ea typeface="+mn-ea"/>
                <a:cs typeface="Times New Roman Regular" panose="02020603050405020304" charset="0"/>
              </a:rPr>
              <a:t>Client Involvement(5)</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a:p>
            <a:pPr marR="0" defTabSz="457200" eaLnBrk="1" fontAlgn="auto" hangingPunct="1">
              <a:spcBef>
                <a:spcPts val="0"/>
              </a:spcBef>
              <a:spcAft>
                <a:spcPts val="0"/>
              </a:spcAft>
              <a:buClr>
                <a:srgbClr val="C00000"/>
              </a:buClr>
              <a:buSzTx/>
              <a:buFontTx/>
              <a:buNone/>
              <a:defRPr/>
            </a:pP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a:p>
            <a:pPr marR="0" defTabSz="457200" eaLnBrk="1" fontAlgn="auto" hangingPunct="1">
              <a:spcBef>
                <a:spcPts val="0"/>
              </a:spcBef>
              <a:spcAft>
                <a:spcPts val="0"/>
              </a:spcAft>
              <a:buClr>
                <a:srgbClr val="C00000"/>
              </a:buClr>
              <a:buSzTx/>
              <a:buFontTx/>
              <a:buNone/>
              <a:defRPr/>
            </a:pPr>
            <a:r>
              <a:rPr kumimoji="0" lang="en-US" altLang="en-US" sz="2200" kern="1200" cap="none" spc="0" normalizeH="0" baseline="0" noProof="0" dirty="0">
                <a:latin typeface="Times New Roman Regular" panose="02020603050405020304" charset="0"/>
                <a:ea typeface="+mn-ea"/>
                <a:cs typeface="Times New Roman Regular" panose="02020603050405020304" charset="0"/>
              </a:rPr>
              <a:t>NOTE:- </a:t>
            </a:r>
            <a:r>
              <a:rPr kumimoji="0" lang="en-US" altLang="en-US" sz="2200" kern="1200" cap="none" spc="0" normalizeH="0" baseline="0" noProof="0" dirty="0">
                <a:latin typeface="Times New Roman Regular" panose="02020603050405020304" charset="0"/>
                <a:ea typeface="+mn-ea"/>
                <a:cs typeface="Times New Roman Regular" panose="02020603050405020304" charset="0"/>
              </a:rPr>
              <a:t>Client involvement depicts the revenue generated by the students through the client. Students will be required to submit the proof of revenue generation</a:t>
            </a:r>
            <a:endParaRPr kumimoji="0" lang="en-US" altLang="en-US" sz="2200" kern="1200" cap="none" spc="0" normalizeH="0" baseline="0" noProof="0" dirty="0">
              <a:latin typeface="Times New Roman Regular" panose="02020603050405020304" charset="0"/>
              <a:ea typeface="+mn-ea"/>
              <a:cs typeface="Times New Roman Regular" panose="02020603050405020304" charset="0"/>
            </a:endParaRPr>
          </a:p>
          <a:p>
            <a:pPr marR="0" algn="just" defTabSz="457200" eaLnBrk="1" fontAlgn="auto" hangingPunct="1">
              <a:spcBef>
                <a:spcPts val="0"/>
              </a:spcBef>
              <a:spcAft>
                <a:spcPts val="0"/>
              </a:spcAft>
              <a:buClrTx/>
              <a:buSzTx/>
              <a:buFontTx/>
              <a:buNone/>
              <a:defRPr/>
            </a:pPr>
            <a:endParaRPr kumimoji="0" lang="en-US" sz="2200" kern="1200" cap="none" spc="0" normalizeH="0" baseline="0" noProof="0" dirty="0">
              <a:solidFill>
                <a:srgbClr val="C00000"/>
              </a:solidFill>
              <a:latin typeface="Times New Roman Regular" panose="02020603050405020304" charset="0"/>
              <a:ea typeface="+mn-ea"/>
              <a:cs typeface="Times New Roman Regular" panose="0202060305040502030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fontScale="90000"/>
          </a:bodyPr>
          <a:lstStyle/>
          <a:p>
            <a:pPr marL="0" marR="0" lvl="0" indent="0" algn="l" defTabSz="914400" rtl="0" eaLnBrk="1" fontAlgn="auto" latinLnBrk="0" hangingPunct="1">
              <a:lnSpc>
                <a:spcPct val="85000"/>
              </a:lnSpc>
              <a:spcBef>
                <a:spcPct val="0"/>
              </a:spcBef>
              <a:spcAft>
                <a:spcPts val="0"/>
              </a:spcAft>
              <a:buClrTx/>
              <a:buSzTx/>
              <a:buFontTx/>
              <a:buNone/>
              <a:defRPr/>
            </a:pPr>
            <a:b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b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Revised BLOOM’S Taxonomy</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pic>
        <p:nvPicPr>
          <p:cNvPr id="6" name="Picture 1"/>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t="12807"/>
          <a:stretch>
            <a:fillRect/>
          </a:stretch>
        </p:blipFill>
        <p:spPr>
          <a:xfrm>
            <a:off x="762000" y="1905000"/>
            <a:ext cx="7872412" cy="4114800"/>
          </a:xfr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Course Details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 name="TextBox 3"/>
          <p:cNvSpPr txBox="1"/>
          <p:nvPr/>
        </p:nvSpPr>
        <p:spPr>
          <a:xfrm>
            <a:off x="990600" y="1981200"/>
            <a:ext cx="7375525" cy="3815080"/>
          </a:xfrm>
          <a:prstGeom prst="rect">
            <a:avLst/>
          </a:prstGeom>
          <a:noFill/>
        </p:spPr>
        <p:txBody>
          <a:bodyPr>
            <a:spAutoFit/>
          </a:bodyPr>
          <a:lstStyle/>
          <a:p>
            <a:pPr marR="0" defTabSz="457200" eaLnBrk="1" fontAlgn="auto" hangingPunct="1">
              <a:spcBef>
                <a:spcPts val="0"/>
              </a:spcBef>
              <a:spcAft>
                <a:spcPts val="0"/>
              </a:spcAft>
              <a:buClrTx/>
              <a:buSzTx/>
              <a:buFontTx/>
              <a:buNone/>
              <a:defRPr/>
            </a:pPr>
            <a:r>
              <a:rPr kumimoji="0" lang="en-US" sz="2200" b="1" kern="1200" cap="none" spc="0" normalizeH="0" baseline="0" noProof="0" dirty="0">
                <a:solidFill>
                  <a:srgbClr val="C00000"/>
                </a:solidFill>
                <a:latin typeface="Times New Roman Regular" panose="02020603050405020304" charset="0"/>
                <a:ea typeface="+mn-ea"/>
                <a:cs typeface="Times New Roman Regular" panose="02020603050405020304" charset="0"/>
              </a:rPr>
              <a:t>L:2 T:0 P:2 										Credits: 3</a:t>
            </a:r>
            <a:endParaRPr kumimoji="0" lang="en-US" sz="2200" b="1" kern="1200" cap="none" spc="0" normalizeH="0" baseline="0" noProof="0" dirty="0">
              <a:solidFill>
                <a:srgbClr val="C00000"/>
              </a:solidFill>
              <a:latin typeface="Times New Roman Regular" panose="02020603050405020304" charset="0"/>
              <a:ea typeface="+mn-ea"/>
              <a:cs typeface="Times New Roman Regular" panose="02020603050405020304" charset="0"/>
            </a:endParaRPr>
          </a:p>
          <a:p>
            <a:pPr marR="0" defTabSz="457200" eaLnBrk="1" fontAlgn="auto" hangingPunct="1">
              <a:spcBef>
                <a:spcPts val="0"/>
              </a:spcBef>
              <a:spcAft>
                <a:spcPts val="0"/>
              </a:spcAft>
              <a:buClrTx/>
              <a:buSzTx/>
              <a:buFontTx/>
              <a:buNone/>
              <a:defRPr/>
            </a:pPr>
            <a:endParaRPr kumimoji="0" lang="en-US" sz="2200" b="1" kern="1200" cap="none" spc="0" normalizeH="0" baseline="0" noProof="0" dirty="0">
              <a:solidFill>
                <a:srgbClr val="C00000"/>
              </a:solidFill>
              <a:latin typeface="Times New Roman Regular" panose="02020603050405020304" charset="0"/>
              <a:ea typeface="+mn-ea"/>
              <a:cs typeface="Times New Roman Regular" panose="02020603050405020304" charset="0"/>
            </a:endParaRPr>
          </a:p>
          <a:p>
            <a:pPr marR="0" defTabSz="457200" eaLnBrk="1" fontAlgn="auto" hangingPunct="1">
              <a:lnSpc>
                <a:spcPct val="150000"/>
              </a:lnSpc>
              <a:spcBef>
                <a:spcPts val="0"/>
              </a:spcBef>
              <a:spcAft>
                <a:spcPts val="0"/>
              </a:spcAft>
              <a:buClrTx/>
              <a:buSzTx/>
              <a:buFontTx/>
              <a:buNone/>
              <a:defRPr/>
            </a:pPr>
            <a:r>
              <a:rPr kumimoji="0" lang="en-US" sz="2200" b="1" kern="1200" cap="none" spc="0" normalizeH="0" baseline="0" noProof="0" dirty="0">
                <a:latin typeface="Times New Roman Regular" panose="02020603050405020304" charset="0"/>
                <a:ea typeface="+mn-ea"/>
                <a:cs typeface="Times New Roman Regular" panose="02020603050405020304" charset="0"/>
              </a:rPr>
              <a:t>Course Outcome’s:</a:t>
            </a:r>
            <a:endParaRPr kumimoji="0" lang="en-US" sz="2200" b="1" kern="1200" cap="none" spc="0" normalizeH="0" baseline="0" noProof="0" dirty="0">
              <a:latin typeface="Times New Roman Regular" panose="02020603050405020304" charset="0"/>
              <a:ea typeface="+mn-ea"/>
              <a:cs typeface="Times New Roman Regular" panose="02020603050405020304" charset="0"/>
            </a:endParaRPr>
          </a:p>
          <a:p>
            <a:pPr algn="just">
              <a:lnSpc>
                <a:spcPct val="150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a:latin typeface="Times New Roman Regular" panose="02020603050405020304" charset="0"/>
                <a:cs typeface="Times New Roman Regular" panose="02020603050405020304" charset="0"/>
                <a:sym typeface="+mn-ea"/>
              </a:rPr>
              <a:t>Through this course students should be able </a:t>
            </a:r>
            <a:r>
              <a:rPr lang="en-US" sz="2200" dirty="0" smtClean="0">
                <a:latin typeface="Times New Roman Regular" panose="02020603050405020304" charset="0"/>
                <a:cs typeface="Times New Roman Regular" panose="02020603050405020304" charset="0"/>
                <a:sym typeface="+mn-ea"/>
              </a:rPr>
              <a:t>to</a:t>
            </a:r>
            <a:endParaRPr lang="en-US" sz="2200" dirty="0" smtClean="0">
              <a:latin typeface="Times New Roman Regular" panose="02020603050405020304" charset="0"/>
              <a:cs typeface="Times New Roman Regular" panose="02020603050405020304" charset="0"/>
            </a:endParaRPr>
          </a:p>
          <a:p>
            <a:pPr marL="342900" indent="-342900" algn="just">
              <a:lnSpc>
                <a:spcPct val="150000"/>
              </a:lnSpc>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a:latin typeface="Times New Roman Regular" panose="02020603050405020304" charset="0"/>
                <a:cs typeface="Times New Roman Regular" panose="02020603050405020304" charset="0"/>
                <a:sym typeface="+mn-ea"/>
              </a:rPr>
              <a:t>CO1 :: </a:t>
            </a:r>
            <a:r>
              <a:rPr lang="en-US" sz="2200">
                <a:latin typeface="Times New Roman Regular" panose="02020603050405020304" charset="0"/>
                <a:cs typeface="Times New Roman Regular" panose="02020603050405020304" charset="0"/>
                <a:sym typeface="+mn-ea"/>
              </a:rPr>
              <a:t>understand advanced JavaScript concepts</a:t>
            </a:r>
            <a:endParaRPr lang="en-US" sz="2200">
              <a:latin typeface="Times New Roman Regular" panose="02020603050405020304" charset="0"/>
              <a:cs typeface="Times New Roman Regular" panose="02020603050405020304" charset="0"/>
            </a:endParaRPr>
          </a:p>
          <a:p>
            <a:pPr marL="342900" indent="-342900" algn="just">
              <a:lnSpc>
                <a:spcPct val="150000"/>
              </a:lnSpc>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200" dirty="0">
                <a:solidFill>
                  <a:srgbClr val="000000"/>
                </a:solidFill>
                <a:latin typeface="Times New Roman Regular" panose="02020603050405020304" charset="0"/>
                <a:cs typeface="Times New Roman Regular" panose="02020603050405020304" charset="0"/>
                <a:sym typeface="+mn-ea"/>
              </a:rPr>
              <a:t>CO2 :: develop JSX components and use props in React app</a:t>
            </a:r>
            <a:endParaRPr lang="en-US" altLang="en-US" sz="2200" dirty="0">
              <a:solidFill>
                <a:srgbClr val="000000"/>
              </a:solidFill>
              <a:latin typeface="Times New Roman Regular" panose="02020603050405020304" charset="0"/>
              <a:cs typeface="Times New Roman Regular" panose="02020603050405020304" charset="0"/>
            </a:endParaRPr>
          </a:p>
          <a:p>
            <a:pPr marL="342900" indent="-342900" algn="just">
              <a:lnSpc>
                <a:spcPct val="150000"/>
              </a:lnSpc>
              <a:buClr>
                <a:srgbClr val="000000"/>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200" dirty="0">
                <a:solidFill>
                  <a:srgbClr val="000000"/>
                </a:solidFill>
                <a:latin typeface="Times New Roman Regular" panose="02020603050405020304" charset="0"/>
                <a:cs typeface="Times New Roman Regular" panose="02020603050405020304" charset="0"/>
                <a:sym typeface="+mn-ea"/>
              </a:rPr>
              <a:t>CO3 :: compose and manipulate states and should develop an understanding of events &amp; Hooks</a:t>
            </a:r>
            <a:endParaRPr kumimoji="0" lang="en-US" sz="2200" kern="1200" cap="none" spc="0" normalizeH="0" baseline="0" noProof="0" dirty="0">
              <a:latin typeface="Times New Roman Regular" panose="02020603050405020304" charset="0"/>
              <a:ea typeface="+mn-ea"/>
              <a:cs typeface="Times New Roman Regular" panose="02020603050405020304"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1600200" y="287338"/>
            <a:ext cx="7543800" cy="1449388"/>
          </a:xfrm>
        </p:spPr>
        <p:txBody>
          <a:bodyPr lIns="91440" tIns="45720" rIns="91440" bIns="45720" rtlCol="0" anchor="b">
            <a:normAutofit/>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800" b="0" i="0" u="none" strike="noStrike" kern="1200" cap="none" spc="-50" normalizeH="0" baseline="0" noProof="0" dirty="0" smtClean="0">
                <a:ln>
                  <a:noFill/>
                </a:ln>
                <a:solidFill>
                  <a:schemeClr val="tx1">
                    <a:lumMod val="75000"/>
                    <a:lumOff val="25000"/>
                  </a:schemeClr>
                </a:solidFill>
                <a:effectLst/>
                <a:uLnTx/>
                <a:uFillTx/>
                <a:latin typeface="+mn-lt"/>
                <a:ea typeface="+mj-ea"/>
                <a:cs typeface="+mj-cs"/>
              </a:rPr>
              <a:t>Course Details</a:t>
            </a:r>
            <a:endParaRPr kumimoji="0" lang="en-US" sz="4800" b="0" i="0" u="none" strike="noStrike" kern="1200" cap="none" spc="-50" normalizeH="0" baseline="0" noProof="0" dirty="0">
              <a:ln>
                <a:noFill/>
              </a:ln>
              <a:solidFill>
                <a:schemeClr val="tx1">
                  <a:lumMod val="75000"/>
                  <a:lumOff val="25000"/>
                </a:schemeClr>
              </a:solidFill>
              <a:effectLst/>
              <a:uLnTx/>
              <a:uFillTx/>
              <a:latin typeface="+mn-lt"/>
              <a:ea typeface="+mj-ea"/>
              <a:cs typeface="+mj-cs"/>
            </a:endParaRPr>
          </a:p>
        </p:txBody>
      </p:sp>
      <p:sp>
        <p:nvSpPr>
          <p:cNvPr id="4" name="TextBox 3"/>
          <p:cNvSpPr txBox="1"/>
          <p:nvPr/>
        </p:nvSpPr>
        <p:spPr>
          <a:xfrm>
            <a:off x="990600" y="1981200"/>
            <a:ext cx="7375525" cy="4323080"/>
          </a:xfrm>
          <a:prstGeom prst="rect">
            <a:avLst/>
          </a:prstGeom>
          <a:noFill/>
        </p:spPr>
        <p:txBody>
          <a:bodyPr>
            <a:spAutoFit/>
          </a:bodyPr>
          <a:lstStyle/>
          <a:p>
            <a:pPr marR="0" defTabSz="457200" eaLnBrk="1" fontAlgn="auto" hangingPunct="1">
              <a:spcBef>
                <a:spcPts val="0"/>
              </a:spcBef>
              <a:spcAft>
                <a:spcPts val="0"/>
              </a:spcAft>
              <a:buClrTx/>
              <a:buSzTx/>
              <a:buFontTx/>
              <a:buNone/>
              <a:defRPr/>
            </a:pPr>
            <a:r>
              <a:rPr kumimoji="0" lang="en-US" sz="2200" b="1" kern="1200" cap="none" spc="0" normalizeH="0" baseline="0" noProof="0" dirty="0">
                <a:solidFill>
                  <a:srgbClr val="C00000"/>
                </a:solidFill>
                <a:latin typeface="Times New Roman Regular" panose="02020603050405020304" charset="0"/>
                <a:ea typeface="+mn-ea"/>
                <a:cs typeface="Times New Roman Regular" panose="02020603050405020304" charset="0"/>
              </a:rPr>
              <a:t>L:2 T:0 P:2 										Credits: 3</a:t>
            </a:r>
            <a:endParaRPr kumimoji="0" lang="en-US" sz="2200" b="1" kern="1200" cap="none" spc="0" normalizeH="0" baseline="0" noProof="0" dirty="0">
              <a:solidFill>
                <a:srgbClr val="C00000"/>
              </a:solidFill>
              <a:latin typeface="Times New Roman Regular" panose="02020603050405020304" charset="0"/>
              <a:ea typeface="+mn-ea"/>
              <a:cs typeface="Times New Roman Regular" panose="02020603050405020304" charset="0"/>
            </a:endParaRPr>
          </a:p>
          <a:p>
            <a:pPr marR="0" defTabSz="457200" eaLnBrk="1" fontAlgn="auto" hangingPunct="1">
              <a:spcBef>
                <a:spcPts val="0"/>
              </a:spcBef>
              <a:spcAft>
                <a:spcPts val="0"/>
              </a:spcAft>
              <a:buClrTx/>
              <a:buSzTx/>
              <a:buFontTx/>
              <a:buNone/>
              <a:defRPr/>
            </a:pPr>
            <a:endParaRPr kumimoji="0" lang="en-US" sz="2200" b="1" kern="1200" cap="none" spc="0" normalizeH="0" baseline="0" noProof="0" dirty="0">
              <a:solidFill>
                <a:srgbClr val="C00000"/>
              </a:solidFill>
              <a:latin typeface="Times New Roman Regular" panose="02020603050405020304" charset="0"/>
              <a:ea typeface="+mn-ea"/>
              <a:cs typeface="Times New Roman Regular" panose="02020603050405020304" charset="0"/>
            </a:endParaRPr>
          </a:p>
          <a:p>
            <a:pPr marR="0" defTabSz="457200" eaLnBrk="1" fontAlgn="auto" hangingPunct="1">
              <a:lnSpc>
                <a:spcPct val="150000"/>
              </a:lnSpc>
              <a:spcBef>
                <a:spcPts val="0"/>
              </a:spcBef>
              <a:spcAft>
                <a:spcPts val="0"/>
              </a:spcAft>
              <a:buClrTx/>
              <a:buSzTx/>
              <a:buFontTx/>
              <a:buNone/>
              <a:defRPr/>
            </a:pPr>
            <a:r>
              <a:rPr kumimoji="0" lang="en-US" sz="2200" b="1" kern="1200" cap="none" spc="0" normalizeH="0" baseline="0" noProof="0" dirty="0">
                <a:latin typeface="Times New Roman Regular" panose="02020603050405020304" charset="0"/>
                <a:ea typeface="+mn-ea"/>
                <a:cs typeface="Times New Roman Regular" panose="02020603050405020304" charset="0"/>
              </a:rPr>
              <a:t>Course Outcome’s:</a:t>
            </a:r>
            <a:endParaRPr kumimoji="0" lang="en-US" sz="2200" b="1" kern="1200" cap="none" spc="0" normalizeH="0" baseline="0" noProof="0" dirty="0">
              <a:latin typeface="Times New Roman Regular" panose="02020603050405020304" charset="0"/>
              <a:ea typeface="+mn-ea"/>
              <a:cs typeface="Times New Roman Regular" panose="02020603050405020304" charset="0"/>
            </a:endParaRPr>
          </a:p>
          <a:p>
            <a:pPr marL="342900" indent="-342900" algn="just">
              <a:lnSpc>
                <a:spcPct val="150000"/>
              </a:lnSpc>
              <a:buFont typeface="Arial" panose="020B0604020202020204" pitchFamily="34" charset="0"/>
              <a:buChar char="•"/>
            </a:pPr>
            <a:r>
              <a:rPr lang="en-IN" sz="2200" dirty="0">
                <a:latin typeface="Times New Roman Regular" panose="02020603050405020304" charset="0"/>
                <a:cs typeface="Times New Roman Regular" panose="02020603050405020304" charset="0"/>
                <a:sym typeface="+mn-ea"/>
              </a:rPr>
              <a:t>CO4 ::  use forms with state and validating the form for errors and display errors</a:t>
            </a:r>
            <a:endParaRPr lang="en-IN" sz="2200" dirty="0">
              <a:latin typeface="Times New Roman Regular" panose="02020603050405020304" charset="0"/>
              <a:cs typeface="Times New Roman Regular" panose="02020603050405020304" charset="0"/>
            </a:endParaRPr>
          </a:p>
          <a:p>
            <a:pPr marL="342900" indent="-342900" algn="just">
              <a:lnSpc>
                <a:spcPct val="150000"/>
              </a:lnSpc>
              <a:buFont typeface="Arial" panose="020B0604020202020204" pitchFamily="34" charset="0"/>
              <a:buChar char="•"/>
            </a:pPr>
            <a:r>
              <a:rPr lang="en-IN" sz="2200" dirty="0">
                <a:latin typeface="Times New Roman Regular" panose="02020603050405020304" charset="0"/>
                <a:cs typeface="Times New Roman Regular" panose="02020603050405020304" charset="0"/>
                <a:sym typeface="+mn-ea"/>
              </a:rPr>
              <a:t>CO5 :: make a react app by using HTTP methods and routing the pages</a:t>
            </a:r>
            <a:endParaRPr lang="en-IN" sz="2200" dirty="0">
              <a:latin typeface="Times New Roman Regular" panose="02020603050405020304" charset="0"/>
              <a:cs typeface="Times New Roman Regular" panose="02020603050405020304" charset="0"/>
            </a:endParaRPr>
          </a:p>
          <a:p>
            <a:pPr marL="342900" indent="-342900" algn="just">
              <a:lnSpc>
                <a:spcPct val="150000"/>
              </a:lnSpc>
              <a:buFont typeface="Arial" panose="020B0604020202020204" pitchFamily="34" charset="0"/>
              <a:buChar char="•"/>
            </a:pPr>
            <a:r>
              <a:rPr lang="en-IN" sz="2200" dirty="0">
                <a:latin typeface="Times New Roman Regular" panose="02020603050405020304" charset="0"/>
                <a:cs typeface="Times New Roman Regular" panose="02020603050405020304" charset="0"/>
                <a:sym typeface="+mn-ea"/>
              </a:rPr>
              <a:t>CO6 :: </a:t>
            </a:r>
            <a:r>
              <a:rPr lang="en-IN" sz="2200">
                <a:latin typeface="Times New Roman Regular" panose="02020603050405020304" charset="0"/>
                <a:cs typeface="Times New Roman Regular" panose="02020603050405020304" charset="0"/>
                <a:sym typeface="+mn-ea"/>
              </a:rPr>
              <a:t>validate or debug the react app and deploy app onto the server</a:t>
            </a:r>
            <a:endParaRPr kumimoji="0" lang="en-US" sz="2200" b="1" kern="1200" cap="none" spc="0" normalizeH="0" baseline="0" noProof="0" dirty="0">
              <a:latin typeface="Times New Roman Regular" panose="02020603050405020304" charset="0"/>
              <a:ea typeface="+mn-ea"/>
              <a:cs typeface="Times New Roman Regular" panose="02020603050405020304" charset="0"/>
            </a:endParaRPr>
          </a:p>
        </p:txBody>
      </p:sp>
    </p:spTree>
  </p:cSld>
  <p:clrMapOvr>
    <a:masterClrMapping/>
  </p:clrMapOvr>
  <p:transition spd="med"/>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9460</Words>
  <Application>WPS Presentation</Application>
  <PresentationFormat>On-screen Show (4:3)</PresentationFormat>
  <Paragraphs>210</Paragraphs>
  <Slides>29</Slides>
  <Notes>27</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29</vt:i4>
      </vt:variant>
    </vt:vector>
  </HeadingPairs>
  <TitlesOfParts>
    <vt:vector size="50" baseType="lpstr">
      <vt:lpstr>Arial</vt:lpstr>
      <vt:lpstr>SimSun</vt:lpstr>
      <vt:lpstr>Wingdings</vt:lpstr>
      <vt:lpstr>Calibri</vt:lpstr>
      <vt:lpstr>Helvetica Neue</vt:lpstr>
      <vt:lpstr>Calibri Light</vt:lpstr>
      <vt:lpstr>Berlin Sans FB Demi</vt:lpstr>
      <vt:lpstr>苹方-简</vt:lpstr>
      <vt:lpstr>Times New Roman</vt:lpstr>
      <vt:lpstr>Times New Roman Regular</vt:lpstr>
      <vt:lpstr>Times New Roman Bold</vt:lpstr>
      <vt:lpstr>Montserrat</vt:lpstr>
      <vt:lpstr>Thonburi</vt:lpstr>
      <vt:lpstr>Arial</vt:lpstr>
      <vt:lpstr>Microsoft YaHei</vt:lpstr>
      <vt:lpstr>汉仪旗黑</vt:lpstr>
      <vt:lpstr>Arial Unicode MS</vt:lpstr>
      <vt:lpstr>SimSun</vt:lpstr>
      <vt:lpstr>宋体-简</vt:lpstr>
      <vt:lpstr>Retrospect</vt:lpstr>
      <vt:lpstr>1_Retrospect</vt:lpstr>
      <vt:lpstr>PowerPoint 演示文稿</vt:lpstr>
      <vt:lpstr>Vision</vt:lpstr>
      <vt:lpstr>Mission</vt:lpstr>
      <vt:lpstr>Assessment/ Evaluation Scheme</vt:lpstr>
      <vt:lpstr>Assessment/ Evaluation Scheme</vt:lpstr>
      <vt:lpstr>CA3 Project Rubrics</vt:lpstr>
      <vt:lpstr> Revised BLOOM’S Taxonomy</vt:lpstr>
      <vt:lpstr>Course Details</vt:lpstr>
      <vt:lpstr>Course Details</vt:lpstr>
      <vt:lpstr>Program Outcomes</vt:lpstr>
      <vt:lpstr>Program Outcomes</vt:lpstr>
      <vt:lpstr>Program Outcomes</vt:lpstr>
      <vt:lpstr>Program Outcomes</vt:lpstr>
      <vt:lpstr>Program Outcomes</vt:lpstr>
      <vt:lpstr>Program Outcomes</vt:lpstr>
      <vt:lpstr> Program Specific Outcomes</vt:lpstr>
      <vt:lpstr>Unit 1</vt:lpstr>
      <vt:lpstr>Unit 2</vt:lpstr>
      <vt:lpstr>Unit 3</vt:lpstr>
      <vt:lpstr>Unit 4</vt:lpstr>
      <vt:lpstr>Unit 5</vt:lpstr>
      <vt:lpstr>Unit 6</vt:lpstr>
      <vt:lpstr>List of Practicals</vt:lpstr>
      <vt:lpstr>List of Practicals</vt:lpstr>
      <vt:lpstr>     Why React is Star Course </vt:lpstr>
      <vt:lpstr>Books</vt:lpstr>
      <vt:lpstr>Open Education Resources</vt:lpstr>
      <vt:lpstr>Open Education Resources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Pradeep</dc:creator>
  <cp:lastModifiedBy>ashishkumar</cp:lastModifiedBy>
  <cp:revision>32</cp:revision>
  <dcterms:created xsi:type="dcterms:W3CDTF">2024-07-30T06:17:28Z</dcterms:created>
  <dcterms:modified xsi:type="dcterms:W3CDTF">2024-07-30T06:17:28Z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1033-5.7.3.8096</vt:lpwstr>
  </property>
</Properties>
</file>