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9" r:id="rId2"/>
    <p:sldId id="268" r:id="rId3"/>
    <p:sldId id="270" r:id="rId4"/>
    <p:sldId id="271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A65158-702E-481B-B8BB-EAA2189FF7ED}">
          <p14:sldIdLst>
            <p14:sldId id="269"/>
            <p14:sldId id="268"/>
            <p14:sldId id="270"/>
            <p14:sldId id="271"/>
          </p14:sldIdLst>
        </p14:section>
        <p14:section name="Hidden slides - delete when ready" id="{95F50B29-E23C-47EE-8892-3E7D64C3E9D1}">
          <p14:sldIdLst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350" autoAdjust="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11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93842-E83F-46F3-A4C8-B1EE13025EF5}" type="datetimeFigureOut">
              <a:rPr lang="en-GB" smtClean="0"/>
              <a:t>12/05/2021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8C68E-8EBE-4A48-9B19-FC7D75CED0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89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0D5C3-470A-4F6F-95FF-9C1043E40060}" type="datetimeFigureOut">
              <a:rPr lang="en-GB" smtClean="0"/>
              <a:t>12/05/2021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0A65C-7B88-4F97-8D9C-5549B84B826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3013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0A65C-7B88-4F97-8D9C-5549B84B826F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970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023F3B-AC3A-48C8-A817-C71752C5B9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0451"/>
            <a:ext cx="12192000" cy="686845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7642907-9CB8-4418-9C17-02C9396DF5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9" y="5459392"/>
            <a:ext cx="11591924" cy="7300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here to enter presentation title</a:t>
            </a:r>
          </a:p>
        </p:txBody>
      </p:sp>
      <p:sp>
        <p:nvSpPr>
          <p:cNvPr id="10" name="Text Placeholder 37">
            <a:extLst>
              <a:ext uri="{FF2B5EF4-FFF2-40B4-BE49-F238E27FC236}">
                <a16:creationId xmlns:a16="http://schemas.microsoft.com/office/drawing/2014/main" id="{F7FF77B1-2B88-4FA5-A281-6717C4638D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037" y="6233887"/>
            <a:ext cx="11591925" cy="363763"/>
          </a:xfrm>
        </p:spPr>
        <p:txBody>
          <a:bodyPr wrap="none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enter name and date</a:t>
            </a:r>
          </a:p>
        </p:txBody>
      </p:sp>
      <p:sp>
        <p:nvSpPr>
          <p:cNvPr id="8" name="Text Box - Logo left"/>
          <p:cNvSpPr txBox="1">
            <a:spLocks noChangeAspect="1"/>
          </p:cNvSpPr>
          <p:nvPr userDrawn="1"/>
        </p:nvSpPr>
        <p:spPr>
          <a:xfrm>
            <a:off x="196099" y="129600"/>
            <a:ext cx="2455200" cy="968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 anchor="t" anchorCtr="0">
            <a:noAutofit/>
          </a:bodyPr>
          <a:lstStyle/>
          <a:p>
            <a:pPr algn="l"/>
            <a:endParaRPr lang="en-GB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- Red line">
            <a:extLst>
              <a:ext uri="{FF2B5EF4-FFF2-40B4-BE49-F238E27FC236}">
                <a16:creationId xmlns:a16="http://schemas.microsoft.com/office/drawing/2014/main" id="{0EFC909D-8AFD-4335-B134-F8852E565160}"/>
              </a:ext>
            </a:extLst>
          </p:cNvPr>
          <p:cNvSpPr txBox="1"/>
          <p:nvPr userDrawn="1"/>
        </p:nvSpPr>
        <p:spPr>
          <a:xfrm>
            <a:off x="307467" y="6197312"/>
            <a:ext cx="759600" cy="46800"/>
          </a:xfrm>
          <a:custGeom>
            <a:avLst/>
            <a:gdLst>
              <a:gd name="connsiteX0" fmla="*/ 0 w 1405255"/>
              <a:gd name="connsiteY0" fmla="*/ 0 h 54864"/>
              <a:gd name="connsiteX1" fmla="*/ 1405255 w 1405255"/>
              <a:gd name="connsiteY1" fmla="*/ 0 h 54864"/>
              <a:gd name="connsiteX2" fmla="*/ 1405255 w 1405255"/>
              <a:gd name="connsiteY2" fmla="*/ 54864 h 54864"/>
              <a:gd name="connsiteX3" fmla="*/ 0 w 1405255"/>
              <a:gd name="connsiteY3" fmla="*/ 54864 h 54864"/>
              <a:gd name="connsiteX4" fmla="*/ 0 w 1405255"/>
              <a:gd name="connsiteY4" fmla="*/ 0 h 54864"/>
              <a:gd name="connsiteX0" fmla="*/ 0 w 1405255"/>
              <a:gd name="connsiteY0" fmla="*/ 0 h 54864"/>
              <a:gd name="connsiteX1" fmla="*/ 1405255 w 1405255"/>
              <a:gd name="connsiteY1" fmla="*/ 0 h 54864"/>
              <a:gd name="connsiteX2" fmla="*/ 1350010 w 1405255"/>
              <a:gd name="connsiteY2" fmla="*/ 54864 h 54864"/>
              <a:gd name="connsiteX3" fmla="*/ 0 w 1405255"/>
              <a:gd name="connsiteY3" fmla="*/ 54864 h 54864"/>
              <a:gd name="connsiteX4" fmla="*/ 0 w 1405255"/>
              <a:gd name="connsiteY4" fmla="*/ 0 h 54864"/>
              <a:gd name="connsiteX0" fmla="*/ 0 w 1405255"/>
              <a:gd name="connsiteY0" fmla="*/ 0 h 54864"/>
              <a:gd name="connsiteX1" fmla="*/ 1405255 w 1405255"/>
              <a:gd name="connsiteY1" fmla="*/ 0 h 54864"/>
              <a:gd name="connsiteX2" fmla="*/ 1350010 w 1405255"/>
              <a:gd name="connsiteY2" fmla="*/ 54864 h 54864"/>
              <a:gd name="connsiteX3" fmla="*/ 109855 w 1405255"/>
              <a:gd name="connsiteY3" fmla="*/ 54435 h 54864"/>
              <a:gd name="connsiteX4" fmla="*/ 0 w 1405255"/>
              <a:gd name="connsiteY4" fmla="*/ 54864 h 54864"/>
              <a:gd name="connsiteX5" fmla="*/ 0 w 1405255"/>
              <a:gd name="connsiteY5" fmla="*/ 0 h 54864"/>
              <a:gd name="connsiteX0" fmla="*/ 0 w 1405255"/>
              <a:gd name="connsiteY0" fmla="*/ 0 h 54864"/>
              <a:gd name="connsiteX1" fmla="*/ 1405255 w 1405255"/>
              <a:gd name="connsiteY1" fmla="*/ 0 h 54864"/>
              <a:gd name="connsiteX2" fmla="*/ 1350010 w 1405255"/>
              <a:gd name="connsiteY2" fmla="*/ 54864 h 54864"/>
              <a:gd name="connsiteX3" fmla="*/ 0 w 1405255"/>
              <a:gd name="connsiteY3" fmla="*/ 54864 h 54864"/>
              <a:gd name="connsiteX4" fmla="*/ 0 w 1405255"/>
              <a:gd name="connsiteY4" fmla="*/ 0 h 54864"/>
              <a:gd name="connsiteX0" fmla="*/ 0 w 1405255"/>
              <a:gd name="connsiteY0" fmla="*/ 0 h 57097"/>
              <a:gd name="connsiteX1" fmla="*/ 1405255 w 1405255"/>
              <a:gd name="connsiteY1" fmla="*/ 0 h 57097"/>
              <a:gd name="connsiteX2" fmla="*/ 1335914 w 1405255"/>
              <a:gd name="connsiteY2" fmla="*/ 57097 h 57097"/>
              <a:gd name="connsiteX3" fmla="*/ 0 w 1405255"/>
              <a:gd name="connsiteY3" fmla="*/ 54864 h 57097"/>
              <a:gd name="connsiteX4" fmla="*/ 0 w 1405255"/>
              <a:gd name="connsiteY4" fmla="*/ 0 h 57097"/>
              <a:gd name="connsiteX0" fmla="*/ 0 w 1405255"/>
              <a:gd name="connsiteY0" fmla="*/ 0 h 54864"/>
              <a:gd name="connsiteX1" fmla="*/ 1405255 w 1405255"/>
              <a:gd name="connsiteY1" fmla="*/ 0 h 54864"/>
              <a:gd name="connsiteX2" fmla="*/ 1328865 w 1405255"/>
              <a:gd name="connsiteY2" fmla="*/ 54864 h 54864"/>
              <a:gd name="connsiteX3" fmla="*/ 0 w 1405255"/>
              <a:gd name="connsiteY3" fmla="*/ 54864 h 54864"/>
              <a:gd name="connsiteX4" fmla="*/ 0 w 1405255"/>
              <a:gd name="connsiteY4" fmla="*/ 0 h 5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255" h="54864">
                <a:moveTo>
                  <a:pt x="0" y="0"/>
                </a:moveTo>
                <a:lnTo>
                  <a:pt x="1405255" y="0"/>
                </a:lnTo>
                <a:lnTo>
                  <a:pt x="1328865" y="54864"/>
                </a:lnTo>
                <a:lnTo>
                  <a:pt x="0" y="548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4828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189">
          <p15:clr>
            <a:srgbClr val="FBAE40"/>
          </p15:clr>
        </p15:guide>
        <p15:guide id="3" pos="749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slide_Grey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- Insert picture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noFill/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0" name="Text Placeholder - Grey behind captions"/>
          <p:cNvSpPr>
            <a:spLocks noGrp="1"/>
          </p:cNvSpPr>
          <p:nvPr>
            <p:ph type="body" sz="quarter" idx="17" hasCustomPrompt="1"/>
          </p:nvPr>
        </p:nvSpPr>
        <p:spPr>
          <a:xfrm>
            <a:off x="300037" y="5797296"/>
            <a:ext cx="11591925" cy="731520"/>
          </a:xfrm>
          <a:solidFill>
            <a:schemeClr val="accent3">
              <a:lumMod val="75000"/>
              <a:alpha val="40000"/>
            </a:schemeClr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 </a:t>
            </a:r>
            <a:endParaRPr lang="en-GB" dirty="0"/>
          </a:p>
        </p:txBody>
      </p:sp>
      <p:sp>
        <p:nvSpPr>
          <p:cNvPr id="41" name="Text Placeholder - Picture location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6172200"/>
            <a:ext cx="11466576" cy="320040"/>
          </a:xfrm>
          <a:noFill/>
        </p:spPr>
        <p:txBody>
          <a:bodyPr wrap="none" anchor="b">
            <a:noAutofit/>
          </a:bodyPr>
          <a:lstStyle>
            <a:lvl1pPr marL="0" indent="0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picture location, company/vessel, date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6F07D-4AF9-4F13-A175-3B2ADFCAD6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73" y="5833692"/>
            <a:ext cx="11466576" cy="320400"/>
          </a:xfrm>
        </p:spPr>
        <p:txBody>
          <a:bodyPr wrap="none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enter picture caption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8155ADDD-693D-4730-9877-20EA7F0D2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0038" y="262786"/>
            <a:ext cx="9216000" cy="1836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This information is property of Allseas and confidential, and may not be disclosed, copied, duplicated or in any other way made use of.</a:t>
            </a:r>
            <a:endParaRPr lang="en-GB" dirty="0"/>
          </a:p>
        </p:txBody>
      </p:sp>
      <p:sp>
        <p:nvSpPr>
          <p:cNvPr id="4" name="Text Placeholder - Allseas logo"/>
          <p:cNvSpPr>
            <a:spLocks noGrp="1"/>
          </p:cNvSpPr>
          <p:nvPr>
            <p:ph type="body" sz="quarter" idx="22" hasCustomPrompt="1"/>
          </p:nvPr>
        </p:nvSpPr>
        <p:spPr>
          <a:xfrm>
            <a:off x="10605600" y="46800"/>
            <a:ext cx="1461600" cy="547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0" name="Text Placeholder  - Red Line">
            <a:extLst>
              <a:ext uri="{FF2B5EF4-FFF2-40B4-BE49-F238E27FC236}">
                <a16:creationId xmlns:a16="http://schemas.microsoft.com/office/drawing/2014/main" id="{7F594018-4FB4-4DB2-B2D9-57DD6E65ED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4256" y="6126480"/>
            <a:ext cx="759600" cy="46800"/>
          </a:xfrm>
          <a:custGeom>
            <a:avLst/>
            <a:gdLst>
              <a:gd name="connsiteX0" fmla="*/ 0 w 759600"/>
              <a:gd name="connsiteY0" fmla="*/ 0 h 46800"/>
              <a:gd name="connsiteX1" fmla="*/ 759600 w 759600"/>
              <a:gd name="connsiteY1" fmla="*/ 0 h 46800"/>
              <a:gd name="connsiteX2" fmla="*/ 759600 w 759600"/>
              <a:gd name="connsiteY2" fmla="*/ 46800 h 46800"/>
              <a:gd name="connsiteX3" fmla="*/ 0 w 759600"/>
              <a:gd name="connsiteY3" fmla="*/ 46800 h 46800"/>
              <a:gd name="connsiteX4" fmla="*/ 0 w 759600"/>
              <a:gd name="connsiteY4" fmla="*/ 0 h 46800"/>
              <a:gd name="connsiteX0" fmla="*/ 0 w 759600"/>
              <a:gd name="connsiteY0" fmla="*/ 0 h 46800"/>
              <a:gd name="connsiteX1" fmla="*/ 759600 w 759600"/>
              <a:gd name="connsiteY1" fmla="*/ 0 h 46800"/>
              <a:gd name="connsiteX2" fmla="*/ 717690 w 759600"/>
              <a:gd name="connsiteY2" fmla="*/ 46800 h 46800"/>
              <a:gd name="connsiteX3" fmla="*/ 0 w 759600"/>
              <a:gd name="connsiteY3" fmla="*/ 46800 h 46800"/>
              <a:gd name="connsiteX4" fmla="*/ 0 w 759600"/>
              <a:gd name="connsiteY4" fmla="*/ 0 h 4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9600" h="46800">
                <a:moveTo>
                  <a:pt x="0" y="0"/>
                </a:moveTo>
                <a:lnTo>
                  <a:pt x="759600" y="0"/>
                </a:lnTo>
                <a:lnTo>
                  <a:pt x="717690" y="46800"/>
                </a:lnTo>
                <a:lnTo>
                  <a:pt x="0" y="46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49092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pos="189" userDrawn="1">
          <p15:clr>
            <a:srgbClr val="FBAE40"/>
          </p15:clr>
        </p15:guide>
        <p15:guide id="3" pos="7491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slide_White logo"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- Insert picture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12192000" cy="6857999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0" name="Text Placeholder - Grey behind captions"/>
          <p:cNvSpPr>
            <a:spLocks noGrp="1"/>
          </p:cNvSpPr>
          <p:nvPr>
            <p:ph type="body" sz="quarter" idx="17" hasCustomPrompt="1"/>
          </p:nvPr>
        </p:nvSpPr>
        <p:spPr>
          <a:xfrm>
            <a:off x="300037" y="5797776"/>
            <a:ext cx="11591925" cy="731520"/>
          </a:xfrm>
          <a:solidFill>
            <a:schemeClr val="accent3">
              <a:lumMod val="75000"/>
              <a:alpha val="40000"/>
            </a:schemeClr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 </a:t>
            </a:r>
            <a:endParaRPr lang="en-GB" dirty="0"/>
          </a:p>
        </p:txBody>
      </p:sp>
      <p:sp>
        <p:nvSpPr>
          <p:cNvPr id="41" name="Text Placeholder - Picture location"/>
          <p:cNvSpPr>
            <a:spLocks noGrp="1"/>
          </p:cNvSpPr>
          <p:nvPr>
            <p:ph type="body" sz="quarter" idx="12" hasCustomPrompt="1"/>
          </p:nvPr>
        </p:nvSpPr>
        <p:spPr>
          <a:xfrm>
            <a:off x="366173" y="6172200"/>
            <a:ext cx="11467688" cy="320040"/>
          </a:xfrm>
          <a:noFill/>
        </p:spPr>
        <p:txBody>
          <a:bodyPr wrap="none" anchor="b">
            <a:noAutofit/>
          </a:bodyPr>
          <a:lstStyle>
            <a:lvl1pPr marL="0" indent="0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add picture location, company/vessel, date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86773B-038C-46CF-826E-972540D216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73" y="5833692"/>
            <a:ext cx="11466576" cy="320400"/>
          </a:xfrm>
        </p:spPr>
        <p:txBody>
          <a:bodyPr wrap="none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enter picture caption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FC051892-6D46-4328-8907-C0F306574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0038" y="262786"/>
            <a:ext cx="9216000" cy="1836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information is property of Allseas and confidential, and may not be disclosed, copied, duplicated or in any other way made use of.</a:t>
            </a:r>
            <a:endParaRPr lang="en-GB" dirty="0"/>
          </a:p>
        </p:txBody>
      </p:sp>
      <p:sp>
        <p:nvSpPr>
          <p:cNvPr id="3" name="Text Placeholder - Allseas logo"/>
          <p:cNvSpPr>
            <a:spLocks noGrp="1"/>
          </p:cNvSpPr>
          <p:nvPr>
            <p:ph type="body" sz="quarter" idx="22" hasCustomPrompt="1"/>
          </p:nvPr>
        </p:nvSpPr>
        <p:spPr>
          <a:xfrm>
            <a:off x="10604381" y="46800"/>
            <a:ext cx="1461600" cy="547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0" name="Text Placeholder  - Red Line">
            <a:extLst>
              <a:ext uri="{FF2B5EF4-FFF2-40B4-BE49-F238E27FC236}">
                <a16:creationId xmlns:a16="http://schemas.microsoft.com/office/drawing/2014/main" id="{621B1057-04F3-40A7-99F9-F30DCEFA20E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4256" y="6126480"/>
            <a:ext cx="759600" cy="46800"/>
          </a:xfrm>
          <a:custGeom>
            <a:avLst/>
            <a:gdLst>
              <a:gd name="connsiteX0" fmla="*/ 0 w 759600"/>
              <a:gd name="connsiteY0" fmla="*/ 0 h 46800"/>
              <a:gd name="connsiteX1" fmla="*/ 759600 w 759600"/>
              <a:gd name="connsiteY1" fmla="*/ 0 h 46800"/>
              <a:gd name="connsiteX2" fmla="*/ 759600 w 759600"/>
              <a:gd name="connsiteY2" fmla="*/ 46800 h 46800"/>
              <a:gd name="connsiteX3" fmla="*/ 0 w 759600"/>
              <a:gd name="connsiteY3" fmla="*/ 46800 h 46800"/>
              <a:gd name="connsiteX4" fmla="*/ 0 w 759600"/>
              <a:gd name="connsiteY4" fmla="*/ 0 h 46800"/>
              <a:gd name="connsiteX0" fmla="*/ 0 w 759600"/>
              <a:gd name="connsiteY0" fmla="*/ 0 h 46800"/>
              <a:gd name="connsiteX1" fmla="*/ 759600 w 759600"/>
              <a:gd name="connsiteY1" fmla="*/ 0 h 46800"/>
              <a:gd name="connsiteX2" fmla="*/ 717690 w 759600"/>
              <a:gd name="connsiteY2" fmla="*/ 46800 h 46800"/>
              <a:gd name="connsiteX3" fmla="*/ 0 w 759600"/>
              <a:gd name="connsiteY3" fmla="*/ 46800 h 46800"/>
              <a:gd name="connsiteX4" fmla="*/ 0 w 759600"/>
              <a:gd name="connsiteY4" fmla="*/ 0 h 4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9600" h="46800">
                <a:moveTo>
                  <a:pt x="0" y="0"/>
                </a:moveTo>
                <a:lnTo>
                  <a:pt x="759600" y="0"/>
                </a:lnTo>
                <a:lnTo>
                  <a:pt x="717690" y="46800"/>
                </a:lnTo>
                <a:lnTo>
                  <a:pt x="0" y="46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670289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pos="189" userDrawn="1">
          <p15:clr>
            <a:srgbClr val="FBAE40"/>
          </p15:clr>
        </p15:guide>
        <p15:guide id="3" pos="749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4754881" y="2824480"/>
            <a:ext cx="7137082" cy="73152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>
              <a:defRPr/>
            </a:lvl1pPr>
          </a:lstStyle>
          <a:p>
            <a:r>
              <a:rPr lang="en-GB" noProof="0"/>
              <a:t>Click to enter 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267DB-E4EF-4EF1-96D7-C443B6815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78320"/>
          </a:xfrm>
          <a:prstGeom prst="rect">
            <a:avLst/>
          </a:prstGeom>
        </p:spPr>
      </p:pic>
      <p:sp>
        <p:nvSpPr>
          <p:cNvPr id="7" name="TextBox - Red line">
            <a:extLst>
              <a:ext uri="{FF2B5EF4-FFF2-40B4-BE49-F238E27FC236}">
                <a16:creationId xmlns:a16="http://schemas.microsoft.com/office/drawing/2014/main" id="{CB2BB174-1248-4B40-8DEC-CA49BCC24C16}"/>
              </a:ext>
            </a:extLst>
          </p:cNvPr>
          <p:cNvSpPr txBox="1"/>
          <p:nvPr userDrawn="1"/>
        </p:nvSpPr>
        <p:spPr>
          <a:xfrm>
            <a:off x="4762500" y="3568161"/>
            <a:ext cx="759600" cy="46800"/>
          </a:xfrm>
          <a:custGeom>
            <a:avLst/>
            <a:gdLst>
              <a:gd name="connsiteX0" fmla="*/ 0 w 1405255"/>
              <a:gd name="connsiteY0" fmla="*/ 0 h 54864"/>
              <a:gd name="connsiteX1" fmla="*/ 1405255 w 1405255"/>
              <a:gd name="connsiteY1" fmla="*/ 0 h 54864"/>
              <a:gd name="connsiteX2" fmla="*/ 1405255 w 1405255"/>
              <a:gd name="connsiteY2" fmla="*/ 54864 h 54864"/>
              <a:gd name="connsiteX3" fmla="*/ 0 w 1405255"/>
              <a:gd name="connsiteY3" fmla="*/ 54864 h 54864"/>
              <a:gd name="connsiteX4" fmla="*/ 0 w 1405255"/>
              <a:gd name="connsiteY4" fmla="*/ 0 h 54864"/>
              <a:gd name="connsiteX0" fmla="*/ 0 w 1405255"/>
              <a:gd name="connsiteY0" fmla="*/ 0 h 54864"/>
              <a:gd name="connsiteX1" fmla="*/ 1405255 w 1405255"/>
              <a:gd name="connsiteY1" fmla="*/ 0 h 54864"/>
              <a:gd name="connsiteX2" fmla="*/ 1350010 w 1405255"/>
              <a:gd name="connsiteY2" fmla="*/ 54864 h 54864"/>
              <a:gd name="connsiteX3" fmla="*/ 0 w 1405255"/>
              <a:gd name="connsiteY3" fmla="*/ 54864 h 54864"/>
              <a:gd name="connsiteX4" fmla="*/ 0 w 1405255"/>
              <a:gd name="connsiteY4" fmla="*/ 0 h 54864"/>
              <a:gd name="connsiteX0" fmla="*/ 0 w 1405255"/>
              <a:gd name="connsiteY0" fmla="*/ 0 h 54864"/>
              <a:gd name="connsiteX1" fmla="*/ 1405255 w 1405255"/>
              <a:gd name="connsiteY1" fmla="*/ 0 h 54864"/>
              <a:gd name="connsiteX2" fmla="*/ 1350010 w 1405255"/>
              <a:gd name="connsiteY2" fmla="*/ 54864 h 54864"/>
              <a:gd name="connsiteX3" fmla="*/ 109855 w 1405255"/>
              <a:gd name="connsiteY3" fmla="*/ 54435 h 54864"/>
              <a:gd name="connsiteX4" fmla="*/ 0 w 1405255"/>
              <a:gd name="connsiteY4" fmla="*/ 54864 h 54864"/>
              <a:gd name="connsiteX5" fmla="*/ 0 w 1405255"/>
              <a:gd name="connsiteY5" fmla="*/ 0 h 54864"/>
              <a:gd name="connsiteX0" fmla="*/ 0 w 1405255"/>
              <a:gd name="connsiteY0" fmla="*/ 0 h 54864"/>
              <a:gd name="connsiteX1" fmla="*/ 1405255 w 1405255"/>
              <a:gd name="connsiteY1" fmla="*/ 0 h 54864"/>
              <a:gd name="connsiteX2" fmla="*/ 1350010 w 1405255"/>
              <a:gd name="connsiteY2" fmla="*/ 54864 h 54864"/>
              <a:gd name="connsiteX3" fmla="*/ 0 w 1405255"/>
              <a:gd name="connsiteY3" fmla="*/ 54864 h 54864"/>
              <a:gd name="connsiteX4" fmla="*/ 0 w 1405255"/>
              <a:gd name="connsiteY4" fmla="*/ 0 h 54864"/>
              <a:gd name="connsiteX0" fmla="*/ 0 w 1405255"/>
              <a:gd name="connsiteY0" fmla="*/ 0 h 57097"/>
              <a:gd name="connsiteX1" fmla="*/ 1405255 w 1405255"/>
              <a:gd name="connsiteY1" fmla="*/ 0 h 57097"/>
              <a:gd name="connsiteX2" fmla="*/ 1335914 w 1405255"/>
              <a:gd name="connsiteY2" fmla="*/ 57097 h 57097"/>
              <a:gd name="connsiteX3" fmla="*/ 0 w 1405255"/>
              <a:gd name="connsiteY3" fmla="*/ 54864 h 57097"/>
              <a:gd name="connsiteX4" fmla="*/ 0 w 1405255"/>
              <a:gd name="connsiteY4" fmla="*/ 0 h 57097"/>
              <a:gd name="connsiteX0" fmla="*/ 0 w 1405255"/>
              <a:gd name="connsiteY0" fmla="*/ 0 h 54864"/>
              <a:gd name="connsiteX1" fmla="*/ 1405255 w 1405255"/>
              <a:gd name="connsiteY1" fmla="*/ 0 h 54864"/>
              <a:gd name="connsiteX2" fmla="*/ 1328865 w 1405255"/>
              <a:gd name="connsiteY2" fmla="*/ 54864 h 54864"/>
              <a:gd name="connsiteX3" fmla="*/ 0 w 1405255"/>
              <a:gd name="connsiteY3" fmla="*/ 54864 h 54864"/>
              <a:gd name="connsiteX4" fmla="*/ 0 w 1405255"/>
              <a:gd name="connsiteY4" fmla="*/ 0 h 5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255" h="54864">
                <a:moveTo>
                  <a:pt x="0" y="0"/>
                </a:moveTo>
                <a:lnTo>
                  <a:pt x="1405255" y="0"/>
                </a:lnTo>
                <a:lnTo>
                  <a:pt x="1328865" y="54864"/>
                </a:lnTo>
                <a:lnTo>
                  <a:pt x="0" y="548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481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4754881" y="2824480"/>
            <a:ext cx="7137082" cy="73152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>
              <a:defRPr/>
            </a:lvl1pPr>
          </a:lstStyle>
          <a:p>
            <a:r>
              <a:rPr lang="en-GB" noProof="0"/>
              <a:t>Click to enter 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7063A9-6E5B-441A-846E-D2D6485713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6" name="TextBox - Red line">
            <a:extLst>
              <a:ext uri="{FF2B5EF4-FFF2-40B4-BE49-F238E27FC236}">
                <a16:creationId xmlns:a16="http://schemas.microsoft.com/office/drawing/2014/main" id="{8301C7B2-C8A6-4A19-AC88-652FDF099BAB}"/>
              </a:ext>
            </a:extLst>
          </p:cNvPr>
          <p:cNvSpPr txBox="1"/>
          <p:nvPr userDrawn="1"/>
        </p:nvSpPr>
        <p:spPr>
          <a:xfrm>
            <a:off x="4762500" y="3568161"/>
            <a:ext cx="759600" cy="46800"/>
          </a:xfrm>
          <a:custGeom>
            <a:avLst/>
            <a:gdLst>
              <a:gd name="connsiteX0" fmla="*/ 0 w 1405255"/>
              <a:gd name="connsiteY0" fmla="*/ 0 h 54864"/>
              <a:gd name="connsiteX1" fmla="*/ 1405255 w 1405255"/>
              <a:gd name="connsiteY1" fmla="*/ 0 h 54864"/>
              <a:gd name="connsiteX2" fmla="*/ 1405255 w 1405255"/>
              <a:gd name="connsiteY2" fmla="*/ 54864 h 54864"/>
              <a:gd name="connsiteX3" fmla="*/ 0 w 1405255"/>
              <a:gd name="connsiteY3" fmla="*/ 54864 h 54864"/>
              <a:gd name="connsiteX4" fmla="*/ 0 w 1405255"/>
              <a:gd name="connsiteY4" fmla="*/ 0 h 54864"/>
              <a:gd name="connsiteX0" fmla="*/ 0 w 1405255"/>
              <a:gd name="connsiteY0" fmla="*/ 0 h 54864"/>
              <a:gd name="connsiteX1" fmla="*/ 1405255 w 1405255"/>
              <a:gd name="connsiteY1" fmla="*/ 0 h 54864"/>
              <a:gd name="connsiteX2" fmla="*/ 1350010 w 1405255"/>
              <a:gd name="connsiteY2" fmla="*/ 54864 h 54864"/>
              <a:gd name="connsiteX3" fmla="*/ 0 w 1405255"/>
              <a:gd name="connsiteY3" fmla="*/ 54864 h 54864"/>
              <a:gd name="connsiteX4" fmla="*/ 0 w 1405255"/>
              <a:gd name="connsiteY4" fmla="*/ 0 h 54864"/>
              <a:gd name="connsiteX0" fmla="*/ 0 w 1405255"/>
              <a:gd name="connsiteY0" fmla="*/ 0 h 54864"/>
              <a:gd name="connsiteX1" fmla="*/ 1405255 w 1405255"/>
              <a:gd name="connsiteY1" fmla="*/ 0 h 54864"/>
              <a:gd name="connsiteX2" fmla="*/ 1350010 w 1405255"/>
              <a:gd name="connsiteY2" fmla="*/ 54864 h 54864"/>
              <a:gd name="connsiteX3" fmla="*/ 109855 w 1405255"/>
              <a:gd name="connsiteY3" fmla="*/ 54435 h 54864"/>
              <a:gd name="connsiteX4" fmla="*/ 0 w 1405255"/>
              <a:gd name="connsiteY4" fmla="*/ 54864 h 54864"/>
              <a:gd name="connsiteX5" fmla="*/ 0 w 1405255"/>
              <a:gd name="connsiteY5" fmla="*/ 0 h 54864"/>
              <a:gd name="connsiteX0" fmla="*/ 0 w 1405255"/>
              <a:gd name="connsiteY0" fmla="*/ 0 h 54864"/>
              <a:gd name="connsiteX1" fmla="*/ 1405255 w 1405255"/>
              <a:gd name="connsiteY1" fmla="*/ 0 h 54864"/>
              <a:gd name="connsiteX2" fmla="*/ 1350010 w 1405255"/>
              <a:gd name="connsiteY2" fmla="*/ 54864 h 54864"/>
              <a:gd name="connsiteX3" fmla="*/ 0 w 1405255"/>
              <a:gd name="connsiteY3" fmla="*/ 54864 h 54864"/>
              <a:gd name="connsiteX4" fmla="*/ 0 w 1405255"/>
              <a:gd name="connsiteY4" fmla="*/ 0 h 54864"/>
              <a:gd name="connsiteX0" fmla="*/ 0 w 1405255"/>
              <a:gd name="connsiteY0" fmla="*/ 0 h 57097"/>
              <a:gd name="connsiteX1" fmla="*/ 1405255 w 1405255"/>
              <a:gd name="connsiteY1" fmla="*/ 0 h 57097"/>
              <a:gd name="connsiteX2" fmla="*/ 1335914 w 1405255"/>
              <a:gd name="connsiteY2" fmla="*/ 57097 h 57097"/>
              <a:gd name="connsiteX3" fmla="*/ 0 w 1405255"/>
              <a:gd name="connsiteY3" fmla="*/ 54864 h 57097"/>
              <a:gd name="connsiteX4" fmla="*/ 0 w 1405255"/>
              <a:gd name="connsiteY4" fmla="*/ 0 h 57097"/>
              <a:gd name="connsiteX0" fmla="*/ 0 w 1405255"/>
              <a:gd name="connsiteY0" fmla="*/ 0 h 54864"/>
              <a:gd name="connsiteX1" fmla="*/ 1405255 w 1405255"/>
              <a:gd name="connsiteY1" fmla="*/ 0 h 54864"/>
              <a:gd name="connsiteX2" fmla="*/ 1328865 w 1405255"/>
              <a:gd name="connsiteY2" fmla="*/ 54864 h 54864"/>
              <a:gd name="connsiteX3" fmla="*/ 0 w 1405255"/>
              <a:gd name="connsiteY3" fmla="*/ 54864 h 54864"/>
              <a:gd name="connsiteX4" fmla="*/ 0 w 1405255"/>
              <a:gd name="connsiteY4" fmla="*/ 0 h 5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255" h="54864">
                <a:moveTo>
                  <a:pt x="0" y="0"/>
                </a:moveTo>
                <a:lnTo>
                  <a:pt x="1405255" y="0"/>
                </a:lnTo>
                <a:lnTo>
                  <a:pt x="1328865" y="54864"/>
                </a:lnTo>
                <a:lnTo>
                  <a:pt x="0" y="548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561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_0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4754881" y="2824480"/>
            <a:ext cx="7137082" cy="73152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>
              <a:defRPr/>
            </a:lvl1pPr>
          </a:lstStyle>
          <a:p>
            <a:r>
              <a:rPr lang="en-GB" noProof="0"/>
              <a:t>Click to enter 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8B400-7697-4129-9065-51C4DF154E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728" y="0"/>
            <a:ext cx="4581728" cy="6858000"/>
          </a:xfrm>
          <a:prstGeom prst="rect">
            <a:avLst/>
          </a:prstGeom>
        </p:spPr>
      </p:pic>
      <p:sp>
        <p:nvSpPr>
          <p:cNvPr id="6" name="TextBox - Red line">
            <a:extLst>
              <a:ext uri="{FF2B5EF4-FFF2-40B4-BE49-F238E27FC236}">
                <a16:creationId xmlns:a16="http://schemas.microsoft.com/office/drawing/2014/main" id="{EBDBCC12-5E63-4D10-A0FB-535F0A6B4BA0}"/>
              </a:ext>
            </a:extLst>
          </p:cNvPr>
          <p:cNvSpPr txBox="1"/>
          <p:nvPr userDrawn="1"/>
        </p:nvSpPr>
        <p:spPr>
          <a:xfrm>
            <a:off x="4762500" y="3568161"/>
            <a:ext cx="759600" cy="46800"/>
          </a:xfrm>
          <a:custGeom>
            <a:avLst/>
            <a:gdLst>
              <a:gd name="connsiteX0" fmla="*/ 0 w 1405255"/>
              <a:gd name="connsiteY0" fmla="*/ 0 h 54864"/>
              <a:gd name="connsiteX1" fmla="*/ 1405255 w 1405255"/>
              <a:gd name="connsiteY1" fmla="*/ 0 h 54864"/>
              <a:gd name="connsiteX2" fmla="*/ 1405255 w 1405255"/>
              <a:gd name="connsiteY2" fmla="*/ 54864 h 54864"/>
              <a:gd name="connsiteX3" fmla="*/ 0 w 1405255"/>
              <a:gd name="connsiteY3" fmla="*/ 54864 h 54864"/>
              <a:gd name="connsiteX4" fmla="*/ 0 w 1405255"/>
              <a:gd name="connsiteY4" fmla="*/ 0 h 54864"/>
              <a:gd name="connsiteX0" fmla="*/ 0 w 1405255"/>
              <a:gd name="connsiteY0" fmla="*/ 0 h 54864"/>
              <a:gd name="connsiteX1" fmla="*/ 1405255 w 1405255"/>
              <a:gd name="connsiteY1" fmla="*/ 0 h 54864"/>
              <a:gd name="connsiteX2" fmla="*/ 1350010 w 1405255"/>
              <a:gd name="connsiteY2" fmla="*/ 54864 h 54864"/>
              <a:gd name="connsiteX3" fmla="*/ 0 w 1405255"/>
              <a:gd name="connsiteY3" fmla="*/ 54864 h 54864"/>
              <a:gd name="connsiteX4" fmla="*/ 0 w 1405255"/>
              <a:gd name="connsiteY4" fmla="*/ 0 h 54864"/>
              <a:gd name="connsiteX0" fmla="*/ 0 w 1405255"/>
              <a:gd name="connsiteY0" fmla="*/ 0 h 54864"/>
              <a:gd name="connsiteX1" fmla="*/ 1405255 w 1405255"/>
              <a:gd name="connsiteY1" fmla="*/ 0 h 54864"/>
              <a:gd name="connsiteX2" fmla="*/ 1350010 w 1405255"/>
              <a:gd name="connsiteY2" fmla="*/ 54864 h 54864"/>
              <a:gd name="connsiteX3" fmla="*/ 109855 w 1405255"/>
              <a:gd name="connsiteY3" fmla="*/ 54435 h 54864"/>
              <a:gd name="connsiteX4" fmla="*/ 0 w 1405255"/>
              <a:gd name="connsiteY4" fmla="*/ 54864 h 54864"/>
              <a:gd name="connsiteX5" fmla="*/ 0 w 1405255"/>
              <a:gd name="connsiteY5" fmla="*/ 0 h 54864"/>
              <a:gd name="connsiteX0" fmla="*/ 0 w 1405255"/>
              <a:gd name="connsiteY0" fmla="*/ 0 h 54864"/>
              <a:gd name="connsiteX1" fmla="*/ 1405255 w 1405255"/>
              <a:gd name="connsiteY1" fmla="*/ 0 h 54864"/>
              <a:gd name="connsiteX2" fmla="*/ 1350010 w 1405255"/>
              <a:gd name="connsiteY2" fmla="*/ 54864 h 54864"/>
              <a:gd name="connsiteX3" fmla="*/ 0 w 1405255"/>
              <a:gd name="connsiteY3" fmla="*/ 54864 h 54864"/>
              <a:gd name="connsiteX4" fmla="*/ 0 w 1405255"/>
              <a:gd name="connsiteY4" fmla="*/ 0 h 54864"/>
              <a:gd name="connsiteX0" fmla="*/ 0 w 1405255"/>
              <a:gd name="connsiteY0" fmla="*/ 0 h 57097"/>
              <a:gd name="connsiteX1" fmla="*/ 1405255 w 1405255"/>
              <a:gd name="connsiteY1" fmla="*/ 0 h 57097"/>
              <a:gd name="connsiteX2" fmla="*/ 1335914 w 1405255"/>
              <a:gd name="connsiteY2" fmla="*/ 57097 h 57097"/>
              <a:gd name="connsiteX3" fmla="*/ 0 w 1405255"/>
              <a:gd name="connsiteY3" fmla="*/ 54864 h 57097"/>
              <a:gd name="connsiteX4" fmla="*/ 0 w 1405255"/>
              <a:gd name="connsiteY4" fmla="*/ 0 h 57097"/>
              <a:gd name="connsiteX0" fmla="*/ 0 w 1405255"/>
              <a:gd name="connsiteY0" fmla="*/ 0 h 54864"/>
              <a:gd name="connsiteX1" fmla="*/ 1405255 w 1405255"/>
              <a:gd name="connsiteY1" fmla="*/ 0 h 54864"/>
              <a:gd name="connsiteX2" fmla="*/ 1328865 w 1405255"/>
              <a:gd name="connsiteY2" fmla="*/ 54864 h 54864"/>
              <a:gd name="connsiteX3" fmla="*/ 0 w 1405255"/>
              <a:gd name="connsiteY3" fmla="*/ 54864 h 54864"/>
              <a:gd name="connsiteX4" fmla="*/ 0 w 1405255"/>
              <a:gd name="connsiteY4" fmla="*/ 0 h 5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255" h="54864">
                <a:moveTo>
                  <a:pt x="0" y="0"/>
                </a:moveTo>
                <a:lnTo>
                  <a:pt x="1405255" y="0"/>
                </a:lnTo>
                <a:lnTo>
                  <a:pt x="1328865" y="54864"/>
                </a:lnTo>
                <a:lnTo>
                  <a:pt x="0" y="548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282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sky, boat, outdoor&#10;&#10;Description automatically generated">
            <a:extLst>
              <a:ext uri="{FF2B5EF4-FFF2-40B4-BE49-F238E27FC236}">
                <a16:creationId xmlns:a16="http://schemas.microsoft.com/office/drawing/2014/main" id="{87AE3414-9E0F-470C-B359-455BEA08D9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7642907-9CB8-4418-9C17-02C9396DF5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9" y="5459392"/>
            <a:ext cx="11591924" cy="7300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here to enter presentation title</a:t>
            </a:r>
          </a:p>
        </p:txBody>
      </p:sp>
      <p:sp>
        <p:nvSpPr>
          <p:cNvPr id="10" name="Text Placeholder 37">
            <a:extLst>
              <a:ext uri="{FF2B5EF4-FFF2-40B4-BE49-F238E27FC236}">
                <a16:creationId xmlns:a16="http://schemas.microsoft.com/office/drawing/2014/main" id="{F7FF77B1-2B88-4FA5-A281-6717C4638D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037" y="6233887"/>
            <a:ext cx="11591925" cy="363763"/>
          </a:xfrm>
        </p:spPr>
        <p:txBody>
          <a:bodyPr wrap="none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enter name and date</a:t>
            </a:r>
          </a:p>
        </p:txBody>
      </p:sp>
      <p:sp>
        <p:nvSpPr>
          <p:cNvPr id="8" name="Text Box - Logo left"/>
          <p:cNvSpPr txBox="1">
            <a:spLocks noChangeAspect="1"/>
          </p:cNvSpPr>
          <p:nvPr userDrawn="1"/>
        </p:nvSpPr>
        <p:spPr>
          <a:xfrm>
            <a:off x="196099" y="129600"/>
            <a:ext cx="2455200" cy="968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 anchor="t" anchorCtr="0">
            <a:noAutofit/>
          </a:bodyPr>
          <a:lstStyle/>
          <a:p>
            <a:pPr algn="l"/>
            <a:endParaRPr lang="en-GB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- Red line">
            <a:extLst>
              <a:ext uri="{FF2B5EF4-FFF2-40B4-BE49-F238E27FC236}">
                <a16:creationId xmlns:a16="http://schemas.microsoft.com/office/drawing/2014/main" id="{0EFC909D-8AFD-4335-B134-F8852E565160}"/>
              </a:ext>
            </a:extLst>
          </p:cNvPr>
          <p:cNvSpPr txBox="1"/>
          <p:nvPr userDrawn="1"/>
        </p:nvSpPr>
        <p:spPr>
          <a:xfrm>
            <a:off x="307467" y="6197312"/>
            <a:ext cx="759600" cy="46800"/>
          </a:xfrm>
          <a:custGeom>
            <a:avLst/>
            <a:gdLst>
              <a:gd name="connsiteX0" fmla="*/ 0 w 1405255"/>
              <a:gd name="connsiteY0" fmla="*/ 0 h 54864"/>
              <a:gd name="connsiteX1" fmla="*/ 1405255 w 1405255"/>
              <a:gd name="connsiteY1" fmla="*/ 0 h 54864"/>
              <a:gd name="connsiteX2" fmla="*/ 1405255 w 1405255"/>
              <a:gd name="connsiteY2" fmla="*/ 54864 h 54864"/>
              <a:gd name="connsiteX3" fmla="*/ 0 w 1405255"/>
              <a:gd name="connsiteY3" fmla="*/ 54864 h 54864"/>
              <a:gd name="connsiteX4" fmla="*/ 0 w 1405255"/>
              <a:gd name="connsiteY4" fmla="*/ 0 h 54864"/>
              <a:gd name="connsiteX0" fmla="*/ 0 w 1405255"/>
              <a:gd name="connsiteY0" fmla="*/ 0 h 54864"/>
              <a:gd name="connsiteX1" fmla="*/ 1405255 w 1405255"/>
              <a:gd name="connsiteY1" fmla="*/ 0 h 54864"/>
              <a:gd name="connsiteX2" fmla="*/ 1350010 w 1405255"/>
              <a:gd name="connsiteY2" fmla="*/ 54864 h 54864"/>
              <a:gd name="connsiteX3" fmla="*/ 0 w 1405255"/>
              <a:gd name="connsiteY3" fmla="*/ 54864 h 54864"/>
              <a:gd name="connsiteX4" fmla="*/ 0 w 1405255"/>
              <a:gd name="connsiteY4" fmla="*/ 0 h 54864"/>
              <a:gd name="connsiteX0" fmla="*/ 0 w 1405255"/>
              <a:gd name="connsiteY0" fmla="*/ 0 h 54864"/>
              <a:gd name="connsiteX1" fmla="*/ 1405255 w 1405255"/>
              <a:gd name="connsiteY1" fmla="*/ 0 h 54864"/>
              <a:gd name="connsiteX2" fmla="*/ 1350010 w 1405255"/>
              <a:gd name="connsiteY2" fmla="*/ 54864 h 54864"/>
              <a:gd name="connsiteX3" fmla="*/ 109855 w 1405255"/>
              <a:gd name="connsiteY3" fmla="*/ 54435 h 54864"/>
              <a:gd name="connsiteX4" fmla="*/ 0 w 1405255"/>
              <a:gd name="connsiteY4" fmla="*/ 54864 h 54864"/>
              <a:gd name="connsiteX5" fmla="*/ 0 w 1405255"/>
              <a:gd name="connsiteY5" fmla="*/ 0 h 54864"/>
              <a:gd name="connsiteX0" fmla="*/ 0 w 1405255"/>
              <a:gd name="connsiteY0" fmla="*/ 0 h 54864"/>
              <a:gd name="connsiteX1" fmla="*/ 1405255 w 1405255"/>
              <a:gd name="connsiteY1" fmla="*/ 0 h 54864"/>
              <a:gd name="connsiteX2" fmla="*/ 1350010 w 1405255"/>
              <a:gd name="connsiteY2" fmla="*/ 54864 h 54864"/>
              <a:gd name="connsiteX3" fmla="*/ 0 w 1405255"/>
              <a:gd name="connsiteY3" fmla="*/ 54864 h 54864"/>
              <a:gd name="connsiteX4" fmla="*/ 0 w 1405255"/>
              <a:gd name="connsiteY4" fmla="*/ 0 h 54864"/>
              <a:gd name="connsiteX0" fmla="*/ 0 w 1405255"/>
              <a:gd name="connsiteY0" fmla="*/ 0 h 57097"/>
              <a:gd name="connsiteX1" fmla="*/ 1405255 w 1405255"/>
              <a:gd name="connsiteY1" fmla="*/ 0 h 57097"/>
              <a:gd name="connsiteX2" fmla="*/ 1335914 w 1405255"/>
              <a:gd name="connsiteY2" fmla="*/ 57097 h 57097"/>
              <a:gd name="connsiteX3" fmla="*/ 0 w 1405255"/>
              <a:gd name="connsiteY3" fmla="*/ 54864 h 57097"/>
              <a:gd name="connsiteX4" fmla="*/ 0 w 1405255"/>
              <a:gd name="connsiteY4" fmla="*/ 0 h 57097"/>
              <a:gd name="connsiteX0" fmla="*/ 0 w 1405255"/>
              <a:gd name="connsiteY0" fmla="*/ 0 h 54864"/>
              <a:gd name="connsiteX1" fmla="*/ 1405255 w 1405255"/>
              <a:gd name="connsiteY1" fmla="*/ 0 h 54864"/>
              <a:gd name="connsiteX2" fmla="*/ 1328865 w 1405255"/>
              <a:gd name="connsiteY2" fmla="*/ 54864 h 54864"/>
              <a:gd name="connsiteX3" fmla="*/ 0 w 1405255"/>
              <a:gd name="connsiteY3" fmla="*/ 54864 h 54864"/>
              <a:gd name="connsiteX4" fmla="*/ 0 w 1405255"/>
              <a:gd name="connsiteY4" fmla="*/ 0 h 5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255" h="54864">
                <a:moveTo>
                  <a:pt x="0" y="0"/>
                </a:moveTo>
                <a:lnTo>
                  <a:pt x="1405255" y="0"/>
                </a:lnTo>
                <a:lnTo>
                  <a:pt x="1328865" y="54864"/>
                </a:lnTo>
                <a:lnTo>
                  <a:pt x="0" y="548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6305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189">
          <p15:clr>
            <a:srgbClr val="FBAE40"/>
          </p15:clr>
        </p15:guide>
        <p15:guide id="3" pos="749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08CDAF-933C-420C-9978-13AC8D25B3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58"/>
            <a:ext cx="12192993" cy="68574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3922B4-B0E2-437A-BFA6-653E1F1779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9" y="5459392"/>
            <a:ext cx="11591924" cy="7300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here to enter presentation title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1" hasCustomPrompt="1"/>
          </p:nvPr>
        </p:nvSpPr>
        <p:spPr>
          <a:xfrm>
            <a:off x="300037" y="6233887"/>
            <a:ext cx="11591925" cy="363763"/>
          </a:xfrm>
        </p:spPr>
        <p:txBody>
          <a:bodyPr wrap="none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enter name and date</a:t>
            </a:r>
          </a:p>
        </p:txBody>
      </p:sp>
      <p:sp>
        <p:nvSpPr>
          <p:cNvPr id="3" name="Text Box - Logo left"/>
          <p:cNvSpPr txBox="1">
            <a:spLocks noChangeAspect="1"/>
          </p:cNvSpPr>
          <p:nvPr userDrawn="1"/>
        </p:nvSpPr>
        <p:spPr>
          <a:xfrm>
            <a:off x="196099" y="129600"/>
            <a:ext cx="2455200" cy="968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 anchor="t" anchorCtr="0">
            <a:noAutofit/>
          </a:bodyPr>
          <a:lstStyle/>
          <a:p>
            <a:pPr algn="l"/>
            <a:endParaRPr lang="en-GB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- Red line">
            <a:extLst>
              <a:ext uri="{FF2B5EF4-FFF2-40B4-BE49-F238E27FC236}">
                <a16:creationId xmlns:a16="http://schemas.microsoft.com/office/drawing/2014/main" id="{FDE50BA1-ABD2-4617-B836-58269E07F44B}"/>
              </a:ext>
            </a:extLst>
          </p:cNvPr>
          <p:cNvSpPr txBox="1"/>
          <p:nvPr userDrawn="1"/>
        </p:nvSpPr>
        <p:spPr>
          <a:xfrm>
            <a:off x="307467" y="6197312"/>
            <a:ext cx="759600" cy="46800"/>
          </a:xfrm>
          <a:custGeom>
            <a:avLst/>
            <a:gdLst>
              <a:gd name="connsiteX0" fmla="*/ 0 w 1405255"/>
              <a:gd name="connsiteY0" fmla="*/ 0 h 54864"/>
              <a:gd name="connsiteX1" fmla="*/ 1405255 w 1405255"/>
              <a:gd name="connsiteY1" fmla="*/ 0 h 54864"/>
              <a:gd name="connsiteX2" fmla="*/ 1405255 w 1405255"/>
              <a:gd name="connsiteY2" fmla="*/ 54864 h 54864"/>
              <a:gd name="connsiteX3" fmla="*/ 0 w 1405255"/>
              <a:gd name="connsiteY3" fmla="*/ 54864 h 54864"/>
              <a:gd name="connsiteX4" fmla="*/ 0 w 1405255"/>
              <a:gd name="connsiteY4" fmla="*/ 0 h 54864"/>
              <a:gd name="connsiteX0" fmla="*/ 0 w 1405255"/>
              <a:gd name="connsiteY0" fmla="*/ 0 h 54864"/>
              <a:gd name="connsiteX1" fmla="*/ 1405255 w 1405255"/>
              <a:gd name="connsiteY1" fmla="*/ 0 h 54864"/>
              <a:gd name="connsiteX2" fmla="*/ 1350010 w 1405255"/>
              <a:gd name="connsiteY2" fmla="*/ 54864 h 54864"/>
              <a:gd name="connsiteX3" fmla="*/ 0 w 1405255"/>
              <a:gd name="connsiteY3" fmla="*/ 54864 h 54864"/>
              <a:gd name="connsiteX4" fmla="*/ 0 w 1405255"/>
              <a:gd name="connsiteY4" fmla="*/ 0 h 54864"/>
              <a:gd name="connsiteX0" fmla="*/ 0 w 1405255"/>
              <a:gd name="connsiteY0" fmla="*/ 0 h 54864"/>
              <a:gd name="connsiteX1" fmla="*/ 1405255 w 1405255"/>
              <a:gd name="connsiteY1" fmla="*/ 0 h 54864"/>
              <a:gd name="connsiteX2" fmla="*/ 1350010 w 1405255"/>
              <a:gd name="connsiteY2" fmla="*/ 54864 h 54864"/>
              <a:gd name="connsiteX3" fmla="*/ 109855 w 1405255"/>
              <a:gd name="connsiteY3" fmla="*/ 54435 h 54864"/>
              <a:gd name="connsiteX4" fmla="*/ 0 w 1405255"/>
              <a:gd name="connsiteY4" fmla="*/ 54864 h 54864"/>
              <a:gd name="connsiteX5" fmla="*/ 0 w 1405255"/>
              <a:gd name="connsiteY5" fmla="*/ 0 h 54864"/>
              <a:gd name="connsiteX0" fmla="*/ 0 w 1405255"/>
              <a:gd name="connsiteY0" fmla="*/ 0 h 54864"/>
              <a:gd name="connsiteX1" fmla="*/ 1405255 w 1405255"/>
              <a:gd name="connsiteY1" fmla="*/ 0 h 54864"/>
              <a:gd name="connsiteX2" fmla="*/ 1350010 w 1405255"/>
              <a:gd name="connsiteY2" fmla="*/ 54864 h 54864"/>
              <a:gd name="connsiteX3" fmla="*/ 0 w 1405255"/>
              <a:gd name="connsiteY3" fmla="*/ 54864 h 54864"/>
              <a:gd name="connsiteX4" fmla="*/ 0 w 1405255"/>
              <a:gd name="connsiteY4" fmla="*/ 0 h 54864"/>
              <a:gd name="connsiteX0" fmla="*/ 0 w 1405255"/>
              <a:gd name="connsiteY0" fmla="*/ 0 h 57097"/>
              <a:gd name="connsiteX1" fmla="*/ 1405255 w 1405255"/>
              <a:gd name="connsiteY1" fmla="*/ 0 h 57097"/>
              <a:gd name="connsiteX2" fmla="*/ 1335914 w 1405255"/>
              <a:gd name="connsiteY2" fmla="*/ 57097 h 57097"/>
              <a:gd name="connsiteX3" fmla="*/ 0 w 1405255"/>
              <a:gd name="connsiteY3" fmla="*/ 54864 h 57097"/>
              <a:gd name="connsiteX4" fmla="*/ 0 w 1405255"/>
              <a:gd name="connsiteY4" fmla="*/ 0 h 57097"/>
              <a:gd name="connsiteX0" fmla="*/ 0 w 1405255"/>
              <a:gd name="connsiteY0" fmla="*/ 0 h 54864"/>
              <a:gd name="connsiteX1" fmla="*/ 1405255 w 1405255"/>
              <a:gd name="connsiteY1" fmla="*/ 0 h 54864"/>
              <a:gd name="connsiteX2" fmla="*/ 1328865 w 1405255"/>
              <a:gd name="connsiteY2" fmla="*/ 54864 h 54864"/>
              <a:gd name="connsiteX3" fmla="*/ 0 w 1405255"/>
              <a:gd name="connsiteY3" fmla="*/ 54864 h 54864"/>
              <a:gd name="connsiteX4" fmla="*/ 0 w 1405255"/>
              <a:gd name="connsiteY4" fmla="*/ 0 h 5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255" h="54864">
                <a:moveTo>
                  <a:pt x="0" y="0"/>
                </a:moveTo>
                <a:lnTo>
                  <a:pt x="1405255" y="0"/>
                </a:lnTo>
                <a:lnTo>
                  <a:pt x="1328865" y="54864"/>
                </a:lnTo>
                <a:lnTo>
                  <a:pt x="0" y="548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710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189" userDrawn="1">
          <p15:clr>
            <a:srgbClr val="FBAE40"/>
          </p15:clr>
        </p15:guide>
        <p15:guide id="3" pos="749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4AC66A0-4BC7-4127-8092-960389E7EB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9" y="5459392"/>
            <a:ext cx="11591924" cy="7300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here to enter presentation title</a:t>
            </a:r>
          </a:p>
        </p:txBody>
      </p:sp>
      <p:sp>
        <p:nvSpPr>
          <p:cNvPr id="10" name="Text Placeholder 37">
            <a:extLst>
              <a:ext uri="{FF2B5EF4-FFF2-40B4-BE49-F238E27FC236}">
                <a16:creationId xmlns:a16="http://schemas.microsoft.com/office/drawing/2014/main" id="{841E0700-9478-4BE4-B78C-A9898F2FAC8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037" y="6233887"/>
            <a:ext cx="11591925" cy="363763"/>
          </a:xfrm>
        </p:spPr>
        <p:txBody>
          <a:bodyPr wrap="none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enter name and date</a:t>
            </a:r>
          </a:p>
        </p:txBody>
      </p:sp>
      <p:sp>
        <p:nvSpPr>
          <p:cNvPr id="8" name="Text Box - Logo left"/>
          <p:cNvSpPr txBox="1">
            <a:spLocks noChangeAspect="1"/>
          </p:cNvSpPr>
          <p:nvPr userDrawn="1"/>
        </p:nvSpPr>
        <p:spPr>
          <a:xfrm>
            <a:off x="196099" y="129600"/>
            <a:ext cx="2455200" cy="968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 anchor="t" anchorCtr="0">
            <a:noAutofit/>
          </a:bodyPr>
          <a:lstStyle/>
          <a:p>
            <a:pPr algn="l"/>
            <a:endParaRPr lang="en-GB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- Red line">
            <a:extLst>
              <a:ext uri="{FF2B5EF4-FFF2-40B4-BE49-F238E27FC236}">
                <a16:creationId xmlns:a16="http://schemas.microsoft.com/office/drawing/2014/main" id="{8D335000-4B65-42BC-AD72-83DCE49338BD}"/>
              </a:ext>
            </a:extLst>
          </p:cNvPr>
          <p:cNvSpPr txBox="1"/>
          <p:nvPr userDrawn="1"/>
        </p:nvSpPr>
        <p:spPr>
          <a:xfrm>
            <a:off x="307467" y="6197312"/>
            <a:ext cx="759600" cy="46800"/>
          </a:xfrm>
          <a:custGeom>
            <a:avLst/>
            <a:gdLst>
              <a:gd name="connsiteX0" fmla="*/ 0 w 1405255"/>
              <a:gd name="connsiteY0" fmla="*/ 0 h 54864"/>
              <a:gd name="connsiteX1" fmla="*/ 1405255 w 1405255"/>
              <a:gd name="connsiteY1" fmla="*/ 0 h 54864"/>
              <a:gd name="connsiteX2" fmla="*/ 1405255 w 1405255"/>
              <a:gd name="connsiteY2" fmla="*/ 54864 h 54864"/>
              <a:gd name="connsiteX3" fmla="*/ 0 w 1405255"/>
              <a:gd name="connsiteY3" fmla="*/ 54864 h 54864"/>
              <a:gd name="connsiteX4" fmla="*/ 0 w 1405255"/>
              <a:gd name="connsiteY4" fmla="*/ 0 h 54864"/>
              <a:gd name="connsiteX0" fmla="*/ 0 w 1405255"/>
              <a:gd name="connsiteY0" fmla="*/ 0 h 54864"/>
              <a:gd name="connsiteX1" fmla="*/ 1405255 w 1405255"/>
              <a:gd name="connsiteY1" fmla="*/ 0 h 54864"/>
              <a:gd name="connsiteX2" fmla="*/ 1350010 w 1405255"/>
              <a:gd name="connsiteY2" fmla="*/ 54864 h 54864"/>
              <a:gd name="connsiteX3" fmla="*/ 0 w 1405255"/>
              <a:gd name="connsiteY3" fmla="*/ 54864 h 54864"/>
              <a:gd name="connsiteX4" fmla="*/ 0 w 1405255"/>
              <a:gd name="connsiteY4" fmla="*/ 0 h 54864"/>
              <a:gd name="connsiteX0" fmla="*/ 0 w 1405255"/>
              <a:gd name="connsiteY0" fmla="*/ 0 h 54864"/>
              <a:gd name="connsiteX1" fmla="*/ 1405255 w 1405255"/>
              <a:gd name="connsiteY1" fmla="*/ 0 h 54864"/>
              <a:gd name="connsiteX2" fmla="*/ 1350010 w 1405255"/>
              <a:gd name="connsiteY2" fmla="*/ 54864 h 54864"/>
              <a:gd name="connsiteX3" fmla="*/ 109855 w 1405255"/>
              <a:gd name="connsiteY3" fmla="*/ 54435 h 54864"/>
              <a:gd name="connsiteX4" fmla="*/ 0 w 1405255"/>
              <a:gd name="connsiteY4" fmla="*/ 54864 h 54864"/>
              <a:gd name="connsiteX5" fmla="*/ 0 w 1405255"/>
              <a:gd name="connsiteY5" fmla="*/ 0 h 54864"/>
              <a:gd name="connsiteX0" fmla="*/ 0 w 1405255"/>
              <a:gd name="connsiteY0" fmla="*/ 0 h 54864"/>
              <a:gd name="connsiteX1" fmla="*/ 1405255 w 1405255"/>
              <a:gd name="connsiteY1" fmla="*/ 0 h 54864"/>
              <a:gd name="connsiteX2" fmla="*/ 1350010 w 1405255"/>
              <a:gd name="connsiteY2" fmla="*/ 54864 h 54864"/>
              <a:gd name="connsiteX3" fmla="*/ 0 w 1405255"/>
              <a:gd name="connsiteY3" fmla="*/ 54864 h 54864"/>
              <a:gd name="connsiteX4" fmla="*/ 0 w 1405255"/>
              <a:gd name="connsiteY4" fmla="*/ 0 h 54864"/>
              <a:gd name="connsiteX0" fmla="*/ 0 w 1405255"/>
              <a:gd name="connsiteY0" fmla="*/ 0 h 57097"/>
              <a:gd name="connsiteX1" fmla="*/ 1405255 w 1405255"/>
              <a:gd name="connsiteY1" fmla="*/ 0 h 57097"/>
              <a:gd name="connsiteX2" fmla="*/ 1335914 w 1405255"/>
              <a:gd name="connsiteY2" fmla="*/ 57097 h 57097"/>
              <a:gd name="connsiteX3" fmla="*/ 0 w 1405255"/>
              <a:gd name="connsiteY3" fmla="*/ 54864 h 57097"/>
              <a:gd name="connsiteX4" fmla="*/ 0 w 1405255"/>
              <a:gd name="connsiteY4" fmla="*/ 0 h 57097"/>
              <a:gd name="connsiteX0" fmla="*/ 0 w 1405255"/>
              <a:gd name="connsiteY0" fmla="*/ 0 h 54864"/>
              <a:gd name="connsiteX1" fmla="*/ 1405255 w 1405255"/>
              <a:gd name="connsiteY1" fmla="*/ 0 h 54864"/>
              <a:gd name="connsiteX2" fmla="*/ 1328865 w 1405255"/>
              <a:gd name="connsiteY2" fmla="*/ 54864 h 54864"/>
              <a:gd name="connsiteX3" fmla="*/ 0 w 1405255"/>
              <a:gd name="connsiteY3" fmla="*/ 54864 h 54864"/>
              <a:gd name="connsiteX4" fmla="*/ 0 w 1405255"/>
              <a:gd name="connsiteY4" fmla="*/ 0 h 5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255" h="54864">
                <a:moveTo>
                  <a:pt x="0" y="0"/>
                </a:moveTo>
                <a:lnTo>
                  <a:pt x="1405255" y="0"/>
                </a:lnTo>
                <a:lnTo>
                  <a:pt x="1328865" y="54864"/>
                </a:lnTo>
                <a:lnTo>
                  <a:pt x="0" y="548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0210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189" userDrawn="1">
          <p15:clr>
            <a:srgbClr val="FBAE40"/>
          </p15:clr>
        </p15:guide>
        <p15:guide id="3" pos="749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0038" y="548640"/>
            <a:ext cx="11591925" cy="503873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Click to enter title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300039" y="1376363"/>
            <a:ext cx="11591924" cy="4932997"/>
          </a:xfrm>
        </p:spPr>
        <p:txBody>
          <a:bodyPr/>
          <a:lstStyle>
            <a:lvl1pPr>
              <a:defRPr baseline="0"/>
            </a:lvl1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Edit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896B6-F8C8-48EF-B9EC-A86CC9BCD147}"/>
              </a:ext>
            </a:extLst>
          </p:cNvPr>
          <p:cNvSpPr txBox="1"/>
          <p:nvPr userDrawn="1"/>
        </p:nvSpPr>
        <p:spPr>
          <a:xfrm>
            <a:off x="11365990" y="6487113"/>
            <a:ext cx="525971" cy="1839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/>
            <a:fld id="{D297DA21-C110-4BC4-B122-32984DD48AE9}" type="slidenum">
              <a:rPr lang="en-GB" sz="1200" smtClean="0"/>
              <a:pPr/>
              <a:t>‹#›</a:t>
            </a:fld>
            <a:endParaRPr lang="en-GB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0FD2F13-0F7E-4DF9-BDB1-C6D94CA0C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0038" y="6487503"/>
            <a:ext cx="9216000" cy="1836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/>
              <a:t>This information is property of Allseas and confidential, and may not be disclosed, copied, duplicated or in any other way made use of.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009352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189" userDrawn="1">
          <p15:clr>
            <a:srgbClr val="FBAE40"/>
          </p15:clr>
        </p15:guide>
        <p15:guide id="3" pos="7491" userDrawn="1">
          <p15:clr>
            <a:srgbClr val="FBAE40"/>
          </p15:clr>
        </p15:guide>
        <p15:guide id="4" orient="horz" pos="397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0038" y="548640"/>
            <a:ext cx="11591925" cy="503873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Click to enter title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300038" y="1376363"/>
            <a:ext cx="5646610" cy="4932363"/>
          </a:xfrm>
        </p:spPr>
        <p:txBody>
          <a:bodyPr/>
          <a:lstStyle>
            <a:lvl1pPr>
              <a:defRPr baseline="0"/>
            </a:lvl1pPr>
            <a:lvl5pPr marL="1828800" indent="0">
              <a:buNone/>
              <a:defRPr/>
            </a:lvl5pPr>
          </a:lstStyle>
          <a:p>
            <a:pPr lvl="0"/>
            <a:r>
              <a:rPr lang="en-GB" noProof="0"/>
              <a:t>Edit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245351" y="1376363"/>
            <a:ext cx="5646611" cy="4932362"/>
          </a:xfrm>
        </p:spPr>
        <p:txBody>
          <a:bodyPr/>
          <a:lstStyle>
            <a:lvl1pPr>
              <a:defRPr baseline="0"/>
            </a:lvl1pPr>
            <a:lvl5pPr marL="1828800" indent="0">
              <a:buNone/>
              <a:defRPr/>
            </a:lvl5pPr>
          </a:lstStyle>
          <a:p>
            <a:pPr lvl="0"/>
            <a:r>
              <a:rPr lang="en-GB" noProof="0"/>
              <a:t>Edit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B20ADA-E8D7-46AA-AE03-473C0B636865}"/>
              </a:ext>
            </a:extLst>
          </p:cNvPr>
          <p:cNvSpPr txBox="1"/>
          <p:nvPr userDrawn="1"/>
        </p:nvSpPr>
        <p:spPr>
          <a:xfrm>
            <a:off x="11365990" y="6487113"/>
            <a:ext cx="525971" cy="1839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/>
            <a:fld id="{D297DA21-C110-4BC4-B122-32984DD48AE9}" type="slidenum">
              <a:rPr lang="en-GB" sz="1200" smtClean="0"/>
              <a:pPr/>
              <a:t>‹#›</a:t>
            </a:fld>
            <a:endParaRPr lang="en-GB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DF01491-F066-48C6-8F25-B38A637A3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0038" y="6487503"/>
            <a:ext cx="9216000" cy="1836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/>
              <a:t>This information is property of Allseas and confidential, and may not be disclosed, copied, duplicated or in any other way made use of.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05969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189" userDrawn="1">
          <p15:clr>
            <a:srgbClr val="FBAE40"/>
          </p15:clr>
        </p15:guide>
        <p15:guide id="3" pos="7491" userDrawn="1">
          <p15:clr>
            <a:srgbClr val="FBAE40"/>
          </p15:clr>
        </p15:guide>
        <p15:guide id="4" orient="horz" pos="397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AF2C9BE7-535F-4146-987A-0402BA63430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4986" y="1657832"/>
            <a:ext cx="5641200" cy="18000"/>
          </a:xfrm>
          <a:solidFill>
            <a:schemeClr val="accent3"/>
          </a:solid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5320AF-16FD-4635-B07D-17886BDB40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9671" y="1657832"/>
            <a:ext cx="5641200" cy="18000"/>
          </a:xfrm>
          <a:solidFill>
            <a:schemeClr val="accent3"/>
          </a:solid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0039" y="548640"/>
            <a:ext cx="11591924" cy="503483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Click to enter title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300038" y="1773236"/>
            <a:ext cx="5646610" cy="4536123"/>
          </a:xfrm>
        </p:spPr>
        <p:txBody>
          <a:bodyPr/>
          <a:lstStyle>
            <a:lvl1pPr>
              <a:defRPr baseline="0"/>
            </a:lvl1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Edit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245352" y="1773236"/>
            <a:ext cx="5646610" cy="4536121"/>
          </a:xfrm>
        </p:spPr>
        <p:txBody>
          <a:bodyPr/>
          <a:lstStyle>
            <a:lvl1pPr>
              <a:defRPr baseline="0"/>
            </a:lvl1pPr>
            <a:lvl5pPr marL="1828800" indent="0">
              <a:buNone/>
              <a:defRPr/>
            </a:lvl5pPr>
          </a:lstStyle>
          <a:p>
            <a:pPr lvl="0"/>
            <a:r>
              <a:rPr lang="en-GB" noProof="0"/>
              <a:t>Edit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00038" y="1230270"/>
            <a:ext cx="5646610" cy="436563"/>
          </a:xfrm>
        </p:spPr>
        <p:txBody>
          <a:bodyPr anchor="b">
            <a:noAutofit/>
          </a:bodyPr>
          <a:lstStyle>
            <a:lvl1pPr marL="0" indent="0">
              <a:buNone/>
              <a:defRPr sz="2000" b="1" baseline="0"/>
            </a:lvl1pPr>
          </a:lstStyle>
          <a:p>
            <a:pPr lvl="0"/>
            <a:r>
              <a:rPr lang="en-GB" noProof="0"/>
              <a:t>Click to enter subtitle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245352" y="1230269"/>
            <a:ext cx="5646611" cy="436563"/>
          </a:xfrm>
        </p:spPr>
        <p:txBody>
          <a:bodyPr anchor="b">
            <a:noAutofit/>
          </a:bodyPr>
          <a:lstStyle>
            <a:lvl1pPr marL="0" indent="0">
              <a:buNone/>
              <a:defRPr sz="2000" b="1" baseline="0"/>
            </a:lvl1pPr>
          </a:lstStyle>
          <a:p>
            <a:pPr lvl="0"/>
            <a:r>
              <a:rPr lang="en-GB" noProof="0"/>
              <a:t>Click to enter subtitle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B1BDE1-E6EC-41B5-A1D3-9F1145E940E2}"/>
              </a:ext>
            </a:extLst>
          </p:cNvPr>
          <p:cNvSpPr txBox="1"/>
          <p:nvPr userDrawn="1"/>
        </p:nvSpPr>
        <p:spPr>
          <a:xfrm>
            <a:off x="11365990" y="6487113"/>
            <a:ext cx="525971" cy="1839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/>
            <a:fld id="{D297DA21-C110-4BC4-B122-32984DD48AE9}" type="slidenum">
              <a:rPr lang="en-GB" sz="1200" smtClean="0"/>
              <a:pPr/>
              <a:t>‹#›</a:t>
            </a:fld>
            <a:endParaRPr lang="en-GB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040C55D9-5A4F-41F5-A974-4CFF00F2A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0038" y="6487503"/>
            <a:ext cx="9216000" cy="1836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/>
              <a:t>This information is property of Allseas and confidential, and may not be disclosed, copied, duplicated or in any other way made use of.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22196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117" userDrawn="1">
          <p15:clr>
            <a:srgbClr val="FBAE40"/>
          </p15:clr>
        </p15:guide>
        <p15:guide id="2" pos="189">
          <p15:clr>
            <a:srgbClr val="FBAE40"/>
          </p15:clr>
        </p15:guide>
        <p15:guide id="3" pos="7491">
          <p15:clr>
            <a:srgbClr val="FBAE40"/>
          </p15:clr>
        </p15:guide>
        <p15:guide id="4" orient="horz" pos="397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18CB85FA-9EDE-4B1C-B2F4-5A34E414BE7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061" y="1658464"/>
            <a:ext cx="2764800" cy="18000"/>
          </a:xfrm>
          <a:solidFill>
            <a:schemeClr val="accent3"/>
          </a:solid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0C6E3CC-0524-4D3A-BFEE-34350F65797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74082" y="1658464"/>
            <a:ext cx="4107600" cy="18000"/>
          </a:xfrm>
          <a:solidFill>
            <a:schemeClr val="accent3"/>
          </a:solid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8FC937F-9227-423B-BA36-5865EF01FF9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85151" y="1658464"/>
            <a:ext cx="4107600" cy="18000"/>
          </a:xfrm>
          <a:solidFill>
            <a:schemeClr val="accent3"/>
          </a:solid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0039" y="548640"/>
            <a:ext cx="11591924" cy="503873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Click to enter title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3375660" y="1773238"/>
            <a:ext cx="4106022" cy="4535487"/>
          </a:xfrm>
        </p:spPr>
        <p:txBody>
          <a:bodyPr/>
          <a:lstStyle>
            <a:lvl1pPr>
              <a:defRPr baseline="0"/>
            </a:lvl1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Edit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7781178" y="1773238"/>
            <a:ext cx="4110786" cy="4535487"/>
          </a:xfrm>
        </p:spPr>
        <p:txBody>
          <a:bodyPr/>
          <a:lstStyle>
            <a:lvl1pPr>
              <a:defRPr baseline="0"/>
            </a:lvl1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Edit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375660" y="1230902"/>
            <a:ext cx="4106022" cy="436563"/>
          </a:xfrm>
        </p:spPr>
        <p:txBody>
          <a:bodyPr anchor="b">
            <a:noAutofit/>
          </a:bodyPr>
          <a:lstStyle>
            <a:lvl1pPr marL="0" indent="0">
              <a:buNone/>
              <a:defRPr sz="2000" b="1" baseline="0"/>
            </a:lvl1pPr>
          </a:lstStyle>
          <a:p>
            <a:pPr lvl="0"/>
            <a:r>
              <a:rPr lang="en-GB" noProof="0"/>
              <a:t>Click to enter subtitle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781178" y="1230901"/>
            <a:ext cx="4110785" cy="436563"/>
          </a:xfrm>
        </p:spPr>
        <p:txBody>
          <a:bodyPr anchor="b">
            <a:noAutofit/>
          </a:bodyPr>
          <a:lstStyle>
            <a:lvl1pPr marL="0" indent="0">
              <a:buNone/>
              <a:defRPr sz="2000" b="1" baseline="0"/>
            </a:lvl1pPr>
          </a:lstStyle>
          <a:p>
            <a:pPr lvl="0"/>
            <a:r>
              <a:rPr lang="en-GB" noProof="0"/>
              <a:t>Click to enter subtitle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195AA644-54EA-4F89-8A21-7AFABF4A5EF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00039" y="1773238"/>
            <a:ext cx="2770822" cy="4535487"/>
          </a:xfrm>
        </p:spPr>
        <p:txBody>
          <a:bodyPr/>
          <a:lstStyle>
            <a:lvl1pPr>
              <a:defRPr baseline="0"/>
            </a:lvl1pPr>
            <a:lvl5pPr marL="1828800" indent="0">
              <a:buNone/>
              <a:defRPr/>
            </a:lvl5pPr>
          </a:lstStyle>
          <a:p>
            <a:pPr lvl="0"/>
            <a:r>
              <a:rPr lang="en-GB" noProof="0"/>
              <a:t>Edit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7B8BDD89-D14B-4B40-8D65-0BD4CA079DD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0038" y="1230902"/>
            <a:ext cx="2770823" cy="436563"/>
          </a:xfrm>
        </p:spPr>
        <p:txBody>
          <a:bodyPr anchor="b">
            <a:noAutofit/>
          </a:bodyPr>
          <a:lstStyle>
            <a:lvl1pPr marL="0" indent="0">
              <a:buNone/>
              <a:defRPr sz="2000" b="1" baseline="0"/>
            </a:lvl1pPr>
          </a:lstStyle>
          <a:p>
            <a:pPr lvl="0"/>
            <a:r>
              <a:rPr lang="en-GB" noProof="0"/>
              <a:t>Click to enter subtitle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BAF271-D7BD-4BFB-BFB4-6790DCBD2DD1}"/>
              </a:ext>
            </a:extLst>
          </p:cNvPr>
          <p:cNvSpPr txBox="1"/>
          <p:nvPr userDrawn="1"/>
        </p:nvSpPr>
        <p:spPr>
          <a:xfrm>
            <a:off x="11365990" y="6487113"/>
            <a:ext cx="525971" cy="1839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/>
            <a:fld id="{D297DA21-C110-4BC4-B122-32984DD48AE9}" type="slidenum">
              <a:rPr lang="en-GB" sz="1200" smtClean="0"/>
              <a:pPr/>
              <a:t>‹#›</a:t>
            </a:fld>
            <a:endParaRPr lang="en-GB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49D20381-3A9B-46DC-BC51-D01703F72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0038" y="6487503"/>
            <a:ext cx="9216000" cy="1836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/>
              <a:t>This information is property of Allseas and confidential, and may not be disclosed, copied, duplicated or in any other way made use of.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905967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117" userDrawn="1">
          <p15:clr>
            <a:srgbClr val="FBAE40"/>
          </p15:clr>
        </p15:guide>
        <p15:guide id="2" pos="189" userDrawn="1">
          <p15:clr>
            <a:srgbClr val="FBAE40"/>
          </p15:clr>
        </p15:guide>
        <p15:guide id="3" pos="7491" userDrawn="1">
          <p15:clr>
            <a:srgbClr val="FBAE40"/>
          </p15:clr>
        </p15:guide>
        <p15:guide id="4" orient="horz" pos="397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0038" y="548640"/>
            <a:ext cx="11591925" cy="503873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Click to enter title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300038" y="1376364"/>
            <a:ext cx="5646610" cy="4932362"/>
          </a:xfrm>
        </p:spPr>
        <p:txBody>
          <a:bodyPr/>
          <a:lstStyle>
            <a:lvl1pPr>
              <a:defRPr baseline="0"/>
            </a:lvl1pPr>
            <a:lvl5pPr marL="1828800" indent="0">
              <a:buNone/>
              <a:defRPr/>
            </a:lvl5pPr>
          </a:lstStyle>
          <a:p>
            <a:pPr lvl="0"/>
            <a:r>
              <a:rPr lang="en-GB" noProof="0"/>
              <a:t>Edit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245999" y="1376363"/>
            <a:ext cx="5645963" cy="4932362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DCF4B-E89A-4E3C-9276-3C701757B7CB}"/>
              </a:ext>
            </a:extLst>
          </p:cNvPr>
          <p:cNvSpPr txBox="1"/>
          <p:nvPr userDrawn="1"/>
        </p:nvSpPr>
        <p:spPr>
          <a:xfrm>
            <a:off x="11365990" y="6487113"/>
            <a:ext cx="525971" cy="1839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/>
            <a:fld id="{D297DA21-C110-4BC4-B122-32984DD48AE9}" type="slidenum">
              <a:rPr lang="en-GB" sz="1200" smtClean="0"/>
              <a:pPr/>
              <a:t>‹#›</a:t>
            </a:fld>
            <a:endParaRPr lang="en-GB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E532A0E-1B7C-4C13-A769-FBC94B54F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0038" y="6487503"/>
            <a:ext cx="9216000" cy="1836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This information is property of Allseas and confidential, and may not be disclosed, copied, duplicated or in any other way made use of.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25798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189" userDrawn="1">
          <p15:clr>
            <a:srgbClr val="FBAE40"/>
          </p15:clr>
        </p15:guide>
        <p15:guide id="3" pos="7491" userDrawn="1">
          <p15:clr>
            <a:srgbClr val="FBAE40"/>
          </p15:clr>
        </p15:guide>
        <p15:guide id="4" orient="horz" pos="397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- Text placeholder"/>
          <p:cNvSpPr>
            <a:spLocks noGrp="1"/>
          </p:cNvSpPr>
          <p:nvPr>
            <p:ph type="title"/>
          </p:nvPr>
        </p:nvSpPr>
        <p:spPr>
          <a:xfrm>
            <a:off x="300039" y="548640"/>
            <a:ext cx="11591924" cy="503873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/>
          <a:p>
            <a:r>
              <a:rPr lang="en-GB" noProof="0" dirty="0"/>
              <a:t>Click to enter title</a:t>
            </a:r>
          </a:p>
        </p:txBody>
      </p:sp>
      <p:sp>
        <p:nvSpPr>
          <p:cNvPr id="8" name="Body - Text Placeholder"/>
          <p:cNvSpPr>
            <a:spLocks noGrp="1"/>
          </p:cNvSpPr>
          <p:nvPr>
            <p:ph type="body" idx="1"/>
          </p:nvPr>
        </p:nvSpPr>
        <p:spPr>
          <a:xfrm>
            <a:off x="300038" y="1376363"/>
            <a:ext cx="11591925" cy="493299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GB" noProof="0" dirty="0"/>
              <a:t>Edit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5" name="TextBox - Red line above logo"/>
          <p:cNvSpPr txBox="1"/>
          <p:nvPr userDrawn="1"/>
        </p:nvSpPr>
        <p:spPr>
          <a:xfrm>
            <a:off x="10664825" y="0"/>
            <a:ext cx="1405255" cy="54864"/>
          </a:xfrm>
          <a:custGeom>
            <a:avLst/>
            <a:gdLst>
              <a:gd name="connsiteX0" fmla="*/ 0 w 1405255"/>
              <a:gd name="connsiteY0" fmla="*/ 0 h 54864"/>
              <a:gd name="connsiteX1" fmla="*/ 1405255 w 1405255"/>
              <a:gd name="connsiteY1" fmla="*/ 0 h 54864"/>
              <a:gd name="connsiteX2" fmla="*/ 1405255 w 1405255"/>
              <a:gd name="connsiteY2" fmla="*/ 54864 h 54864"/>
              <a:gd name="connsiteX3" fmla="*/ 0 w 1405255"/>
              <a:gd name="connsiteY3" fmla="*/ 54864 h 54864"/>
              <a:gd name="connsiteX4" fmla="*/ 0 w 1405255"/>
              <a:gd name="connsiteY4" fmla="*/ 0 h 54864"/>
              <a:gd name="connsiteX0" fmla="*/ 0 w 1405255"/>
              <a:gd name="connsiteY0" fmla="*/ 0 h 54864"/>
              <a:gd name="connsiteX1" fmla="*/ 1405255 w 1405255"/>
              <a:gd name="connsiteY1" fmla="*/ 0 h 54864"/>
              <a:gd name="connsiteX2" fmla="*/ 1350010 w 1405255"/>
              <a:gd name="connsiteY2" fmla="*/ 54864 h 54864"/>
              <a:gd name="connsiteX3" fmla="*/ 0 w 1405255"/>
              <a:gd name="connsiteY3" fmla="*/ 54864 h 54864"/>
              <a:gd name="connsiteX4" fmla="*/ 0 w 1405255"/>
              <a:gd name="connsiteY4" fmla="*/ 0 h 54864"/>
              <a:gd name="connsiteX0" fmla="*/ 0 w 1405255"/>
              <a:gd name="connsiteY0" fmla="*/ 0 h 54864"/>
              <a:gd name="connsiteX1" fmla="*/ 1405255 w 1405255"/>
              <a:gd name="connsiteY1" fmla="*/ 0 h 54864"/>
              <a:gd name="connsiteX2" fmla="*/ 1350010 w 1405255"/>
              <a:gd name="connsiteY2" fmla="*/ 54864 h 54864"/>
              <a:gd name="connsiteX3" fmla="*/ 109855 w 1405255"/>
              <a:gd name="connsiteY3" fmla="*/ 54435 h 54864"/>
              <a:gd name="connsiteX4" fmla="*/ 0 w 1405255"/>
              <a:gd name="connsiteY4" fmla="*/ 54864 h 54864"/>
              <a:gd name="connsiteX5" fmla="*/ 0 w 1405255"/>
              <a:gd name="connsiteY5" fmla="*/ 0 h 54864"/>
              <a:gd name="connsiteX0" fmla="*/ 0 w 1405255"/>
              <a:gd name="connsiteY0" fmla="*/ 0 h 54864"/>
              <a:gd name="connsiteX1" fmla="*/ 1405255 w 1405255"/>
              <a:gd name="connsiteY1" fmla="*/ 0 h 54864"/>
              <a:gd name="connsiteX2" fmla="*/ 1350010 w 1405255"/>
              <a:gd name="connsiteY2" fmla="*/ 54864 h 54864"/>
              <a:gd name="connsiteX3" fmla="*/ 0 w 1405255"/>
              <a:gd name="connsiteY3" fmla="*/ 54864 h 54864"/>
              <a:gd name="connsiteX4" fmla="*/ 0 w 1405255"/>
              <a:gd name="connsiteY4" fmla="*/ 0 h 5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255" h="54864">
                <a:moveTo>
                  <a:pt x="0" y="0"/>
                </a:moveTo>
                <a:lnTo>
                  <a:pt x="1405255" y="0"/>
                </a:lnTo>
                <a:lnTo>
                  <a:pt x="1350010" y="54864"/>
                </a:lnTo>
                <a:lnTo>
                  <a:pt x="0" y="548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- Red line below title">
            <a:extLst>
              <a:ext uri="{FF2B5EF4-FFF2-40B4-BE49-F238E27FC236}">
                <a16:creationId xmlns:a16="http://schemas.microsoft.com/office/drawing/2014/main" id="{E38B1D72-C034-433F-968F-D44240BD8B78}"/>
              </a:ext>
            </a:extLst>
          </p:cNvPr>
          <p:cNvSpPr txBox="1"/>
          <p:nvPr userDrawn="1"/>
        </p:nvSpPr>
        <p:spPr>
          <a:xfrm>
            <a:off x="307467" y="1053127"/>
            <a:ext cx="759600" cy="46800"/>
          </a:xfrm>
          <a:custGeom>
            <a:avLst/>
            <a:gdLst>
              <a:gd name="connsiteX0" fmla="*/ 0 w 1405255"/>
              <a:gd name="connsiteY0" fmla="*/ 0 h 54864"/>
              <a:gd name="connsiteX1" fmla="*/ 1405255 w 1405255"/>
              <a:gd name="connsiteY1" fmla="*/ 0 h 54864"/>
              <a:gd name="connsiteX2" fmla="*/ 1405255 w 1405255"/>
              <a:gd name="connsiteY2" fmla="*/ 54864 h 54864"/>
              <a:gd name="connsiteX3" fmla="*/ 0 w 1405255"/>
              <a:gd name="connsiteY3" fmla="*/ 54864 h 54864"/>
              <a:gd name="connsiteX4" fmla="*/ 0 w 1405255"/>
              <a:gd name="connsiteY4" fmla="*/ 0 h 54864"/>
              <a:gd name="connsiteX0" fmla="*/ 0 w 1405255"/>
              <a:gd name="connsiteY0" fmla="*/ 0 h 54864"/>
              <a:gd name="connsiteX1" fmla="*/ 1405255 w 1405255"/>
              <a:gd name="connsiteY1" fmla="*/ 0 h 54864"/>
              <a:gd name="connsiteX2" fmla="*/ 1350010 w 1405255"/>
              <a:gd name="connsiteY2" fmla="*/ 54864 h 54864"/>
              <a:gd name="connsiteX3" fmla="*/ 0 w 1405255"/>
              <a:gd name="connsiteY3" fmla="*/ 54864 h 54864"/>
              <a:gd name="connsiteX4" fmla="*/ 0 w 1405255"/>
              <a:gd name="connsiteY4" fmla="*/ 0 h 54864"/>
              <a:gd name="connsiteX0" fmla="*/ 0 w 1405255"/>
              <a:gd name="connsiteY0" fmla="*/ 0 h 54864"/>
              <a:gd name="connsiteX1" fmla="*/ 1405255 w 1405255"/>
              <a:gd name="connsiteY1" fmla="*/ 0 h 54864"/>
              <a:gd name="connsiteX2" fmla="*/ 1350010 w 1405255"/>
              <a:gd name="connsiteY2" fmla="*/ 54864 h 54864"/>
              <a:gd name="connsiteX3" fmla="*/ 109855 w 1405255"/>
              <a:gd name="connsiteY3" fmla="*/ 54435 h 54864"/>
              <a:gd name="connsiteX4" fmla="*/ 0 w 1405255"/>
              <a:gd name="connsiteY4" fmla="*/ 54864 h 54864"/>
              <a:gd name="connsiteX5" fmla="*/ 0 w 1405255"/>
              <a:gd name="connsiteY5" fmla="*/ 0 h 54864"/>
              <a:gd name="connsiteX0" fmla="*/ 0 w 1405255"/>
              <a:gd name="connsiteY0" fmla="*/ 0 h 54864"/>
              <a:gd name="connsiteX1" fmla="*/ 1405255 w 1405255"/>
              <a:gd name="connsiteY1" fmla="*/ 0 h 54864"/>
              <a:gd name="connsiteX2" fmla="*/ 1350010 w 1405255"/>
              <a:gd name="connsiteY2" fmla="*/ 54864 h 54864"/>
              <a:gd name="connsiteX3" fmla="*/ 0 w 1405255"/>
              <a:gd name="connsiteY3" fmla="*/ 54864 h 54864"/>
              <a:gd name="connsiteX4" fmla="*/ 0 w 1405255"/>
              <a:gd name="connsiteY4" fmla="*/ 0 h 54864"/>
              <a:gd name="connsiteX0" fmla="*/ 0 w 1405255"/>
              <a:gd name="connsiteY0" fmla="*/ 0 h 57097"/>
              <a:gd name="connsiteX1" fmla="*/ 1405255 w 1405255"/>
              <a:gd name="connsiteY1" fmla="*/ 0 h 57097"/>
              <a:gd name="connsiteX2" fmla="*/ 1335914 w 1405255"/>
              <a:gd name="connsiteY2" fmla="*/ 57097 h 57097"/>
              <a:gd name="connsiteX3" fmla="*/ 0 w 1405255"/>
              <a:gd name="connsiteY3" fmla="*/ 54864 h 57097"/>
              <a:gd name="connsiteX4" fmla="*/ 0 w 1405255"/>
              <a:gd name="connsiteY4" fmla="*/ 0 h 57097"/>
              <a:gd name="connsiteX0" fmla="*/ 0 w 1405255"/>
              <a:gd name="connsiteY0" fmla="*/ 0 h 54864"/>
              <a:gd name="connsiteX1" fmla="*/ 1405255 w 1405255"/>
              <a:gd name="connsiteY1" fmla="*/ 0 h 54864"/>
              <a:gd name="connsiteX2" fmla="*/ 1328865 w 1405255"/>
              <a:gd name="connsiteY2" fmla="*/ 54864 h 54864"/>
              <a:gd name="connsiteX3" fmla="*/ 0 w 1405255"/>
              <a:gd name="connsiteY3" fmla="*/ 54864 h 54864"/>
              <a:gd name="connsiteX4" fmla="*/ 0 w 1405255"/>
              <a:gd name="connsiteY4" fmla="*/ 0 h 5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255" h="54864">
                <a:moveTo>
                  <a:pt x="0" y="0"/>
                </a:moveTo>
                <a:lnTo>
                  <a:pt x="1405255" y="0"/>
                </a:lnTo>
                <a:lnTo>
                  <a:pt x="1328865" y="54864"/>
                </a:lnTo>
                <a:lnTo>
                  <a:pt x="0" y="548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Allseas logo - Textbox"/>
          <p:cNvSpPr txBox="1"/>
          <p:nvPr userDrawn="1"/>
        </p:nvSpPr>
        <p:spPr>
          <a:xfrm>
            <a:off x="10605600" y="46800"/>
            <a:ext cx="1461600" cy="547200"/>
          </a:xfrm>
          <a:prstGeom prst="rect">
            <a:avLst/>
          </a:prstGeom>
          <a:blipFill>
            <a:blip r:embed="rId16"/>
            <a:stretch>
              <a:fillRect/>
            </a:stretch>
          </a:blipFill>
        </p:spPr>
        <p:txBody>
          <a:bodyPr wrap="square" rtlCol="0" anchor="t" anchorCtr="0">
            <a:noAutofit/>
          </a:bodyPr>
          <a:lstStyle/>
          <a:p>
            <a:pPr algn="l"/>
            <a:endParaRPr lang="en-GB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02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9" r:id="rId2"/>
    <p:sldLayoutId id="2147483649" r:id="rId3"/>
    <p:sldLayoutId id="2147483650" r:id="rId4"/>
    <p:sldLayoutId id="2147483652" r:id="rId5"/>
    <p:sldLayoutId id="2147483658" r:id="rId6"/>
    <p:sldLayoutId id="2147483666" r:id="rId7"/>
    <p:sldLayoutId id="2147483665" r:id="rId8"/>
    <p:sldLayoutId id="2147483664" r:id="rId9"/>
    <p:sldLayoutId id="2147483661" r:id="rId10"/>
    <p:sldLayoutId id="2147483660" r:id="rId11"/>
    <p:sldLayoutId id="2147483657" r:id="rId12"/>
    <p:sldLayoutId id="2147483662" r:id="rId13"/>
    <p:sldLayoutId id="2147483663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48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13232" indent="-356616" algn="l" defTabSz="914400" rtl="0" eaLnBrk="1" latinLnBrk="0" hangingPunct="1">
        <a:lnSpc>
          <a:spcPct val="100000"/>
        </a:lnSpc>
        <a:spcBef>
          <a:spcPts val="432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078992" indent="-356616" algn="l" defTabSz="914400" rtl="0" eaLnBrk="1" latinLnBrk="0" hangingPunct="1">
        <a:lnSpc>
          <a:spcPct val="100000"/>
        </a:lnSpc>
        <a:spcBef>
          <a:spcPts val="384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435608" indent="-356616" algn="l" defTabSz="914400" rtl="0" eaLnBrk="1" latinLnBrk="0" hangingPunct="1">
        <a:lnSpc>
          <a:spcPct val="100000"/>
        </a:lnSpc>
        <a:spcBef>
          <a:spcPts val="336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491" userDrawn="1">
          <p15:clr>
            <a:srgbClr val="F26B43"/>
          </p15:clr>
        </p15:guide>
        <p15:guide id="3" pos="1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llseas.sharepoint.com/sites/PublicRelations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8689-680D-4641-AD61-6C68CA3C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2C476-60C0-4C72-8A59-C81821931D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92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00038" y="1572126"/>
            <a:ext cx="11458825" cy="4764506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en-GB" sz="1600" b="0" cap="none" spc="0" dirty="0">
              <a:ln w="0"/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0038" y="4523874"/>
            <a:ext cx="1145882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7516" y="1756611"/>
            <a:ext cx="4291263" cy="417094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Scores</a:t>
            </a:r>
            <a:endParaRPr lang="en-GB" sz="1600" b="0" cap="none" spc="0" dirty="0">
              <a:ln w="0"/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7516" y="2358190"/>
            <a:ext cx="4291263" cy="199724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</a:t>
            </a:r>
            <a:endParaRPr lang="en-GB" sz="1600" b="0" cap="none" spc="0" dirty="0">
              <a:ln w="0"/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7516" y="4753852"/>
            <a:ext cx="4291263" cy="579272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Games</a:t>
            </a:r>
            <a:endParaRPr lang="en-GB" sz="1600" b="0" cap="none" spc="0" dirty="0">
              <a:ln w="0"/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7516" y="5467725"/>
            <a:ext cx="4291263" cy="652337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Name, players, remove, view</a:t>
            </a:r>
            <a:endParaRPr lang="en-GB" sz="1600" b="0" cap="none" spc="0" dirty="0">
              <a:ln w="0"/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19587" y="4863014"/>
            <a:ext cx="2244266" cy="360947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game</a:t>
            </a:r>
            <a:endParaRPr lang="en-GB" sz="1600" b="0" cap="none" spc="0" dirty="0">
              <a:ln w="0"/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37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Add new game</a:t>
            </a:r>
          </a:p>
          <a:p>
            <a:r>
              <a:rPr lang="en-US" dirty="0" smtClean="0"/>
              <a:t>See list of games </a:t>
            </a:r>
          </a:p>
          <a:p>
            <a:r>
              <a:rPr lang="en-US" dirty="0" smtClean="0"/>
              <a:t>See scores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33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167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Allseas presentation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/>
              <a:t>Allseas’ presentation template is now provided in 16:9 (widescreen) format. The template contains built-in slide layouts that contain formatting, positioning and placeholders (dotted-line areas that hold content such as text, tables and images) for all of the content that appears on a slide. </a:t>
            </a:r>
            <a:br>
              <a:rPr lang="en-GB" sz="1800" dirty="0"/>
            </a:br>
            <a:r>
              <a:rPr lang="en-GB" sz="1800" dirty="0"/>
              <a:t/>
            </a:r>
            <a:br>
              <a:rPr lang="en-GB" sz="1800" dirty="0"/>
            </a:br>
            <a:r>
              <a:rPr lang="en-GB" sz="1800" dirty="0"/>
              <a:t>When creating your presentation, we recommend you use </a:t>
            </a:r>
            <a:r>
              <a:rPr lang="en-GB" sz="1800" b="1" dirty="0"/>
              <a:t>Normal </a:t>
            </a:r>
            <a:r>
              <a:rPr lang="en-GB" sz="1800" dirty="0"/>
              <a:t>view (select </a:t>
            </a:r>
            <a:r>
              <a:rPr lang="en-GB" sz="1800" b="1" dirty="0"/>
              <a:t>View</a:t>
            </a:r>
            <a:r>
              <a:rPr lang="en-GB" sz="1800" dirty="0"/>
              <a:t> &gt; </a:t>
            </a:r>
            <a:r>
              <a:rPr lang="en-GB" sz="1800" b="1" dirty="0"/>
              <a:t>Normal</a:t>
            </a:r>
            <a:r>
              <a:rPr lang="en-GB" sz="1800" dirty="0"/>
              <a:t>).</a:t>
            </a:r>
            <a:br>
              <a:rPr lang="en-GB" sz="1800" dirty="0"/>
            </a:br>
            <a:r>
              <a:rPr lang="en-GB" sz="1800" dirty="0"/>
              <a:t/>
            </a:r>
            <a:br>
              <a:rPr lang="en-GB" sz="1800" dirty="0"/>
            </a:br>
            <a:r>
              <a:rPr lang="en-GB" sz="1800" dirty="0"/>
              <a:t>To add slides, select </a:t>
            </a:r>
            <a:r>
              <a:rPr lang="en-GB" sz="1800" b="1" dirty="0"/>
              <a:t>Home</a:t>
            </a:r>
            <a:r>
              <a:rPr lang="en-GB" sz="1800" dirty="0"/>
              <a:t> &gt; </a:t>
            </a:r>
            <a:r>
              <a:rPr lang="en-GB" sz="1800" b="1" dirty="0"/>
              <a:t>New Slide</a:t>
            </a:r>
            <a:r>
              <a:rPr lang="en-GB" sz="1800" dirty="0"/>
              <a:t> and choose one of the approved layouts (Title, Section, Title and content, Split content, Comparison(s), Text and photo and Photo slides).</a:t>
            </a:r>
            <a:br>
              <a:rPr lang="en-GB" sz="1800" dirty="0"/>
            </a:br>
            <a:r>
              <a:rPr lang="en-GB" sz="1800" dirty="0"/>
              <a:t/>
            </a:r>
            <a:br>
              <a:rPr lang="en-GB" sz="1800" dirty="0"/>
            </a:br>
            <a:r>
              <a:rPr lang="en-GB" sz="1800" dirty="0"/>
              <a:t>Images you insert automatically fill the slide (Photo layout) or placeholder (other layouts). To adjust the position, </a:t>
            </a:r>
            <a:r>
              <a:rPr lang="en-GB" sz="1800" b="1" dirty="0"/>
              <a:t>right-mouse click </a:t>
            </a:r>
            <a:r>
              <a:rPr lang="en-GB" sz="1800" dirty="0"/>
              <a:t>the image and choose </a:t>
            </a:r>
            <a:r>
              <a:rPr lang="en-GB" sz="1800" b="1" dirty="0"/>
              <a:t>Crop</a:t>
            </a:r>
            <a:r>
              <a:rPr lang="en-GB" sz="1800" dirty="0"/>
              <a:t> from the drop-down menu. </a:t>
            </a:r>
            <a:br>
              <a:rPr lang="en-GB" sz="1800" dirty="0"/>
            </a:br>
            <a:r>
              <a:rPr lang="en-GB" sz="1800" dirty="0"/>
              <a:t/>
            </a:r>
            <a:br>
              <a:rPr lang="en-GB" sz="1800" dirty="0"/>
            </a:br>
            <a:r>
              <a:rPr lang="en-GB" sz="1800" dirty="0"/>
              <a:t>Approved images, presentation modules and a “Presentation template toolbox” with additional slide content and template information, are available on the </a:t>
            </a:r>
            <a:r>
              <a:rPr lang="en-GB" sz="1800" dirty="0">
                <a:hlinkClick r:id="rId2"/>
              </a:rPr>
              <a:t>PR portal</a:t>
            </a:r>
            <a:r>
              <a:rPr lang="en-GB" sz="1800" dirty="0"/>
              <a:t> (to open link, </a:t>
            </a:r>
            <a:r>
              <a:rPr lang="en-GB" sz="1800" b="1" dirty="0"/>
              <a:t>right-mouse click</a:t>
            </a:r>
            <a:r>
              <a:rPr lang="en-GB" sz="1800" dirty="0"/>
              <a:t> and choose </a:t>
            </a:r>
            <a:r>
              <a:rPr lang="en-GB" sz="1800" b="1" dirty="0"/>
              <a:t>Open Hyperlink</a:t>
            </a:r>
            <a:r>
              <a:rPr lang="en-GB" sz="1800" dirty="0"/>
              <a:t>). </a:t>
            </a:r>
            <a:br>
              <a:rPr lang="en-GB" sz="1800" dirty="0"/>
            </a:br>
            <a:r>
              <a:rPr lang="en-GB" sz="1800" dirty="0"/>
              <a:t/>
            </a:r>
            <a:br>
              <a:rPr lang="en-GB" sz="1800" dirty="0"/>
            </a:br>
            <a:r>
              <a:rPr lang="en-GB" sz="1800" dirty="0"/>
              <a:t>To convert an old presentation to the new template takes time. Slides with non-standard layouts (e.g. adjusted margins, overlapping images) require more work. For help </a:t>
            </a:r>
            <a:r>
              <a:rPr lang="en-GB" sz="1800" b="1" dirty="0"/>
              <a:t>converting your old presentation</a:t>
            </a:r>
            <a:r>
              <a:rPr lang="en-GB" sz="1800" dirty="0"/>
              <a:t>, see next slide.</a:t>
            </a:r>
          </a:p>
        </p:txBody>
      </p:sp>
    </p:spTree>
    <p:extLst>
      <p:ext uri="{BB962C8B-B14F-4D97-AF65-F5344CB8AC3E}">
        <p14:creationId xmlns:p14="http://schemas.microsoft.com/office/powerpoint/2010/main" val="143212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How to convert your old presentation to the new template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/>
              <a:t>The quickest way to convert your old presentation to the new template is to select the slides you wish to reuse (</a:t>
            </a:r>
            <a:r>
              <a:rPr lang="en-GB" sz="1800" b="1" dirty="0"/>
              <a:t>Ctrl+left-mouse click</a:t>
            </a:r>
            <a:r>
              <a:rPr lang="en-GB" sz="1800" dirty="0"/>
              <a:t> individual slides; </a:t>
            </a:r>
            <a:r>
              <a:rPr lang="en-GB" sz="1800" b="1" dirty="0"/>
              <a:t>Ctrl+A</a:t>
            </a:r>
            <a:r>
              <a:rPr lang="en-GB" sz="1800" dirty="0"/>
              <a:t> for all slides) and paste them into the new template (</a:t>
            </a:r>
            <a:r>
              <a:rPr lang="en-GB" sz="1800" b="1" dirty="0"/>
              <a:t>Ctrl+V</a:t>
            </a:r>
            <a:r>
              <a:rPr lang="en-GB" sz="1800" dirty="0"/>
              <a:t>).</a:t>
            </a:r>
            <a:br>
              <a:rPr lang="en-GB" sz="1800" dirty="0"/>
            </a:br>
            <a:r>
              <a:rPr lang="en-GB" sz="1800" dirty="0"/>
              <a:t/>
            </a:r>
            <a:br>
              <a:rPr lang="en-GB" sz="1800" dirty="0"/>
            </a:br>
            <a:r>
              <a:rPr lang="en-GB" sz="1800" dirty="0"/>
              <a:t>Copied slides contain old styles and layouts. To convert them to the new format, select the correct slide layout. </a:t>
            </a:r>
          </a:p>
          <a:p>
            <a:r>
              <a:rPr lang="en-GB" sz="1800" dirty="0"/>
              <a:t>Make sure the presentation view is set to </a:t>
            </a:r>
            <a:r>
              <a:rPr lang="en-GB" sz="1800" b="1" dirty="0"/>
              <a:t>Normal</a:t>
            </a:r>
            <a:r>
              <a:rPr lang="en-GB" sz="1800" dirty="0"/>
              <a:t> (on </a:t>
            </a:r>
            <a:r>
              <a:rPr lang="en-GB" sz="1800" b="1" dirty="0"/>
              <a:t>View</a:t>
            </a:r>
            <a:r>
              <a:rPr lang="en-GB" sz="1800" dirty="0"/>
              <a:t> tab), so slide thumbnails are visible on the left side of the screen.</a:t>
            </a:r>
          </a:p>
          <a:p>
            <a:r>
              <a:rPr lang="en-GB" sz="1800" b="1" dirty="0"/>
              <a:t>Right-mouse click </a:t>
            </a:r>
            <a:r>
              <a:rPr lang="en-GB" sz="1800" dirty="0"/>
              <a:t>a slide thumbnail (or selection of thumbnails with the same layout). Selected slides show a red border.</a:t>
            </a:r>
          </a:p>
          <a:p>
            <a:r>
              <a:rPr lang="en-GB" sz="1800" dirty="0"/>
              <a:t>Select </a:t>
            </a:r>
            <a:r>
              <a:rPr lang="en-GB" sz="1800" b="1" dirty="0"/>
              <a:t>Layout</a:t>
            </a:r>
            <a:r>
              <a:rPr lang="en-GB" sz="1800" dirty="0"/>
              <a:t> from the drop-down menu and select the correct slide layout (e.g. “Title and content”).</a:t>
            </a:r>
          </a:p>
          <a:p>
            <a:r>
              <a:rPr lang="en-GB" sz="1800" b="1" dirty="0"/>
              <a:t>Right-mouse click</a:t>
            </a:r>
            <a:r>
              <a:rPr lang="en-GB" sz="1800" dirty="0"/>
              <a:t> on the selected slide(s) again and select </a:t>
            </a:r>
            <a:r>
              <a:rPr lang="en-GB" sz="1800" b="1" dirty="0"/>
              <a:t>Reset Slide</a:t>
            </a:r>
            <a:r>
              <a:rPr lang="en-GB" sz="1800" dirty="0"/>
              <a:t>. </a:t>
            </a:r>
          </a:p>
          <a:p>
            <a:pPr marL="0" indent="0">
              <a:buNone/>
            </a:pPr>
            <a:r>
              <a:rPr lang="en-GB" sz="1400" dirty="0"/>
              <a:t/>
            </a:r>
            <a:br>
              <a:rPr lang="en-GB" sz="1400" dirty="0"/>
            </a:br>
            <a:r>
              <a:rPr lang="en-GB" sz="1800" dirty="0"/>
              <a:t>Text slides convert automatically to the new layout. Other slides may need adjustments, such as moving images or graphics while holding </a:t>
            </a:r>
            <a:r>
              <a:rPr lang="en-GB" sz="1800" b="1" dirty="0"/>
              <a:t>left-mouse click</a:t>
            </a:r>
            <a:r>
              <a:rPr lang="en-GB" sz="1800" dirty="0"/>
              <a:t>. </a:t>
            </a:r>
            <a:br>
              <a:rPr lang="en-GB" sz="1800" dirty="0"/>
            </a:br>
            <a:r>
              <a:rPr lang="en-GB" sz="1800" dirty="0"/>
              <a:t/>
            </a:r>
            <a:br>
              <a:rPr lang="en-GB" sz="1800" dirty="0"/>
            </a:br>
            <a:r>
              <a:rPr lang="en-GB" sz="1800" dirty="0"/>
              <a:t>To reuse images, copy the image (</a:t>
            </a:r>
            <a:r>
              <a:rPr lang="en-GB" sz="1800" b="1" dirty="0"/>
              <a:t>Ctrl+C</a:t>
            </a:r>
            <a:r>
              <a:rPr lang="en-GB" sz="1800" dirty="0"/>
              <a:t>) from the old presentation and paste it (</a:t>
            </a:r>
            <a:r>
              <a:rPr lang="en-GB" sz="1800" b="1" dirty="0"/>
              <a:t>Ctrl+V</a:t>
            </a:r>
            <a:r>
              <a:rPr lang="en-GB" sz="1800" dirty="0"/>
              <a:t>) into the selected placeholder</a:t>
            </a:r>
            <a:r>
              <a:rPr lang="en-GB" sz="1800" b="1" dirty="0"/>
              <a:t> </a:t>
            </a:r>
            <a:r>
              <a:rPr lang="en-GB" sz="1800" dirty="0"/>
              <a:t>in the new slide layout. When reusing an image in a “Photo slide” layout, </a:t>
            </a:r>
            <a:r>
              <a:rPr lang="en-GB" sz="1800" b="1" dirty="0"/>
              <a:t>right-mouse click</a:t>
            </a:r>
            <a:r>
              <a:rPr lang="en-GB" sz="1800" dirty="0"/>
              <a:t> the inserted image and select </a:t>
            </a:r>
            <a:r>
              <a:rPr lang="en-GB" sz="1800" b="1" dirty="0"/>
              <a:t>Send to back</a:t>
            </a:r>
            <a:r>
              <a:rPr lang="en-GB" sz="1800" dirty="0"/>
              <a:t>. 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67116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Allseas Theme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F3E42"/>
      </a:accent2>
      <a:accent3>
        <a:srgbClr val="9FA1A4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seas Kha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accent3"/>
          </a:solidFill>
        </a:ln>
      </a:spPr>
      <a:bodyPr wrap="square" lIns="91440" tIns="45720" rIns="91440" bIns="45720" rtlCol="0" anchor="ctr">
        <a:noAutofit/>
      </a:bodyPr>
      <a:lstStyle>
        <a:defPPr algn="ctr">
          <a:defRPr sz="1600" b="0" cap="none" spc="0" dirty="0">
            <a:ln w="0"/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 anchorCtr="0">
        <a:noAutofit/>
      </a:bodyPr>
      <a:lstStyle>
        <a:defPPr algn="l">
          <a:defRPr sz="1600" dirty="0" smtClean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lseas presentation template_PR_220ppi.potx" id="{BC0185C1-5D53-44B3-8318-87EEBD7D9111}" vid="{60722F3F-E063-4C1A-8F69-48EA123CAA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274</TotalTime>
  <Words>494</Words>
  <Application>Microsoft Office PowerPoint</Application>
  <PresentationFormat>Widescreen</PresentationFormat>
  <Paragraphs>18</Paragraphs>
  <Slides>6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New Allseas presentation template</vt:lpstr>
      <vt:lpstr>How to convert your old presentation to the new template </vt:lpstr>
    </vt:vector>
  </TitlesOfParts>
  <Company>Allseas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Jong, Jan Hein de</dc:creator>
  <cp:lastModifiedBy>Jong, Jan Hein de</cp:lastModifiedBy>
  <cp:revision>3</cp:revision>
  <dcterms:created xsi:type="dcterms:W3CDTF">2021-05-12T08:12:03Z</dcterms:created>
  <dcterms:modified xsi:type="dcterms:W3CDTF">2021-05-12T12:46:35Z</dcterms:modified>
</cp:coreProperties>
</file>