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6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5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4F3B-4CB6-4A5F-A2C9-D4C7974418E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2E2D-D912-4B4A-92A8-972541FA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50 ∗ 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won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+ 50 ∗</m:t>
                      </m:r>
                      <m:f>
                        <m:fPr>
                          <m:ctrlPr>
                            <a:rPr lang="en-N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played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2" y="992777"/>
                <a:ext cx="10476411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4857" y="2447109"/>
            <a:ext cx="8186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game has a certain amount of points to be won, depending on the duration of the game</a:t>
            </a:r>
          </a:p>
          <a:p>
            <a:endParaRPr lang="en-US" dirty="0"/>
          </a:p>
          <a:p>
            <a:r>
              <a:rPr lang="en-US" dirty="0" smtClean="0"/>
              <a:t>Less that 30 minutes = 1 point</a:t>
            </a:r>
          </a:p>
          <a:p>
            <a:r>
              <a:rPr lang="en-US" dirty="0" smtClean="0"/>
              <a:t>Less than 90 minutes = 2 points</a:t>
            </a:r>
          </a:p>
          <a:p>
            <a:r>
              <a:rPr lang="en-US" dirty="0" smtClean="0"/>
              <a:t>Less than 180 minutes = 3 points </a:t>
            </a:r>
          </a:p>
          <a:p>
            <a:r>
              <a:rPr lang="en-US" dirty="0" smtClean="0"/>
              <a:t>More than 180 minutes = 4 points </a:t>
            </a:r>
          </a:p>
          <a:p>
            <a:endParaRPr lang="en-US" dirty="0" smtClean="0"/>
          </a:p>
          <a:p>
            <a:r>
              <a:rPr lang="en-US" dirty="0" smtClean="0"/>
              <a:t>Points won is the number of points won by the player</a:t>
            </a:r>
          </a:p>
          <a:p>
            <a:r>
              <a:rPr lang="en-US" dirty="0" smtClean="0"/>
              <a:t>Points played is the sum of the points of all the games the player participated in</a:t>
            </a:r>
            <a:endParaRPr lang="en-US" dirty="0"/>
          </a:p>
          <a:p>
            <a:r>
              <a:rPr lang="en-US" dirty="0" smtClean="0"/>
              <a:t>The total points played is the sum of all games that have been played</a:t>
            </a:r>
          </a:p>
        </p:txBody>
      </p:sp>
    </p:spTree>
    <p:extLst>
      <p:ext uri="{BB962C8B-B14F-4D97-AF65-F5344CB8AC3E}">
        <p14:creationId xmlns:p14="http://schemas.microsoft.com/office/powerpoint/2010/main" val="3427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1755AD350B04AA8E24B8714E43803" ma:contentTypeVersion="15" ma:contentTypeDescription="Create a new document." ma:contentTypeScope="" ma:versionID="070ec28557a3600c7b507f79d1719f7a">
  <xsd:schema xmlns:xsd="http://www.w3.org/2001/XMLSchema" xmlns:xs="http://www.w3.org/2001/XMLSchema" xmlns:p="http://schemas.microsoft.com/office/2006/metadata/properties" xmlns:ns1="http://schemas.microsoft.com/sharepoint/v3" xmlns:ns3="3bc6fab5-0330-4e6d-8517-d98612b1d946" xmlns:ns4="ed59b065-7786-4ad4-964e-0936306ec768" targetNamespace="http://schemas.microsoft.com/office/2006/metadata/properties" ma:root="true" ma:fieldsID="3b83721207f7df572bc289001bf927eb" ns1:_="" ns3:_="" ns4:_="">
    <xsd:import namespace="http://schemas.microsoft.com/sharepoint/v3"/>
    <xsd:import namespace="3bc6fab5-0330-4e6d-8517-d98612b1d946"/>
    <xsd:import namespace="ed59b065-7786-4ad4-964e-0936306ec7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6fab5-0330-4e6d-8517-d98612b1d9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9b065-7786-4ad4-964e-0936306e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01720F5-2E54-48F5-808F-3A261382A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bc6fab5-0330-4e6d-8517-d98612b1d946"/>
    <ds:schemaRef ds:uri="ed59b065-7786-4ad4-964e-0936306ec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5D079-2F04-4520-A7FE-083BBC469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6C514A-C8DE-4112-8DC4-C34F54237852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ed59b065-7786-4ad4-964e-0936306ec768"/>
    <ds:schemaRef ds:uri="3bc6fab5-0330-4e6d-8517-d98612b1d94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Allseas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Jong, Jan Hein de</dc:creator>
  <cp:lastModifiedBy>Jong, Jan Hein de</cp:lastModifiedBy>
  <cp:revision>2</cp:revision>
  <dcterms:created xsi:type="dcterms:W3CDTF">2020-07-05T11:59:44Z</dcterms:created>
  <dcterms:modified xsi:type="dcterms:W3CDTF">2020-07-05T12:32:10Z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0x0101001121755AD350B04AA8E24B8714E43803</vt:lpwstr>
  </property>
</Properties>
</file>