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737C3B57-6D91-4521-8DE6-721D67121A69}" type="pres">
      <dgm:prSet presAssocID="{118E16F9-6405-4F1E-92C9-9F1F40918A9A}" presName="Name0" presStyleCnt="0">
        <dgm:presLayoutVars>
          <dgm:dir/>
          <dgm:animLvl val="lvl"/>
          <dgm:resizeHandles val="exact"/>
        </dgm:presLayoutVars>
      </dgm:prSet>
      <dgm:spPr/>
    </dgm:pt>
    <dgm:pt modelId="{71EC3D6D-92C2-4ECC-AE6B-9C03ADD05EC1}" type="pres">
      <dgm:prSet presAssocID="{E24A44A3-BF08-4BE0-8115-EC0657CDA1B9}" presName="linNode" presStyleCnt="0"/>
      <dgm:spPr/>
    </dgm:pt>
    <dgm:pt modelId="{92051009-74A6-45C4-B352-FC35C4436E5E}" type="pres">
      <dgm:prSet presAssocID="{E24A44A3-BF08-4BE0-8115-EC0657CDA1B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AAA2D92-F877-4BE4-B815-F1D3F2F0D72B}" type="pres">
      <dgm:prSet presAssocID="{5D5141B2-DFAB-4BFC-9C05-E0AD4C1DDF82}" presName="sp" presStyleCnt="0"/>
      <dgm:spPr/>
    </dgm:pt>
    <dgm:pt modelId="{20DA496A-A267-4661-BDDA-19769991013C}" type="pres">
      <dgm:prSet presAssocID="{D3B9661F-A3E2-4262-8E57-2196A6CDA6DC}" presName="linNode" presStyleCnt="0"/>
      <dgm:spPr/>
    </dgm:pt>
    <dgm:pt modelId="{00F15BE8-36D2-4995-976F-26E50F7117A6}" type="pres">
      <dgm:prSet presAssocID="{D3B9661F-A3E2-4262-8E57-2196A6CDA6D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57F35AE-88DC-4BE2-920F-EA910BBD904D}" type="pres">
      <dgm:prSet presAssocID="{F7B3E1B4-46D7-48FD-A572-6C892F64902A}" presName="sp" presStyleCnt="0"/>
      <dgm:spPr/>
    </dgm:pt>
    <dgm:pt modelId="{BFD6503A-5E64-45F0-9FDF-EE9DAEB98DAA}" type="pres">
      <dgm:prSet presAssocID="{BBACE499-9FFB-452F-ADE7-BD5B8DCEE209}" presName="linNode" presStyleCnt="0"/>
      <dgm:spPr/>
    </dgm:pt>
    <dgm:pt modelId="{311FB5E6-D58E-4C20-A971-D92FCC10B81F}" type="pres">
      <dgm:prSet presAssocID="{BBACE499-9FFB-452F-ADE7-BD5B8DCEE20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F037FC4-CA3A-41D8-B1F0-5E272B57E8EB}" type="presOf" srcId="{BBACE499-9FFB-452F-ADE7-BD5B8DCEE209}" destId="{311FB5E6-D58E-4C20-A971-D92FCC10B81F}" srcOrd="0" destOrd="0" presId="urn:microsoft.com/office/officeart/2005/8/layout/vList5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1218DCB-7246-49F6-8099-E35904561D48}" type="presOf" srcId="{E24A44A3-BF08-4BE0-8115-EC0657CDA1B9}" destId="{92051009-74A6-45C4-B352-FC35C4436E5E}" srcOrd="0" destOrd="0" presId="urn:microsoft.com/office/officeart/2005/8/layout/vList5"/>
    <dgm:cxn modelId="{9BA15140-7CD2-48C9-8D5D-EB2C79C08D38}" type="presOf" srcId="{D3B9661F-A3E2-4262-8E57-2196A6CDA6DC}" destId="{00F15BE8-36D2-4995-976F-26E50F7117A6}" srcOrd="0" destOrd="0" presId="urn:microsoft.com/office/officeart/2005/8/layout/vList5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F0C4D8A6-9931-4DB0-8D7D-F3B55C71A92E}" type="presOf" srcId="{118E16F9-6405-4F1E-92C9-9F1F40918A9A}" destId="{737C3B57-6D91-4521-8DE6-721D67121A69}" srcOrd="0" destOrd="0" presId="urn:microsoft.com/office/officeart/2005/8/layout/vList5"/>
    <dgm:cxn modelId="{43D61345-0692-42C8-93A8-B186051472B4}" type="presParOf" srcId="{737C3B57-6D91-4521-8DE6-721D67121A69}" destId="{71EC3D6D-92C2-4ECC-AE6B-9C03ADD05EC1}" srcOrd="0" destOrd="0" presId="urn:microsoft.com/office/officeart/2005/8/layout/vList5"/>
    <dgm:cxn modelId="{B1A79B68-FD4D-4662-BEFD-3D62FA84A77D}" type="presParOf" srcId="{71EC3D6D-92C2-4ECC-AE6B-9C03ADD05EC1}" destId="{92051009-74A6-45C4-B352-FC35C4436E5E}" srcOrd="0" destOrd="0" presId="urn:microsoft.com/office/officeart/2005/8/layout/vList5"/>
    <dgm:cxn modelId="{B056DEF3-B9C7-4898-BE21-FE8FD9F2057D}" type="presParOf" srcId="{737C3B57-6D91-4521-8DE6-721D67121A69}" destId="{2AAA2D92-F877-4BE4-B815-F1D3F2F0D72B}" srcOrd="1" destOrd="0" presId="urn:microsoft.com/office/officeart/2005/8/layout/vList5"/>
    <dgm:cxn modelId="{B506B0AA-8116-480D-87C5-E08F983DCB44}" type="presParOf" srcId="{737C3B57-6D91-4521-8DE6-721D67121A69}" destId="{20DA496A-A267-4661-BDDA-19769991013C}" srcOrd="2" destOrd="0" presId="urn:microsoft.com/office/officeart/2005/8/layout/vList5"/>
    <dgm:cxn modelId="{CDAF15BD-D4AE-4187-B8B3-D96E4EE2D330}" type="presParOf" srcId="{20DA496A-A267-4661-BDDA-19769991013C}" destId="{00F15BE8-36D2-4995-976F-26E50F7117A6}" srcOrd="0" destOrd="0" presId="urn:microsoft.com/office/officeart/2005/8/layout/vList5"/>
    <dgm:cxn modelId="{EA91FFAF-3516-4C57-AAC7-016F58139CAD}" type="presParOf" srcId="{737C3B57-6D91-4521-8DE6-721D67121A69}" destId="{457F35AE-88DC-4BE2-920F-EA910BBD904D}" srcOrd="3" destOrd="0" presId="urn:microsoft.com/office/officeart/2005/8/layout/vList5"/>
    <dgm:cxn modelId="{67B77021-86F8-4CD4-98F2-41548DA6DE00}" type="presParOf" srcId="{737C3B57-6D91-4521-8DE6-721D67121A69}" destId="{BFD6503A-5E64-45F0-9FDF-EE9DAEB98DAA}" srcOrd="4" destOrd="0" presId="urn:microsoft.com/office/officeart/2005/8/layout/vList5"/>
    <dgm:cxn modelId="{7B776F34-076D-474A-9722-9E6679EDEA6C}" type="presParOf" srcId="{BFD6503A-5E64-45F0-9FDF-EE9DAEB98DAA}" destId="{311FB5E6-D58E-4C20-A971-D92FCC10B8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051009-74A6-45C4-B352-FC35C4436E5E}">
      <dsp:nvSpPr>
        <dsp:cNvPr id="0" name=""/>
        <dsp:cNvSpPr/>
      </dsp:nvSpPr>
      <dsp:spPr>
        <a:xfrm>
          <a:off x="1292860" y="1929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Modelle : -7h</a:t>
          </a:r>
          <a:endParaRPr lang="de-DE" sz="1900" kern="1200" dirty="0"/>
        </a:p>
      </dsp:txBody>
      <dsp:txXfrm>
        <a:off x="1292860" y="1929"/>
        <a:ext cx="1454467" cy="1273364"/>
      </dsp:txXfrm>
    </dsp:sp>
    <dsp:sp modelId="{00F15BE8-36D2-4995-976F-26E50F7117A6}">
      <dsp:nvSpPr>
        <dsp:cNvPr id="0" name=""/>
        <dsp:cNvSpPr/>
      </dsp:nvSpPr>
      <dsp:spPr>
        <a:xfrm>
          <a:off x="1292860" y="1338961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Fixtures</a:t>
          </a:r>
          <a:r>
            <a:rPr lang="de-DE" sz="1900" kern="1200" dirty="0" smtClean="0"/>
            <a:t> : +7</a:t>
          </a:r>
          <a:endParaRPr lang="de-DE" sz="1900" kern="1200" dirty="0"/>
        </a:p>
      </dsp:txBody>
      <dsp:txXfrm>
        <a:off x="1292860" y="1338961"/>
        <a:ext cx="1454467" cy="1273364"/>
      </dsp:txXfrm>
    </dsp:sp>
    <dsp:sp modelId="{311FB5E6-D58E-4C20-A971-D92FCC10B81F}">
      <dsp:nvSpPr>
        <dsp:cNvPr id="0" name=""/>
        <dsp:cNvSpPr/>
      </dsp:nvSpPr>
      <dsp:spPr>
        <a:xfrm>
          <a:off x="1292860" y="2675994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Manuelle- statt Modultests</a:t>
          </a:r>
          <a:endParaRPr lang="de-DE" sz="1900" kern="1200" dirty="0"/>
        </a:p>
      </dsp:txBody>
      <dsp:txXfrm>
        <a:off x="1292860" y="2675994"/>
        <a:ext cx="1454467" cy="1273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JSON-Schema.org</a:t>
            </a:r>
          </a:p>
          <a:p>
            <a:r>
              <a:rPr lang="de-DE" dirty="0" smtClean="0"/>
              <a:t>Codereview durch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96752"/>
            <a:ext cx="7128792" cy="50495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23</cp:revision>
  <dcterms:created xsi:type="dcterms:W3CDTF">2016-07-11T18:02:57Z</dcterms:created>
  <dcterms:modified xsi:type="dcterms:W3CDTF">2016-07-12T16:01:37Z</dcterms:modified>
</cp:coreProperties>
</file>