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131" d="100"/>
          <a:sy n="131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70A59-C4C3-43E8-BCED-B0C58CBED59A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B59362-95CF-40A7-A4DF-8A85CB5047CB}" type="datetime1">
              <a:rPr lang="de-DE" smtClean="0"/>
              <a:t>13.07.2016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3039-4B8F-48C6-A3D8-45B6F7171F58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1E0B59D-9D42-44BD-BFC5-602F8CDC9C83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F3FE-08AA-47E1-985C-1E9971D80D07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AEC1-4D68-4353-B480-49899C31166A}" type="datetime1">
              <a:rPr lang="de-DE" smtClean="0"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6E85223-9B52-416E-9EE1-0326488C799B}" type="datetime1">
              <a:rPr lang="de-DE" smtClean="0"/>
              <a:t>13.07.2016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C2CA58-2B82-451A-9424-8197F7D99AA0}" type="datetime1">
              <a:rPr lang="de-DE" smtClean="0"/>
              <a:t>13.07.2016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AE1-C0D6-47C7-92D4-1C359887F2DA}" type="datetime1">
              <a:rPr lang="de-DE" smtClean="0"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8A26-605E-4910-AD02-14F9E25DCF9B}" type="datetime1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3274-3E0F-4718-B197-FA0577D2B64C}" type="datetime1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2CDCEDE-A480-419B-8173-6EE7A3DB6060}" type="datetime1">
              <a:rPr lang="de-DE" smtClean="0"/>
              <a:t>13.07.2016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1394D0-E744-470D-AC64-D170CBF28581}" type="datetime1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03648" y="4038600"/>
            <a:ext cx="7435552" cy="1828800"/>
          </a:xfrm>
        </p:spPr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</a:t>
            </a:r>
            <a:r>
              <a:rPr lang="de-DE" dirty="0" smtClean="0"/>
              <a:t>Anwendungsentwicklung</a:t>
            </a:r>
          </a:p>
          <a:p>
            <a:r>
              <a:rPr lang="de-DE" dirty="0" smtClean="0"/>
              <a:t>Sommer 2016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6840760" cy="4485498"/>
          </a:xfrm>
        </p:spPr>
      </p:pic>
      <p:pic>
        <p:nvPicPr>
          <p:cNvPr id="8194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Inhaltsplatzhalter 7" descr="hbs_sequence.gi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97031" y="1600200"/>
            <a:ext cx="4784887" cy="4495800"/>
          </a:xfrm>
        </p:spPr>
      </p:pic>
      <p:pic>
        <p:nvPicPr>
          <p:cNvPr id="9218" name="Picture 2" descr="C:\Users\Jan\Desktop\weiterbildung_fachinformatiker_ihk_projektantrag\praesentation\navi4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62675"/>
            <a:ext cx="5172076" cy="695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DIE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</a:t>
            </a:r>
            <a:r>
              <a:rPr lang="de-DE" dirty="0" smtClean="0"/>
              <a:t>- DTO</a:t>
            </a:r>
            <a:endParaRPr lang="de-DE" dirty="0" smtClean="0"/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0242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5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JSONLint.com , JSON-Schema.org</a:t>
            </a:r>
          </a:p>
          <a:p>
            <a:r>
              <a:rPr lang="de-DE" dirty="0" smtClean="0"/>
              <a:t>Codereview durch freien Mitarbeiter</a:t>
            </a:r>
            <a:endParaRPr lang="de-DE" dirty="0"/>
          </a:p>
        </p:txBody>
      </p:sp>
      <p:pic>
        <p:nvPicPr>
          <p:cNvPr id="11266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</a:p>
          <a:p>
            <a:r>
              <a:rPr lang="de-DE" dirty="0" err="1" smtClean="0"/>
              <a:t>url</a:t>
            </a:r>
            <a:r>
              <a:rPr lang="de-DE" dirty="0" smtClean="0"/>
              <a:t> : http://dev.mam-hbs.de/api/v0.1/getpricesandavailabilities</a:t>
            </a:r>
          </a:p>
          <a:p>
            <a:endParaRPr lang="de-DE" dirty="0"/>
          </a:p>
        </p:txBody>
      </p:sp>
      <p:pic>
        <p:nvPicPr>
          <p:cNvPr id="12290" name="Picture 2" descr="C:\Users\Jan\Desktop\weiterbildung_fachinformatiker_ihk_projektantrag\praesentation\navi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72200"/>
            <a:ext cx="5172076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pic>
        <p:nvPicPr>
          <p:cNvPr id="13314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  <p:pic>
        <p:nvPicPr>
          <p:cNvPr id="14338" name="Picture 2" descr="C:\Users\Jan\Desktop\weiterbildung_fachinformatiker_ihk_projektantrag\praesentation\navi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5153025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 smtClean="0"/>
          </a:p>
          <a:p>
            <a:r>
              <a:rPr lang="de-DE" dirty="0" smtClean="0"/>
              <a:t>Vorbereitung</a:t>
            </a:r>
            <a:endParaRPr lang="de-DE" dirty="0" smtClean="0"/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Unternehmen : mobile-ad-</a:t>
            </a:r>
            <a:r>
              <a:rPr lang="de-DE" dirty="0" err="1" smtClean="0"/>
              <a:t>media</a:t>
            </a:r>
            <a:r>
              <a:rPr lang="de-DE" dirty="0" smtClean="0"/>
              <a:t> GmbH</a:t>
            </a:r>
          </a:p>
          <a:p>
            <a:r>
              <a:rPr lang="de-DE" dirty="0" smtClean="0"/>
              <a:t>Gesamtprojekt : Softwaresystem zur Reservierung von Hotelzimmern</a:t>
            </a:r>
          </a:p>
          <a:p>
            <a:r>
              <a:rPr lang="de-DE" dirty="0" smtClean="0"/>
              <a:t>Zentraler Server : Logik – Vermittlung - Pufferung</a:t>
            </a:r>
          </a:p>
          <a:p>
            <a:r>
              <a:rPr lang="de-DE" dirty="0" err="1" smtClean="0"/>
              <a:t>Apps</a:t>
            </a:r>
            <a:r>
              <a:rPr lang="de-DE" dirty="0" smtClean="0"/>
              <a:t> als Clients : Darstellung &amp; Nutzereingaben</a:t>
            </a:r>
          </a:p>
          <a:p>
            <a:r>
              <a:rPr lang="de-DE" dirty="0" smtClean="0"/>
              <a:t>Kunden : Einzelne Hotels</a:t>
            </a:r>
          </a:p>
          <a:p>
            <a:r>
              <a:rPr lang="de-DE" dirty="0" smtClean="0"/>
              <a:t>Grafische Anpassung der </a:t>
            </a:r>
            <a:r>
              <a:rPr lang="de-DE" dirty="0" smtClean="0"/>
              <a:t>Clients</a:t>
            </a:r>
          </a:p>
          <a:p>
            <a:r>
              <a:rPr lang="de-DE" dirty="0" smtClean="0"/>
              <a:t>Anbindung an externe Systeme im späteren Projektverlauf</a:t>
            </a:r>
            <a:endParaRPr lang="de-DE" dirty="0"/>
          </a:p>
        </p:txBody>
      </p:sp>
      <p:pic>
        <p:nvPicPr>
          <p:cNvPr id="1026" name="Picture 2" descr="C:\Users\Jan\Desktop\weiterbildung_fachinformatiker_ihk_projektantrag\praesentation\navi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9825"/>
            <a:ext cx="5191126" cy="63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Teilprojekt : Serversoftware</a:t>
            </a:r>
          </a:p>
          <a:p>
            <a:r>
              <a:rPr lang="de-DE" dirty="0" smtClean="0"/>
              <a:t>Gegeben : grafisches Konzept</a:t>
            </a:r>
            <a:endParaRPr lang="de-DE" dirty="0" smtClean="0"/>
          </a:p>
          <a:p>
            <a:r>
              <a:rPr lang="de-DE" dirty="0" smtClean="0"/>
              <a:t>Definition und Implementierung der Schnittstellen zu den </a:t>
            </a:r>
            <a:r>
              <a:rPr lang="de-DE" dirty="0" err="1" smtClean="0"/>
              <a:t>Apps</a:t>
            </a:r>
            <a:endParaRPr lang="de-DE" dirty="0" smtClean="0"/>
          </a:p>
          <a:p>
            <a:r>
              <a:rPr lang="de-DE" dirty="0" smtClean="0"/>
              <a:t>Versorgung </a:t>
            </a:r>
            <a:r>
              <a:rPr lang="de-DE" dirty="0" smtClean="0"/>
              <a:t>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  <a:endParaRPr lang="de-DE" dirty="0" smtClean="0"/>
          </a:p>
        </p:txBody>
      </p:sp>
      <p:pic>
        <p:nvPicPr>
          <p:cNvPr id="2050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628799"/>
            <a:ext cx="6061646" cy="4464497"/>
          </a:xfrm>
        </p:spPr>
      </p:pic>
      <p:pic>
        <p:nvPicPr>
          <p:cNvPr id="3074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Gegeben: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60008" y="1611839"/>
            <a:ext cx="2585383" cy="4526498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5495458" y="1611839"/>
            <a:ext cx="2585383" cy="4526498"/>
          </a:xfrm>
        </p:spPr>
      </p:pic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6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3275856" y="270892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275856" y="314096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275856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51920" y="27089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851920" y="32849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851920" y="39330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3275856" y="530120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Webservice</a:t>
            </a:r>
          </a:p>
          <a:p>
            <a:r>
              <a:rPr lang="de-DE" dirty="0" smtClean="0"/>
              <a:t>Minimaler</a:t>
            </a:r>
            <a:r>
              <a:rPr lang="de-DE" dirty="0" smtClean="0"/>
              <a:t> </a:t>
            </a:r>
            <a:r>
              <a:rPr lang="de-DE" dirty="0" smtClean="0"/>
              <a:t>Datenverkehr</a:t>
            </a:r>
          </a:p>
          <a:p>
            <a:r>
              <a:rPr lang="de-DE" dirty="0" smtClean="0"/>
              <a:t>Trennung </a:t>
            </a:r>
            <a:r>
              <a:rPr lang="de-DE" dirty="0" smtClean="0"/>
              <a:t>von Darstellung </a:t>
            </a:r>
            <a:r>
              <a:rPr lang="de-DE" dirty="0" smtClean="0"/>
              <a:t>&amp;</a:t>
            </a:r>
            <a:r>
              <a:rPr lang="de-DE" dirty="0" smtClean="0"/>
              <a:t> </a:t>
            </a:r>
            <a:r>
              <a:rPr lang="de-DE" dirty="0" smtClean="0"/>
              <a:t>Geschäftslogik</a:t>
            </a:r>
          </a:p>
          <a:p>
            <a:r>
              <a:rPr lang="de-DE" dirty="0" smtClean="0"/>
              <a:t>Datenaustausch : </a:t>
            </a:r>
            <a:r>
              <a:rPr lang="de-DE" dirty="0" smtClean="0"/>
              <a:t>JSON als Datenformat</a:t>
            </a:r>
            <a:endParaRPr lang="de-DE" dirty="0" smtClean="0"/>
          </a:p>
          <a:p>
            <a:r>
              <a:rPr lang="de-DE" dirty="0" smtClean="0"/>
              <a:t>Definition der </a:t>
            </a:r>
            <a:r>
              <a:rPr lang="de-DE" dirty="0" smtClean="0"/>
              <a:t>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: MVC - Framework</a:t>
            </a:r>
          </a:p>
          <a:p>
            <a:r>
              <a:rPr lang="de-DE" dirty="0" smtClean="0"/>
              <a:t>Verwendung </a:t>
            </a:r>
            <a:r>
              <a:rPr lang="de-DE" dirty="0" smtClean="0"/>
              <a:t>quelloffener </a:t>
            </a:r>
            <a:r>
              <a:rPr lang="de-DE" dirty="0" smtClean="0"/>
              <a:t>Software</a:t>
            </a:r>
          </a:p>
          <a:p>
            <a:endParaRPr lang="de-DE" dirty="0"/>
          </a:p>
        </p:txBody>
      </p:sp>
      <p:pic>
        <p:nvPicPr>
          <p:cNvPr id="5122" name="Picture 2" descr="C:\Users\Jan\Desktop\weiterbildung_fachinformatiker_ihk_projektantrag\praesentation\navi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10300"/>
            <a:ext cx="5162550" cy="64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 (Einzel, Doppel, </a:t>
            </a:r>
            <a:r>
              <a:rPr lang="de-DE" dirty="0" err="1" smtClean="0"/>
              <a:t>Dreibett</a:t>
            </a:r>
            <a:r>
              <a:rPr lang="de-DE" dirty="0" smtClean="0"/>
              <a:t> …)</a:t>
            </a:r>
          </a:p>
          <a:p>
            <a:r>
              <a:rPr lang="de-DE" dirty="0" smtClean="0"/>
              <a:t>Zusatzprodukt (Vollpension, Sektfrühstück …)</a:t>
            </a:r>
          </a:p>
          <a:p>
            <a:r>
              <a:rPr lang="de-DE" dirty="0" smtClean="0"/>
              <a:t>Preis</a:t>
            </a:r>
          </a:p>
          <a:p>
            <a:r>
              <a:rPr lang="de-DE" dirty="0" smtClean="0"/>
              <a:t>Verfügbarkeit : nur für Zimmerkategorie</a:t>
            </a:r>
            <a:endParaRPr lang="de-DE" dirty="0"/>
          </a:p>
        </p:txBody>
      </p:sp>
      <p:pic>
        <p:nvPicPr>
          <p:cNvPr id="6146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0775"/>
            <a:ext cx="5153026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741669-CF2E-4015-A056-54B33D7C161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1 : </a:t>
            </a:r>
            <a:r>
              <a:rPr lang="de-DE" dirty="0" err="1" smtClean="0"/>
              <a:t>Apps</a:t>
            </a:r>
            <a:r>
              <a:rPr lang="de-DE" dirty="0" smtClean="0"/>
              <a:t> &lt;- Server – statische Daten</a:t>
            </a:r>
          </a:p>
          <a:p>
            <a:r>
              <a:rPr lang="de-DE" dirty="0" smtClean="0"/>
              <a:t>2 : </a:t>
            </a:r>
            <a:r>
              <a:rPr lang="de-DE" dirty="0" err="1" smtClean="0"/>
              <a:t>Apps</a:t>
            </a:r>
            <a:r>
              <a:rPr lang="de-DE" dirty="0" smtClean="0"/>
              <a:t> &lt;- Server – Preise &amp; Verfügbarkeiten</a:t>
            </a:r>
          </a:p>
          <a:p>
            <a:r>
              <a:rPr lang="de-DE" dirty="0" smtClean="0"/>
              <a:t>3a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</a:t>
            </a:r>
          </a:p>
          <a:p>
            <a:r>
              <a:rPr lang="de-DE" dirty="0" smtClean="0"/>
              <a:t>3b : </a:t>
            </a:r>
            <a:r>
              <a:rPr lang="de-DE" dirty="0" err="1" smtClean="0"/>
              <a:t>Apps</a:t>
            </a:r>
            <a:r>
              <a:rPr lang="de-DE" dirty="0" smtClean="0"/>
              <a:t> -&gt; Server – Gesamtpreis</a:t>
            </a:r>
          </a:p>
          <a:p>
            <a:r>
              <a:rPr lang="de-DE" dirty="0" smtClean="0"/>
              <a:t>4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 + Nutzerdaten</a:t>
            </a:r>
            <a:endParaRPr lang="de-DE" dirty="0"/>
          </a:p>
        </p:txBody>
      </p:sp>
      <p:pic>
        <p:nvPicPr>
          <p:cNvPr id="7170" name="Picture 2" descr="C:\Users\Jan\Desktop\weiterbildung_fachinformatiker_ihk_projektantrag\praesentation\navi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0775"/>
            <a:ext cx="5153025" cy="65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349</Words>
  <Application>Microsoft Office PowerPoint</Application>
  <PresentationFormat>Bildschirmpräsentation (4:3)</PresentationFormat>
  <Paragraphs>109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Galathea</vt:lpstr>
      <vt:lpstr>Projektpräsentation</vt:lpstr>
      <vt:lpstr>Gliederung</vt:lpstr>
      <vt:lpstr>Einleitung</vt:lpstr>
      <vt:lpstr>Projektauftrag</vt:lpstr>
      <vt:lpstr>Schematische Darstellung</vt:lpstr>
      <vt:lpstr>Gegeben: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86</cp:revision>
  <dcterms:created xsi:type="dcterms:W3CDTF">2016-07-11T18:02:57Z</dcterms:created>
  <dcterms:modified xsi:type="dcterms:W3CDTF">2016-07-13T10:17:12Z</dcterms:modified>
</cp:coreProperties>
</file>