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 autoAdjust="0"/>
    <p:restoredTop sz="94695" autoAdjust="0"/>
  </p:normalViewPr>
  <p:slideViewPr>
    <p:cSldViewPr>
      <p:cViewPr varScale="1">
        <p:scale>
          <a:sx n="63" d="100"/>
          <a:sy n="63" d="100"/>
        </p:scale>
        <p:origin x="-120" y="-15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E16F9-6405-4F1E-92C9-9F1F40918A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E24A44A3-BF08-4BE0-8115-EC0657CDA1B9}">
      <dgm:prSet/>
      <dgm:spPr/>
      <dgm:t>
        <a:bodyPr/>
        <a:lstStyle/>
        <a:p>
          <a:pPr rtl="0"/>
          <a:r>
            <a:rPr lang="de-DE" dirty="0" smtClean="0"/>
            <a:t>Modelle : -7h</a:t>
          </a:r>
          <a:endParaRPr lang="de-DE" dirty="0"/>
        </a:p>
      </dgm:t>
    </dgm:pt>
    <dgm:pt modelId="{79DC79CA-5319-4A69-BB04-79A4E4D03BA2}" type="parTrans" cxnId="{CAA581BB-E5C2-444E-830D-5C6512B83EB2}">
      <dgm:prSet/>
      <dgm:spPr/>
      <dgm:t>
        <a:bodyPr/>
        <a:lstStyle/>
        <a:p>
          <a:endParaRPr lang="de-DE"/>
        </a:p>
      </dgm:t>
    </dgm:pt>
    <dgm:pt modelId="{5D5141B2-DFAB-4BFC-9C05-E0AD4C1DDF82}" type="sibTrans" cxnId="{CAA581BB-E5C2-444E-830D-5C6512B83EB2}">
      <dgm:prSet/>
      <dgm:spPr/>
      <dgm:t>
        <a:bodyPr/>
        <a:lstStyle/>
        <a:p>
          <a:endParaRPr lang="de-DE"/>
        </a:p>
      </dgm:t>
    </dgm:pt>
    <dgm:pt modelId="{D3B9661F-A3E2-4262-8E57-2196A6CDA6DC}">
      <dgm:prSet/>
      <dgm:spPr/>
      <dgm:t>
        <a:bodyPr/>
        <a:lstStyle/>
        <a:p>
          <a:pPr rtl="0"/>
          <a:r>
            <a:rPr lang="de-DE" dirty="0" err="1" smtClean="0"/>
            <a:t>Fixtures</a:t>
          </a:r>
          <a:r>
            <a:rPr lang="de-DE" dirty="0" smtClean="0"/>
            <a:t> : +7</a:t>
          </a:r>
          <a:endParaRPr lang="de-DE" dirty="0"/>
        </a:p>
      </dgm:t>
    </dgm:pt>
    <dgm:pt modelId="{76A6B10C-5EA1-426E-9A4F-8DC80839A2C6}" type="parTrans" cxnId="{799B8845-34B6-47ED-A46F-147CF86186E6}">
      <dgm:prSet/>
      <dgm:spPr/>
      <dgm:t>
        <a:bodyPr/>
        <a:lstStyle/>
        <a:p>
          <a:endParaRPr lang="de-DE"/>
        </a:p>
      </dgm:t>
    </dgm:pt>
    <dgm:pt modelId="{F7B3E1B4-46D7-48FD-A572-6C892F64902A}" type="sibTrans" cxnId="{799B8845-34B6-47ED-A46F-147CF86186E6}">
      <dgm:prSet/>
      <dgm:spPr/>
      <dgm:t>
        <a:bodyPr/>
        <a:lstStyle/>
        <a:p>
          <a:endParaRPr lang="de-DE"/>
        </a:p>
      </dgm:t>
    </dgm:pt>
    <dgm:pt modelId="{BBACE499-9FFB-452F-ADE7-BD5B8DCEE209}">
      <dgm:prSet/>
      <dgm:spPr/>
      <dgm:t>
        <a:bodyPr/>
        <a:lstStyle/>
        <a:p>
          <a:pPr rtl="0"/>
          <a:r>
            <a:rPr lang="de-DE" dirty="0" smtClean="0"/>
            <a:t>Manuelle- statt Modultests</a:t>
          </a:r>
          <a:endParaRPr lang="de-DE" dirty="0"/>
        </a:p>
      </dgm:t>
    </dgm:pt>
    <dgm:pt modelId="{009EF4A8-A2D8-4472-877A-DA1E7A27E1AE}" type="parTrans" cxnId="{260357FC-F84C-4967-8961-CD0F134BBD30}">
      <dgm:prSet/>
      <dgm:spPr/>
      <dgm:t>
        <a:bodyPr/>
        <a:lstStyle/>
        <a:p>
          <a:endParaRPr lang="de-DE"/>
        </a:p>
      </dgm:t>
    </dgm:pt>
    <dgm:pt modelId="{666BE02F-EC05-4BF7-8187-C70C864C651B}" type="sibTrans" cxnId="{260357FC-F84C-4967-8961-CD0F134BBD30}">
      <dgm:prSet/>
      <dgm:spPr/>
      <dgm:t>
        <a:bodyPr/>
        <a:lstStyle/>
        <a:p>
          <a:endParaRPr lang="de-DE"/>
        </a:p>
      </dgm:t>
    </dgm:pt>
    <dgm:pt modelId="{FC96E662-FDA0-42EA-AB4D-8144CB928CF7}" type="pres">
      <dgm:prSet presAssocID="{118E16F9-6405-4F1E-92C9-9F1F40918A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B62EEB4-3E2B-4CF4-9AAA-930BF94AF6EC}" type="pres">
      <dgm:prSet presAssocID="{E24A44A3-BF08-4BE0-8115-EC0657CDA1B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0B275F-7A69-423E-AF4C-D7C23A8DEE3A}" type="pres">
      <dgm:prSet presAssocID="{5D5141B2-DFAB-4BFC-9C05-E0AD4C1DDF82}" presName="spacer" presStyleCnt="0"/>
      <dgm:spPr/>
    </dgm:pt>
    <dgm:pt modelId="{A42902A6-BF43-4975-A10B-6C7B976D604F}" type="pres">
      <dgm:prSet presAssocID="{D3B9661F-A3E2-4262-8E57-2196A6CDA6D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E79096D-12CA-4858-A799-D2C26F037F31}" type="pres">
      <dgm:prSet presAssocID="{F7B3E1B4-46D7-48FD-A572-6C892F64902A}" presName="spacer" presStyleCnt="0"/>
      <dgm:spPr/>
    </dgm:pt>
    <dgm:pt modelId="{C429F269-6597-4838-8F0C-516DDDAD5841}" type="pres">
      <dgm:prSet presAssocID="{BBACE499-9FFB-452F-ADE7-BD5B8DCEE20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FA49EF9-5F61-41BF-BCC9-2A76BBB026A5}" type="presOf" srcId="{D3B9661F-A3E2-4262-8E57-2196A6CDA6DC}" destId="{A42902A6-BF43-4975-A10B-6C7B976D604F}" srcOrd="0" destOrd="0" presId="urn:microsoft.com/office/officeart/2005/8/layout/vList2"/>
    <dgm:cxn modelId="{3286ACAC-387C-43E3-8F76-DA93B7A32BC1}" type="presOf" srcId="{118E16F9-6405-4F1E-92C9-9F1F40918A9A}" destId="{FC96E662-FDA0-42EA-AB4D-8144CB928CF7}" srcOrd="0" destOrd="0" presId="urn:microsoft.com/office/officeart/2005/8/layout/vList2"/>
    <dgm:cxn modelId="{260357FC-F84C-4967-8961-CD0F134BBD30}" srcId="{118E16F9-6405-4F1E-92C9-9F1F40918A9A}" destId="{BBACE499-9FFB-452F-ADE7-BD5B8DCEE209}" srcOrd="2" destOrd="0" parTransId="{009EF4A8-A2D8-4472-877A-DA1E7A27E1AE}" sibTransId="{666BE02F-EC05-4BF7-8187-C70C864C651B}"/>
    <dgm:cxn modelId="{0D9D9C8D-4361-446B-A4BD-7067BD572B12}" type="presOf" srcId="{BBACE499-9FFB-452F-ADE7-BD5B8DCEE209}" destId="{C429F269-6597-4838-8F0C-516DDDAD5841}" srcOrd="0" destOrd="0" presId="urn:microsoft.com/office/officeart/2005/8/layout/vList2"/>
    <dgm:cxn modelId="{77182117-538E-475E-93A1-D515C193BF8D}" type="presOf" srcId="{E24A44A3-BF08-4BE0-8115-EC0657CDA1B9}" destId="{2B62EEB4-3E2B-4CF4-9AAA-930BF94AF6EC}" srcOrd="0" destOrd="0" presId="urn:microsoft.com/office/officeart/2005/8/layout/vList2"/>
    <dgm:cxn modelId="{799B8845-34B6-47ED-A46F-147CF86186E6}" srcId="{118E16F9-6405-4F1E-92C9-9F1F40918A9A}" destId="{D3B9661F-A3E2-4262-8E57-2196A6CDA6DC}" srcOrd="1" destOrd="0" parTransId="{76A6B10C-5EA1-426E-9A4F-8DC80839A2C6}" sibTransId="{F7B3E1B4-46D7-48FD-A572-6C892F64902A}"/>
    <dgm:cxn modelId="{CAA581BB-E5C2-444E-830D-5C6512B83EB2}" srcId="{118E16F9-6405-4F1E-92C9-9F1F40918A9A}" destId="{E24A44A3-BF08-4BE0-8115-EC0657CDA1B9}" srcOrd="0" destOrd="0" parTransId="{79DC79CA-5319-4A69-BB04-79A4E4D03BA2}" sibTransId="{5D5141B2-DFAB-4BFC-9C05-E0AD4C1DDF82}"/>
    <dgm:cxn modelId="{BC72CE53-B7AB-4BD9-93ED-18023D1E4C5A}" type="presParOf" srcId="{FC96E662-FDA0-42EA-AB4D-8144CB928CF7}" destId="{2B62EEB4-3E2B-4CF4-9AAA-930BF94AF6EC}" srcOrd="0" destOrd="0" presId="urn:microsoft.com/office/officeart/2005/8/layout/vList2"/>
    <dgm:cxn modelId="{717C0238-A306-4F39-988B-B42E604B7D3A}" type="presParOf" srcId="{FC96E662-FDA0-42EA-AB4D-8144CB928CF7}" destId="{F90B275F-7A69-423E-AF4C-D7C23A8DEE3A}" srcOrd="1" destOrd="0" presId="urn:microsoft.com/office/officeart/2005/8/layout/vList2"/>
    <dgm:cxn modelId="{14F4A9A1-0154-4875-BF85-85B8DD87B50C}" type="presParOf" srcId="{FC96E662-FDA0-42EA-AB4D-8144CB928CF7}" destId="{A42902A6-BF43-4975-A10B-6C7B976D604F}" srcOrd="2" destOrd="0" presId="urn:microsoft.com/office/officeart/2005/8/layout/vList2"/>
    <dgm:cxn modelId="{D4C8AAC7-F417-4FC5-99E9-ADE3517DB0E0}" type="presParOf" srcId="{FC96E662-FDA0-42EA-AB4D-8144CB928CF7}" destId="{4E79096D-12CA-4858-A799-D2C26F037F31}" srcOrd="3" destOrd="0" presId="urn:microsoft.com/office/officeart/2005/8/layout/vList2"/>
    <dgm:cxn modelId="{38276518-A248-4BDF-BC0E-679125D70018}" type="presParOf" srcId="{FC96E662-FDA0-42EA-AB4D-8144CB928CF7}" destId="{C429F269-6597-4838-8F0C-516DDDAD584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0D9E2-9743-4F1E-A0D8-2C72B0E06E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8FFECAD1-8393-44DC-9FFB-186E97B545B2}">
      <dgm:prSet/>
      <dgm:spPr/>
      <dgm:t>
        <a:bodyPr/>
        <a:lstStyle/>
        <a:p>
          <a:pPr rtl="0"/>
          <a:r>
            <a:rPr lang="de-DE" dirty="0" smtClean="0"/>
            <a:t>Modelle : -1h</a:t>
          </a:r>
          <a:endParaRPr lang="de-DE" dirty="0"/>
        </a:p>
      </dgm:t>
    </dgm:pt>
    <dgm:pt modelId="{944CCEF5-DE5E-4D95-9FE8-68879EB724D1}" type="parTrans" cxnId="{23F60F9D-4247-4F34-A03F-5D6E784CA3A6}">
      <dgm:prSet/>
      <dgm:spPr/>
      <dgm:t>
        <a:bodyPr/>
        <a:lstStyle/>
        <a:p>
          <a:endParaRPr lang="de-DE"/>
        </a:p>
      </dgm:t>
    </dgm:pt>
    <dgm:pt modelId="{18009103-2941-4BBF-ACDF-E0FB511B688E}" type="sibTrans" cxnId="{23F60F9D-4247-4F34-A03F-5D6E784CA3A6}">
      <dgm:prSet/>
      <dgm:spPr/>
      <dgm:t>
        <a:bodyPr/>
        <a:lstStyle/>
        <a:p>
          <a:endParaRPr lang="de-DE"/>
        </a:p>
      </dgm:t>
    </dgm:pt>
    <dgm:pt modelId="{A1E852E9-8BAB-41CF-AC9E-D043A9380CAC}">
      <dgm:prSet/>
      <dgm:spPr/>
      <dgm:t>
        <a:bodyPr/>
        <a:lstStyle/>
        <a:p>
          <a:pPr rtl="0"/>
          <a:r>
            <a:rPr lang="de-DE" dirty="0" smtClean="0"/>
            <a:t>Doku : +2h</a:t>
          </a:r>
          <a:endParaRPr lang="de-DE" dirty="0"/>
        </a:p>
      </dgm:t>
    </dgm:pt>
    <dgm:pt modelId="{BAD325A7-A702-4417-B59F-D9EE117F2B19}" type="parTrans" cxnId="{F8E8226A-2C00-4F0C-84A6-B720ADED4A13}">
      <dgm:prSet/>
      <dgm:spPr/>
      <dgm:t>
        <a:bodyPr/>
        <a:lstStyle/>
        <a:p>
          <a:endParaRPr lang="de-DE"/>
        </a:p>
      </dgm:t>
    </dgm:pt>
    <dgm:pt modelId="{5EA9BB94-DA5E-4127-A6D0-166B2FAD5344}" type="sibTrans" cxnId="{F8E8226A-2C00-4F0C-84A6-B720ADED4A13}">
      <dgm:prSet/>
      <dgm:spPr/>
      <dgm:t>
        <a:bodyPr/>
        <a:lstStyle/>
        <a:p>
          <a:endParaRPr lang="de-DE"/>
        </a:p>
      </dgm:t>
    </dgm:pt>
    <dgm:pt modelId="{C0A3E505-09EB-4934-9DEC-AA7ADDE5B795}" type="pres">
      <dgm:prSet presAssocID="{1790D9E2-9743-4F1E-A0D8-2C72B0E06EF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EC0843B-C79F-4225-ADAD-24BDE92F1999}" type="pres">
      <dgm:prSet presAssocID="{8FFECAD1-8393-44DC-9FFB-186E97B545B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69BDF1A-22D6-43C3-BFCA-388271C42EF6}" type="pres">
      <dgm:prSet presAssocID="{18009103-2941-4BBF-ACDF-E0FB511B688E}" presName="spacer" presStyleCnt="0"/>
      <dgm:spPr/>
    </dgm:pt>
    <dgm:pt modelId="{8D68D629-B239-49E0-92C8-20FA9144A105}" type="pres">
      <dgm:prSet presAssocID="{A1E852E9-8BAB-41CF-AC9E-D043A9380CA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3F60F9D-4247-4F34-A03F-5D6E784CA3A6}" srcId="{1790D9E2-9743-4F1E-A0D8-2C72B0E06EFC}" destId="{8FFECAD1-8393-44DC-9FFB-186E97B545B2}" srcOrd="0" destOrd="0" parTransId="{944CCEF5-DE5E-4D95-9FE8-68879EB724D1}" sibTransId="{18009103-2941-4BBF-ACDF-E0FB511B688E}"/>
    <dgm:cxn modelId="{88BA5B8A-C07B-40C8-A8B7-A6DD8D6B2F9E}" type="presOf" srcId="{1790D9E2-9743-4F1E-A0D8-2C72B0E06EFC}" destId="{C0A3E505-09EB-4934-9DEC-AA7ADDE5B795}" srcOrd="0" destOrd="0" presId="urn:microsoft.com/office/officeart/2005/8/layout/vList2"/>
    <dgm:cxn modelId="{0F854F7D-D415-4CA7-A823-EAF7000E98E6}" type="presOf" srcId="{8FFECAD1-8393-44DC-9FFB-186E97B545B2}" destId="{CEC0843B-C79F-4225-ADAD-24BDE92F1999}" srcOrd="0" destOrd="0" presId="urn:microsoft.com/office/officeart/2005/8/layout/vList2"/>
    <dgm:cxn modelId="{7FDD452B-E5C0-41AD-87A1-6A3AAEF86CD8}" type="presOf" srcId="{A1E852E9-8BAB-41CF-AC9E-D043A9380CAC}" destId="{8D68D629-B239-49E0-92C8-20FA9144A105}" srcOrd="0" destOrd="0" presId="urn:microsoft.com/office/officeart/2005/8/layout/vList2"/>
    <dgm:cxn modelId="{F8E8226A-2C00-4F0C-84A6-B720ADED4A13}" srcId="{1790D9E2-9743-4F1E-A0D8-2C72B0E06EFC}" destId="{A1E852E9-8BAB-41CF-AC9E-D043A9380CAC}" srcOrd="1" destOrd="0" parTransId="{BAD325A7-A702-4417-B59F-D9EE117F2B19}" sibTransId="{5EA9BB94-DA5E-4127-A6D0-166B2FAD5344}"/>
    <dgm:cxn modelId="{A7B28392-3940-43B4-990A-A08C245D546E}" type="presParOf" srcId="{C0A3E505-09EB-4934-9DEC-AA7ADDE5B795}" destId="{CEC0843B-C79F-4225-ADAD-24BDE92F1999}" srcOrd="0" destOrd="0" presId="urn:microsoft.com/office/officeart/2005/8/layout/vList2"/>
    <dgm:cxn modelId="{B70E3519-17F3-4702-9214-2FB2FB10B648}" type="presParOf" srcId="{C0A3E505-09EB-4934-9DEC-AA7ADDE5B795}" destId="{369BDF1A-22D6-43C3-BFCA-388271C42EF6}" srcOrd="1" destOrd="0" presId="urn:microsoft.com/office/officeart/2005/8/layout/vList2"/>
    <dgm:cxn modelId="{07A00C35-5958-438C-845D-8AB2D05A6300}" type="presParOf" srcId="{C0A3E505-09EB-4934-9DEC-AA7ADDE5B795}" destId="{8D68D629-B239-49E0-92C8-20FA9144A10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62EEB4-3E2B-4CF4-9AAA-930BF94AF6EC}">
      <dsp:nvSpPr>
        <dsp:cNvPr id="0" name=""/>
        <dsp:cNvSpPr/>
      </dsp:nvSpPr>
      <dsp:spPr>
        <a:xfrm>
          <a:off x="0" y="39144"/>
          <a:ext cx="4040188" cy="1231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Modelle : -7h</a:t>
          </a:r>
          <a:endParaRPr lang="de-DE" sz="3100" kern="1200" dirty="0"/>
        </a:p>
      </dsp:txBody>
      <dsp:txXfrm>
        <a:off x="0" y="39144"/>
        <a:ext cx="4040188" cy="1231479"/>
      </dsp:txXfrm>
    </dsp:sp>
    <dsp:sp modelId="{A42902A6-BF43-4975-A10B-6C7B976D604F}">
      <dsp:nvSpPr>
        <dsp:cNvPr id="0" name=""/>
        <dsp:cNvSpPr/>
      </dsp:nvSpPr>
      <dsp:spPr>
        <a:xfrm>
          <a:off x="0" y="1359904"/>
          <a:ext cx="4040188" cy="1231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err="1" smtClean="0"/>
            <a:t>Fixtures</a:t>
          </a:r>
          <a:r>
            <a:rPr lang="de-DE" sz="3100" kern="1200" dirty="0" smtClean="0"/>
            <a:t> : +7</a:t>
          </a:r>
          <a:endParaRPr lang="de-DE" sz="3100" kern="1200" dirty="0"/>
        </a:p>
      </dsp:txBody>
      <dsp:txXfrm>
        <a:off x="0" y="1359904"/>
        <a:ext cx="4040188" cy="1231479"/>
      </dsp:txXfrm>
    </dsp:sp>
    <dsp:sp modelId="{C429F269-6597-4838-8F0C-516DDDAD5841}">
      <dsp:nvSpPr>
        <dsp:cNvPr id="0" name=""/>
        <dsp:cNvSpPr/>
      </dsp:nvSpPr>
      <dsp:spPr>
        <a:xfrm>
          <a:off x="0" y="2680663"/>
          <a:ext cx="4040188" cy="1231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Manuelle- statt Modultests</a:t>
          </a:r>
          <a:endParaRPr lang="de-DE" sz="3100" kern="1200" dirty="0"/>
        </a:p>
      </dsp:txBody>
      <dsp:txXfrm>
        <a:off x="0" y="2680663"/>
        <a:ext cx="4040188" cy="123147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C0843B-C79F-4225-ADAD-24BDE92F1999}">
      <dsp:nvSpPr>
        <dsp:cNvPr id="0" name=""/>
        <dsp:cNvSpPr/>
      </dsp:nvSpPr>
      <dsp:spPr>
        <a:xfrm>
          <a:off x="0" y="704393"/>
          <a:ext cx="4041775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0" kern="1200" dirty="0" smtClean="0"/>
            <a:t>Modelle : -1h</a:t>
          </a:r>
          <a:endParaRPr lang="de-DE" sz="5000" kern="1200" dirty="0"/>
        </a:p>
      </dsp:txBody>
      <dsp:txXfrm>
        <a:off x="0" y="704393"/>
        <a:ext cx="4041775" cy="1199250"/>
      </dsp:txXfrm>
    </dsp:sp>
    <dsp:sp modelId="{8D68D629-B239-49E0-92C8-20FA9144A105}">
      <dsp:nvSpPr>
        <dsp:cNvPr id="0" name=""/>
        <dsp:cNvSpPr/>
      </dsp:nvSpPr>
      <dsp:spPr>
        <a:xfrm>
          <a:off x="0" y="2047644"/>
          <a:ext cx="4041775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0" kern="1200" dirty="0" smtClean="0"/>
            <a:t>Doku : +2h</a:t>
          </a:r>
          <a:endParaRPr lang="de-DE" sz="5000" kern="1200" dirty="0"/>
        </a:p>
      </dsp:txBody>
      <dsp:txXfrm>
        <a:off x="0" y="2047644"/>
        <a:ext cx="4041775" cy="119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pic>
        <p:nvPicPr>
          <p:cNvPr id="4" name="Inhaltsplatzhalter 3" descr="hbs_seque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320998"/>
            <a:ext cx="5256584" cy="501565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DIE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DTO</a:t>
            </a:r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</a:t>
            </a:r>
            <a:r>
              <a:rPr lang="de-DE" dirty="0" smtClean="0"/>
              <a:t>Testdaten (</a:t>
            </a:r>
            <a:r>
              <a:rPr lang="de-DE" dirty="0" err="1" smtClean="0"/>
              <a:t>Fixtures</a:t>
            </a:r>
            <a:r>
              <a:rPr lang="de-DE" dirty="0" smtClean="0"/>
              <a:t>)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</a:t>
            </a:r>
            <a:r>
              <a:rPr lang="de-DE" dirty="0" smtClean="0"/>
              <a:t>JSONLint.com , JSON-Schema.org</a:t>
            </a:r>
            <a:endParaRPr lang="de-DE" dirty="0" smtClean="0"/>
          </a:p>
          <a:p>
            <a:r>
              <a:rPr lang="de-DE" dirty="0" smtClean="0"/>
              <a:t>Codereview durch </a:t>
            </a:r>
            <a:r>
              <a:rPr lang="de-DE" dirty="0" smtClean="0"/>
              <a:t>freien Mitarbeiter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Differenz Projektantrag - Projekt</a:t>
            </a:r>
            <a:endParaRPr lang="de-DE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Differenz Planung - Umsetzung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smtClean="0"/>
              <a:t>S.M.A.R.T. Kriterien erfüllt</a:t>
            </a:r>
            <a:endParaRPr lang="de-DE" dirty="0" smtClean="0"/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r>
              <a:rPr lang="de-DE" dirty="0" smtClean="0"/>
              <a:t>Geplanter Umsatz : 50€ pro Kunde und Monat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Vorbereitung</a:t>
            </a:r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Entwurf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Nachbetrachtung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Gesamtprojekt : Entwickeln </a:t>
            </a:r>
            <a:r>
              <a:rPr lang="de-DE" dirty="0" smtClean="0"/>
              <a:t>einer Serversoftware zur Reservierung von Hotelzimmern</a:t>
            </a:r>
          </a:p>
          <a:p>
            <a:r>
              <a:rPr lang="de-DE" dirty="0" smtClean="0"/>
              <a:t>Anbindung von mobilen </a:t>
            </a:r>
            <a:r>
              <a:rPr lang="de-DE" dirty="0" err="1" smtClean="0"/>
              <a:t>Apps</a:t>
            </a:r>
            <a:r>
              <a:rPr lang="de-DE" dirty="0" smtClean="0"/>
              <a:t>: </a:t>
            </a:r>
            <a:r>
              <a:rPr lang="de-DE" dirty="0" err="1" smtClean="0"/>
              <a:t>iOS</a:t>
            </a:r>
            <a:r>
              <a:rPr lang="de-DE" dirty="0" smtClean="0"/>
              <a:t> &amp; </a:t>
            </a:r>
            <a:r>
              <a:rPr lang="de-DE" dirty="0" err="1" smtClean="0"/>
              <a:t>Android</a:t>
            </a:r>
            <a:endParaRPr lang="de-DE" dirty="0" smtClean="0"/>
          </a:p>
          <a:p>
            <a:r>
              <a:rPr lang="de-DE" dirty="0" err="1" smtClean="0"/>
              <a:t>Apps</a:t>
            </a:r>
            <a:r>
              <a:rPr lang="de-DE" dirty="0" smtClean="0"/>
              <a:t> dienen der Darstellung</a:t>
            </a:r>
          </a:p>
          <a:p>
            <a:r>
              <a:rPr lang="de-DE" dirty="0" smtClean="0"/>
              <a:t>Versorgung der </a:t>
            </a:r>
            <a:r>
              <a:rPr lang="de-DE" dirty="0" err="1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</a:p>
          <a:p>
            <a:r>
              <a:rPr lang="de-DE" dirty="0" smtClean="0"/>
              <a:t>Grafische Anpassung des Clients an Kundenwunsch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484785"/>
            <a:ext cx="6061646" cy="460851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Gegeben: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83961" y="1600200"/>
            <a:ext cx="2585077" cy="4525963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74961" y="1600200"/>
            <a:ext cx="2585077" cy="4525963"/>
          </a:xfrm>
        </p:spPr>
      </p:pic>
      <p:cxnSp>
        <p:nvCxnSpPr>
          <p:cNvPr id="9" name="Gerade Verbindung 8"/>
          <p:cNvCxnSpPr/>
          <p:nvPr/>
        </p:nvCxnSpPr>
        <p:spPr>
          <a:xfrm>
            <a:off x="3275856" y="270892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275856" y="314096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275856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851920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851920" y="32849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851920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3275856" y="530120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Webservice</a:t>
            </a:r>
          </a:p>
          <a:p>
            <a:r>
              <a:rPr lang="de-DE" dirty="0" smtClean="0"/>
              <a:t>Geringer Datenverkehr</a:t>
            </a:r>
          </a:p>
          <a:p>
            <a:r>
              <a:rPr lang="de-DE" dirty="0" smtClean="0"/>
              <a:t>Trennung Darstellung – Geschäftslogik</a:t>
            </a:r>
          </a:p>
          <a:p>
            <a:r>
              <a:rPr lang="de-DE" dirty="0" smtClean="0"/>
              <a:t>Datenaustausch : JSON</a:t>
            </a:r>
            <a:endParaRPr lang="de-DE" dirty="0" smtClean="0"/>
          </a:p>
          <a:p>
            <a:r>
              <a:rPr lang="de-DE" dirty="0" smtClean="0"/>
              <a:t>Definierte 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</a:t>
            </a:r>
            <a:r>
              <a:rPr lang="de-DE" dirty="0" smtClean="0"/>
              <a:t>: MVC - Framework</a:t>
            </a:r>
            <a:endParaRPr lang="de-DE" dirty="0" smtClean="0"/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Hotel</a:t>
            </a:r>
          </a:p>
          <a:p>
            <a:r>
              <a:rPr lang="de-DE" dirty="0" smtClean="0"/>
              <a:t>Zimmerkategorie (Einzel, Doppel, </a:t>
            </a:r>
            <a:r>
              <a:rPr lang="de-DE" dirty="0" err="1" smtClean="0"/>
              <a:t>Dreibett</a:t>
            </a:r>
            <a:r>
              <a:rPr lang="de-DE" dirty="0" smtClean="0"/>
              <a:t> …)</a:t>
            </a:r>
            <a:endParaRPr lang="de-DE" dirty="0" smtClean="0"/>
          </a:p>
          <a:p>
            <a:r>
              <a:rPr lang="de-DE" dirty="0" smtClean="0"/>
              <a:t>Zusatzprodukt (Vollpension, Sektfrühstück …)</a:t>
            </a:r>
            <a:endParaRPr lang="de-DE" dirty="0" smtClean="0"/>
          </a:p>
          <a:p>
            <a:r>
              <a:rPr lang="de-DE" dirty="0" smtClean="0"/>
              <a:t>Preis</a:t>
            </a:r>
            <a:endParaRPr lang="de-DE" dirty="0" smtClean="0"/>
          </a:p>
          <a:p>
            <a:r>
              <a:rPr lang="de-DE" dirty="0" smtClean="0"/>
              <a:t>Verfügbarkeit : nur für Zimmerkategorie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: </a:t>
            </a:r>
            <a:r>
              <a:rPr lang="de-DE" dirty="0" err="1" smtClean="0"/>
              <a:t>App</a:t>
            </a:r>
            <a:r>
              <a:rPr lang="de-DE" dirty="0" err="1" smtClean="0"/>
              <a:t>s</a:t>
            </a:r>
            <a:r>
              <a:rPr lang="de-DE" dirty="0" smtClean="0"/>
              <a:t> &lt;- Server – statische Daten</a:t>
            </a:r>
          </a:p>
          <a:p>
            <a:r>
              <a:rPr lang="de-DE" dirty="0" smtClean="0"/>
              <a:t>2 : </a:t>
            </a:r>
            <a:r>
              <a:rPr lang="de-DE" dirty="0" err="1" smtClean="0"/>
              <a:t>Apps</a:t>
            </a:r>
            <a:r>
              <a:rPr lang="de-DE" dirty="0" smtClean="0"/>
              <a:t> &lt;- Server – Preise &amp; Verfügbarkeiten</a:t>
            </a:r>
          </a:p>
          <a:p>
            <a:r>
              <a:rPr lang="de-DE" dirty="0" smtClean="0"/>
              <a:t>3a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</a:t>
            </a:r>
          </a:p>
          <a:p>
            <a:r>
              <a:rPr lang="de-DE" dirty="0" smtClean="0"/>
              <a:t>3b : </a:t>
            </a:r>
            <a:r>
              <a:rPr lang="de-DE" dirty="0" err="1" smtClean="0"/>
              <a:t>Apps</a:t>
            </a:r>
            <a:r>
              <a:rPr lang="de-DE" dirty="0" smtClean="0"/>
              <a:t> -&gt; Server – Gesamtpreis</a:t>
            </a:r>
          </a:p>
          <a:p>
            <a:r>
              <a:rPr lang="de-DE" dirty="0" smtClean="0"/>
              <a:t>4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 + Nutzerdaten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6840760" cy="48455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284</Words>
  <Application>Microsoft Office PowerPoint</Application>
  <PresentationFormat>Bildschirmpräsentation 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Projektpräsentation</vt:lpstr>
      <vt:lpstr>Gliederung</vt:lpstr>
      <vt:lpstr>Projektauftrag</vt:lpstr>
      <vt:lpstr>Schematische Darstellung</vt:lpstr>
      <vt:lpstr>Gegeben: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47</cp:revision>
  <dcterms:created xsi:type="dcterms:W3CDTF">2016-07-11T18:02:57Z</dcterms:created>
  <dcterms:modified xsi:type="dcterms:W3CDTF">2016-07-12T18:53:36Z</dcterms:modified>
</cp:coreProperties>
</file>