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/>
            <a:t>Einleitung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/>
            <a:t>Vorbereitung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/>
            <a:t>Analyse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/>
            <a:t>Entwurf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/>
            <a:t>Umsetzung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/>
            <a:t>Nachbetrachtung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Vorbereitung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smtClean="0"/>
              <a:t>IDE</a:t>
            </a:r>
            <a:endParaRPr lang="de-DE" dirty="0" smtClean="0"/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 entwickeln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  <a:endParaRPr lang="de-DE" dirty="0" smtClean="0"/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363</Words>
  <Application>Microsoft Office PowerPoint</Application>
  <PresentationFormat>Bildschirmpräsentation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108</cp:revision>
  <dcterms:created xsi:type="dcterms:W3CDTF">2016-07-11T18:02:57Z</dcterms:created>
  <dcterms:modified xsi:type="dcterms:W3CDTF">2016-07-13T11:35:31Z</dcterms:modified>
</cp:coreProperties>
</file>