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16F9-6405-4F1E-92C9-9F1F40918A9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24A44A3-BF08-4BE0-8115-EC0657CDA1B9}">
      <dgm:prSet/>
      <dgm:spPr/>
      <dgm:t>
        <a:bodyPr/>
        <a:lstStyle/>
        <a:p>
          <a:pPr rtl="0"/>
          <a:r>
            <a:rPr lang="de-DE" dirty="0" smtClean="0"/>
            <a:t>Modelle : -7h</a:t>
          </a:r>
          <a:endParaRPr lang="de-DE" dirty="0"/>
        </a:p>
      </dgm:t>
    </dgm:pt>
    <dgm:pt modelId="{79DC79CA-5319-4A69-BB04-79A4E4D03BA2}" type="parTrans" cxnId="{CAA581BB-E5C2-444E-830D-5C6512B83EB2}">
      <dgm:prSet/>
      <dgm:spPr/>
      <dgm:t>
        <a:bodyPr/>
        <a:lstStyle/>
        <a:p>
          <a:endParaRPr lang="de-DE"/>
        </a:p>
      </dgm:t>
    </dgm:pt>
    <dgm:pt modelId="{5D5141B2-DFAB-4BFC-9C05-E0AD4C1DDF82}" type="sibTrans" cxnId="{CAA581BB-E5C2-444E-830D-5C6512B83EB2}">
      <dgm:prSet/>
      <dgm:spPr/>
      <dgm:t>
        <a:bodyPr/>
        <a:lstStyle/>
        <a:p>
          <a:endParaRPr lang="de-DE"/>
        </a:p>
      </dgm:t>
    </dgm:pt>
    <dgm:pt modelId="{D3B9661F-A3E2-4262-8E57-2196A6CDA6DC}">
      <dgm:prSet/>
      <dgm:spPr/>
      <dgm:t>
        <a:bodyPr/>
        <a:lstStyle/>
        <a:p>
          <a:pPr rtl="0"/>
          <a:r>
            <a:rPr lang="de-DE" dirty="0" err="1" smtClean="0"/>
            <a:t>Fixtures</a:t>
          </a:r>
          <a:r>
            <a:rPr lang="de-DE" dirty="0" smtClean="0"/>
            <a:t> : +7</a:t>
          </a:r>
          <a:endParaRPr lang="de-DE" dirty="0"/>
        </a:p>
      </dgm:t>
    </dgm:pt>
    <dgm:pt modelId="{76A6B10C-5EA1-426E-9A4F-8DC80839A2C6}" type="parTrans" cxnId="{799B8845-34B6-47ED-A46F-147CF86186E6}">
      <dgm:prSet/>
      <dgm:spPr/>
      <dgm:t>
        <a:bodyPr/>
        <a:lstStyle/>
        <a:p>
          <a:endParaRPr lang="de-DE"/>
        </a:p>
      </dgm:t>
    </dgm:pt>
    <dgm:pt modelId="{F7B3E1B4-46D7-48FD-A572-6C892F64902A}" type="sibTrans" cxnId="{799B8845-34B6-47ED-A46F-147CF86186E6}">
      <dgm:prSet/>
      <dgm:spPr/>
      <dgm:t>
        <a:bodyPr/>
        <a:lstStyle/>
        <a:p>
          <a:endParaRPr lang="de-DE"/>
        </a:p>
      </dgm:t>
    </dgm:pt>
    <dgm:pt modelId="{BBACE499-9FFB-452F-ADE7-BD5B8DCEE209}">
      <dgm:prSet/>
      <dgm:spPr/>
      <dgm:t>
        <a:bodyPr/>
        <a:lstStyle/>
        <a:p>
          <a:pPr rtl="0"/>
          <a:r>
            <a:rPr lang="de-DE" dirty="0" smtClean="0"/>
            <a:t>Manuelle- statt Modultests</a:t>
          </a:r>
          <a:endParaRPr lang="de-DE" dirty="0"/>
        </a:p>
      </dgm:t>
    </dgm:pt>
    <dgm:pt modelId="{009EF4A8-A2D8-4472-877A-DA1E7A27E1AE}" type="parTrans" cxnId="{260357FC-F84C-4967-8961-CD0F134BBD30}">
      <dgm:prSet/>
      <dgm:spPr/>
      <dgm:t>
        <a:bodyPr/>
        <a:lstStyle/>
        <a:p>
          <a:endParaRPr lang="de-DE"/>
        </a:p>
      </dgm:t>
    </dgm:pt>
    <dgm:pt modelId="{666BE02F-EC05-4BF7-8187-C70C864C651B}" type="sibTrans" cxnId="{260357FC-F84C-4967-8961-CD0F134BBD30}">
      <dgm:prSet/>
      <dgm:spPr/>
      <dgm:t>
        <a:bodyPr/>
        <a:lstStyle/>
        <a:p>
          <a:endParaRPr lang="de-DE"/>
        </a:p>
      </dgm:t>
    </dgm:pt>
    <dgm:pt modelId="{737C3B57-6D91-4521-8DE6-721D67121A69}" type="pres">
      <dgm:prSet presAssocID="{118E16F9-6405-4F1E-92C9-9F1F40918A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1EC3D6D-92C2-4ECC-AE6B-9C03ADD05EC1}" type="pres">
      <dgm:prSet presAssocID="{E24A44A3-BF08-4BE0-8115-EC0657CDA1B9}" presName="linNode" presStyleCnt="0"/>
      <dgm:spPr/>
    </dgm:pt>
    <dgm:pt modelId="{92051009-74A6-45C4-B352-FC35C4436E5E}" type="pres">
      <dgm:prSet presAssocID="{E24A44A3-BF08-4BE0-8115-EC0657CDA1B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AA2D92-F877-4BE4-B815-F1D3F2F0D72B}" type="pres">
      <dgm:prSet presAssocID="{5D5141B2-DFAB-4BFC-9C05-E0AD4C1DDF82}" presName="sp" presStyleCnt="0"/>
      <dgm:spPr/>
    </dgm:pt>
    <dgm:pt modelId="{20DA496A-A267-4661-BDDA-19769991013C}" type="pres">
      <dgm:prSet presAssocID="{D3B9661F-A3E2-4262-8E57-2196A6CDA6DC}" presName="linNode" presStyleCnt="0"/>
      <dgm:spPr/>
    </dgm:pt>
    <dgm:pt modelId="{00F15BE8-36D2-4995-976F-26E50F7117A6}" type="pres">
      <dgm:prSet presAssocID="{D3B9661F-A3E2-4262-8E57-2196A6CDA6D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7F35AE-88DC-4BE2-920F-EA910BBD904D}" type="pres">
      <dgm:prSet presAssocID="{F7B3E1B4-46D7-48FD-A572-6C892F64902A}" presName="sp" presStyleCnt="0"/>
      <dgm:spPr/>
    </dgm:pt>
    <dgm:pt modelId="{BFD6503A-5E64-45F0-9FDF-EE9DAEB98DAA}" type="pres">
      <dgm:prSet presAssocID="{BBACE499-9FFB-452F-ADE7-BD5B8DCEE209}" presName="linNode" presStyleCnt="0"/>
      <dgm:spPr/>
    </dgm:pt>
    <dgm:pt modelId="{311FB5E6-D58E-4C20-A971-D92FCC10B81F}" type="pres">
      <dgm:prSet presAssocID="{BBACE499-9FFB-452F-ADE7-BD5B8DCEE20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F037FC4-CA3A-41D8-B1F0-5E272B57E8EB}" type="presOf" srcId="{BBACE499-9FFB-452F-ADE7-BD5B8DCEE209}" destId="{311FB5E6-D58E-4C20-A971-D92FCC10B81F}" srcOrd="0" destOrd="0" presId="urn:microsoft.com/office/officeart/2005/8/layout/vList5"/>
    <dgm:cxn modelId="{260357FC-F84C-4967-8961-CD0F134BBD30}" srcId="{118E16F9-6405-4F1E-92C9-9F1F40918A9A}" destId="{BBACE499-9FFB-452F-ADE7-BD5B8DCEE209}" srcOrd="2" destOrd="0" parTransId="{009EF4A8-A2D8-4472-877A-DA1E7A27E1AE}" sibTransId="{666BE02F-EC05-4BF7-8187-C70C864C651B}"/>
    <dgm:cxn modelId="{A1218DCB-7246-49F6-8099-E35904561D48}" type="presOf" srcId="{E24A44A3-BF08-4BE0-8115-EC0657CDA1B9}" destId="{92051009-74A6-45C4-B352-FC35C4436E5E}" srcOrd="0" destOrd="0" presId="urn:microsoft.com/office/officeart/2005/8/layout/vList5"/>
    <dgm:cxn modelId="{9BA15140-7CD2-48C9-8D5D-EB2C79C08D38}" type="presOf" srcId="{D3B9661F-A3E2-4262-8E57-2196A6CDA6DC}" destId="{00F15BE8-36D2-4995-976F-26E50F7117A6}" srcOrd="0" destOrd="0" presId="urn:microsoft.com/office/officeart/2005/8/layout/vList5"/>
    <dgm:cxn modelId="{799B8845-34B6-47ED-A46F-147CF86186E6}" srcId="{118E16F9-6405-4F1E-92C9-9F1F40918A9A}" destId="{D3B9661F-A3E2-4262-8E57-2196A6CDA6DC}" srcOrd="1" destOrd="0" parTransId="{76A6B10C-5EA1-426E-9A4F-8DC80839A2C6}" sibTransId="{F7B3E1B4-46D7-48FD-A572-6C892F64902A}"/>
    <dgm:cxn modelId="{CAA581BB-E5C2-444E-830D-5C6512B83EB2}" srcId="{118E16F9-6405-4F1E-92C9-9F1F40918A9A}" destId="{E24A44A3-BF08-4BE0-8115-EC0657CDA1B9}" srcOrd="0" destOrd="0" parTransId="{79DC79CA-5319-4A69-BB04-79A4E4D03BA2}" sibTransId="{5D5141B2-DFAB-4BFC-9C05-E0AD4C1DDF82}"/>
    <dgm:cxn modelId="{F0C4D8A6-9931-4DB0-8D7D-F3B55C71A92E}" type="presOf" srcId="{118E16F9-6405-4F1E-92C9-9F1F40918A9A}" destId="{737C3B57-6D91-4521-8DE6-721D67121A69}" srcOrd="0" destOrd="0" presId="urn:microsoft.com/office/officeart/2005/8/layout/vList5"/>
    <dgm:cxn modelId="{43D61345-0692-42C8-93A8-B186051472B4}" type="presParOf" srcId="{737C3B57-6D91-4521-8DE6-721D67121A69}" destId="{71EC3D6D-92C2-4ECC-AE6B-9C03ADD05EC1}" srcOrd="0" destOrd="0" presId="urn:microsoft.com/office/officeart/2005/8/layout/vList5"/>
    <dgm:cxn modelId="{B1A79B68-FD4D-4662-BEFD-3D62FA84A77D}" type="presParOf" srcId="{71EC3D6D-92C2-4ECC-AE6B-9C03ADD05EC1}" destId="{92051009-74A6-45C4-B352-FC35C4436E5E}" srcOrd="0" destOrd="0" presId="urn:microsoft.com/office/officeart/2005/8/layout/vList5"/>
    <dgm:cxn modelId="{B056DEF3-B9C7-4898-BE21-FE8FD9F2057D}" type="presParOf" srcId="{737C3B57-6D91-4521-8DE6-721D67121A69}" destId="{2AAA2D92-F877-4BE4-B815-F1D3F2F0D72B}" srcOrd="1" destOrd="0" presId="urn:microsoft.com/office/officeart/2005/8/layout/vList5"/>
    <dgm:cxn modelId="{B506B0AA-8116-480D-87C5-E08F983DCB44}" type="presParOf" srcId="{737C3B57-6D91-4521-8DE6-721D67121A69}" destId="{20DA496A-A267-4661-BDDA-19769991013C}" srcOrd="2" destOrd="0" presId="urn:microsoft.com/office/officeart/2005/8/layout/vList5"/>
    <dgm:cxn modelId="{CDAF15BD-D4AE-4187-B8B3-D96E4EE2D330}" type="presParOf" srcId="{20DA496A-A267-4661-BDDA-19769991013C}" destId="{00F15BE8-36D2-4995-976F-26E50F7117A6}" srcOrd="0" destOrd="0" presId="urn:microsoft.com/office/officeart/2005/8/layout/vList5"/>
    <dgm:cxn modelId="{EA91FFAF-3516-4C57-AAC7-016F58139CAD}" type="presParOf" srcId="{737C3B57-6D91-4521-8DE6-721D67121A69}" destId="{457F35AE-88DC-4BE2-920F-EA910BBD904D}" srcOrd="3" destOrd="0" presId="urn:microsoft.com/office/officeart/2005/8/layout/vList5"/>
    <dgm:cxn modelId="{67B77021-86F8-4CD4-98F2-41548DA6DE00}" type="presParOf" srcId="{737C3B57-6D91-4521-8DE6-721D67121A69}" destId="{BFD6503A-5E64-45F0-9FDF-EE9DAEB98DAA}" srcOrd="4" destOrd="0" presId="urn:microsoft.com/office/officeart/2005/8/layout/vList5"/>
    <dgm:cxn modelId="{7B776F34-076D-474A-9722-9E6679EDEA6C}" type="presParOf" srcId="{BFD6503A-5E64-45F0-9FDF-EE9DAEB98DAA}" destId="{311FB5E6-D58E-4C20-A971-D92FCC10B8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0D9E2-9743-4F1E-A0D8-2C72B0E06E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FFECAD1-8393-44DC-9FFB-186E97B545B2}">
      <dgm:prSet/>
      <dgm:spPr/>
      <dgm:t>
        <a:bodyPr/>
        <a:lstStyle/>
        <a:p>
          <a:pPr rtl="0"/>
          <a:r>
            <a:rPr lang="de-DE" dirty="0" smtClean="0"/>
            <a:t>Modelle : -1h</a:t>
          </a:r>
          <a:endParaRPr lang="de-DE" dirty="0"/>
        </a:p>
      </dgm:t>
    </dgm:pt>
    <dgm:pt modelId="{944CCEF5-DE5E-4D95-9FE8-68879EB724D1}" type="parTrans" cxnId="{23F60F9D-4247-4F34-A03F-5D6E784CA3A6}">
      <dgm:prSet/>
      <dgm:spPr/>
      <dgm:t>
        <a:bodyPr/>
        <a:lstStyle/>
        <a:p>
          <a:endParaRPr lang="de-DE"/>
        </a:p>
      </dgm:t>
    </dgm:pt>
    <dgm:pt modelId="{18009103-2941-4BBF-ACDF-E0FB511B688E}" type="sibTrans" cxnId="{23F60F9D-4247-4F34-A03F-5D6E784CA3A6}">
      <dgm:prSet/>
      <dgm:spPr/>
      <dgm:t>
        <a:bodyPr/>
        <a:lstStyle/>
        <a:p>
          <a:endParaRPr lang="de-DE"/>
        </a:p>
      </dgm:t>
    </dgm:pt>
    <dgm:pt modelId="{A1E852E9-8BAB-41CF-AC9E-D043A9380CAC}">
      <dgm:prSet/>
      <dgm:spPr/>
      <dgm:t>
        <a:bodyPr/>
        <a:lstStyle/>
        <a:p>
          <a:pPr rtl="0"/>
          <a:r>
            <a:rPr lang="de-DE" dirty="0" smtClean="0"/>
            <a:t>Doku : +2h</a:t>
          </a:r>
          <a:endParaRPr lang="de-DE" dirty="0"/>
        </a:p>
      </dgm:t>
    </dgm:pt>
    <dgm:pt modelId="{BAD325A7-A702-4417-B59F-D9EE117F2B19}" type="parTrans" cxnId="{F8E8226A-2C00-4F0C-84A6-B720ADED4A13}">
      <dgm:prSet/>
      <dgm:spPr/>
      <dgm:t>
        <a:bodyPr/>
        <a:lstStyle/>
        <a:p>
          <a:endParaRPr lang="de-DE"/>
        </a:p>
      </dgm:t>
    </dgm:pt>
    <dgm:pt modelId="{5EA9BB94-DA5E-4127-A6D0-166B2FAD5344}" type="sibTrans" cxnId="{F8E8226A-2C00-4F0C-84A6-B720ADED4A13}">
      <dgm:prSet/>
      <dgm:spPr/>
      <dgm:t>
        <a:bodyPr/>
        <a:lstStyle/>
        <a:p>
          <a:endParaRPr lang="de-DE"/>
        </a:p>
      </dgm:t>
    </dgm:pt>
    <dgm:pt modelId="{D5454114-8110-4FD6-AB82-105384C3DB80}" type="pres">
      <dgm:prSet presAssocID="{1790D9E2-9743-4F1E-A0D8-2C72B0E06E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8740A8-145B-40B4-9AD4-5D694068EE77}" type="pres">
      <dgm:prSet presAssocID="{8FFECAD1-8393-44DC-9FFB-186E97B545B2}" presName="linNode" presStyleCnt="0"/>
      <dgm:spPr/>
    </dgm:pt>
    <dgm:pt modelId="{0EEC1B93-EA32-4CE5-9AE1-B77396255A10}" type="pres">
      <dgm:prSet presAssocID="{8FFECAD1-8393-44DC-9FFB-186E97B545B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9DD015-5267-4E33-AFA7-406EE0818B20}" type="pres">
      <dgm:prSet presAssocID="{18009103-2941-4BBF-ACDF-E0FB511B688E}" presName="sp" presStyleCnt="0"/>
      <dgm:spPr/>
    </dgm:pt>
    <dgm:pt modelId="{1809FC62-F2EA-4FB5-9C41-1C24F5173153}" type="pres">
      <dgm:prSet presAssocID="{A1E852E9-8BAB-41CF-AC9E-D043A9380CAC}" presName="linNode" presStyleCnt="0"/>
      <dgm:spPr/>
    </dgm:pt>
    <dgm:pt modelId="{870FC55C-69CF-4FB8-8DAA-AC49AF4D1F00}" type="pres">
      <dgm:prSet presAssocID="{A1E852E9-8BAB-41CF-AC9E-D043A9380CA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42B632-86A1-4392-A092-5C8B3BBF01F7}" type="presOf" srcId="{8FFECAD1-8393-44DC-9FFB-186E97B545B2}" destId="{0EEC1B93-EA32-4CE5-9AE1-B77396255A10}" srcOrd="0" destOrd="0" presId="urn:microsoft.com/office/officeart/2005/8/layout/vList5"/>
    <dgm:cxn modelId="{23F60F9D-4247-4F34-A03F-5D6E784CA3A6}" srcId="{1790D9E2-9743-4F1E-A0D8-2C72B0E06EFC}" destId="{8FFECAD1-8393-44DC-9FFB-186E97B545B2}" srcOrd="0" destOrd="0" parTransId="{944CCEF5-DE5E-4D95-9FE8-68879EB724D1}" sibTransId="{18009103-2941-4BBF-ACDF-E0FB511B688E}"/>
    <dgm:cxn modelId="{680722EC-6E2D-4718-8154-EE7526A63FBC}" type="presOf" srcId="{A1E852E9-8BAB-41CF-AC9E-D043A9380CAC}" destId="{870FC55C-69CF-4FB8-8DAA-AC49AF4D1F00}" srcOrd="0" destOrd="0" presId="urn:microsoft.com/office/officeart/2005/8/layout/vList5"/>
    <dgm:cxn modelId="{6C0C0A30-8B0C-4692-BED2-EDFDCE95304E}" type="presOf" srcId="{1790D9E2-9743-4F1E-A0D8-2C72B0E06EFC}" destId="{D5454114-8110-4FD6-AB82-105384C3DB80}" srcOrd="0" destOrd="0" presId="urn:microsoft.com/office/officeart/2005/8/layout/vList5"/>
    <dgm:cxn modelId="{F8E8226A-2C00-4F0C-84A6-B720ADED4A13}" srcId="{1790D9E2-9743-4F1E-A0D8-2C72B0E06EFC}" destId="{A1E852E9-8BAB-41CF-AC9E-D043A9380CAC}" srcOrd="1" destOrd="0" parTransId="{BAD325A7-A702-4417-B59F-D9EE117F2B19}" sibTransId="{5EA9BB94-DA5E-4127-A6D0-166B2FAD5344}"/>
    <dgm:cxn modelId="{A54A9610-2ED2-43BA-BFE2-15464005706E}" type="presParOf" srcId="{D5454114-8110-4FD6-AB82-105384C3DB80}" destId="{378740A8-145B-40B4-9AD4-5D694068EE77}" srcOrd="0" destOrd="0" presId="urn:microsoft.com/office/officeart/2005/8/layout/vList5"/>
    <dgm:cxn modelId="{69798CBC-C767-49A2-9CB1-B9C1B377EE12}" type="presParOf" srcId="{378740A8-145B-40B4-9AD4-5D694068EE77}" destId="{0EEC1B93-EA32-4CE5-9AE1-B77396255A10}" srcOrd="0" destOrd="0" presId="urn:microsoft.com/office/officeart/2005/8/layout/vList5"/>
    <dgm:cxn modelId="{C22385F6-155C-49AA-8C6A-A871CBED2477}" type="presParOf" srcId="{D5454114-8110-4FD6-AB82-105384C3DB80}" destId="{769DD015-5267-4E33-AFA7-406EE0818B20}" srcOrd="1" destOrd="0" presId="urn:microsoft.com/office/officeart/2005/8/layout/vList5"/>
    <dgm:cxn modelId="{13FB8F7C-7A7B-47A0-826A-45A2A2862C82}" type="presParOf" srcId="{D5454114-8110-4FD6-AB82-105384C3DB80}" destId="{1809FC62-F2EA-4FB5-9C41-1C24F5173153}" srcOrd="2" destOrd="0" presId="urn:microsoft.com/office/officeart/2005/8/layout/vList5"/>
    <dgm:cxn modelId="{D472B5BB-CB6A-4CB1-A975-002CF0B81ABF}" type="presParOf" srcId="{1809FC62-F2EA-4FB5-9C41-1C24F5173153}" destId="{870FC55C-69CF-4FB8-8DAA-AC49AF4D1F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051009-74A6-45C4-B352-FC35C4436E5E}">
      <dsp:nvSpPr>
        <dsp:cNvPr id="0" name=""/>
        <dsp:cNvSpPr/>
      </dsp:nvSpPr>
      <dsp:spPr>
        <a:xfrm>
          <a:off x="1292860" y="1929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Modelle : -7h</a:t>
          </a:r>
          <a:endParaRPr lang="de-DE" sz="1900" kern="1200" dirty="0"/>
        </a:p>
      </dsp:txBody>
      <dsp:txXfrm>
        <a:off x="1292860" y="1929"/>
        <a:ext cx="1454467" cy="1273364"/>
      </dsp:txXfrm>
    </dsp:sp>
    <dsp:sp modelId="{00F15BE8-36D2-4995-976F-26E50F7117A6}">
      <dsp:nvSpPr>
        <dsp:cNvPr id="0" name=""/>
        <dsp:cNvSpPr/>
      </dsp:nvSpPr>
      <dsp:spPr>
        <a:xfrm>
          <a:off x="1292860" y="1338961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Fixtures</a:t>
          </a:r>
          <a:r>
            <a:rPr lang="de-DE" sz="1900" kern="1200" dirty="0" smtClean="0"/>
            <a:t> : +7</a:t>
          </a:r>
          <a:endParaRPr lang="de-DE" sz="1900" kern="1200" dirty="0"/>
        </a:p>
      </dsp:txBody>
      <dsp:txXfrm>
        <a:off x="1292860" y="1338961"/>
        <a:ext cx="1454467" cy="1273364"/>
      </dsp:txXfrm>
    </dsp:sp>
    <dsp:sp modelId="{311FB5E6-D58E-4C20-A971-D92FCC10B81F}">
      <dsp:nvSpPr>
        <dsp:cNvPr id="0" name=""/>
        <dsp:cNvSpPr/>
      </dsp:nvSpPr>
      <dsp:spPr>
        <a:xfrm>
          <a:off x="1292860" y="2675994"/>
          <a:ext cx="1454467" cy="1273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Manuelle- statt Modultests</a:t>
          </a:r>
          <a:endParaRPr lang="de-DE" sz="1900" kern="1200" dirty="0"/>
        </a:p>
      </dsp:txBody>
      <dsp:txXfrm>
        <a:off x="1292860" y="2675994"/>
        <a:ext cx="1454467" cy="12733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C1B93-EA32-4CE5-9AE1-B77396255A10}">
      <dsp:nvSpPr>
        <dsp:cNvPr id="0" name=""/>
        <dsp:cNvSpPr/>
      </dsp:nvSpPr>
      <dsp:spPr>
        <a:xfrm>
          <a:off x="1293367" y="48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Modelle : -1h</a:t>
          </a:r>
          <a:endParaRPr lang="de-DE" sz="2600" kern="1200" dirty="0"/>
        </a:p>
      </dsp:txBody>
      <dsp:txXfrm>
        <a:off x="1293367" y="48"/>
        <a:ext cx="1455039" cy="1927410"/>
      </dsp:txXfrm>
    </dsp:sp>
    <dsp:sp modelId="{870FC55C-69CF-4FB8-8DAA-AC49AF4D1F00}">
      <dsp:nvSpPr>
        <dsp:cNvPr id="0" name=""/>
        <dsp:cNvSpPr/>
      </dsp:nvSpPr>
      <dsp:spPr>
        <a:xfrm>
          <a:off x="1293367" y="2023829"/>
          <a:ext cx="1455039" cy="1927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Doku : +2h</a:t>
          </a:r>
          <a:endParaRPr lang="de-DE" sz="2600" kern="1200" dirty="0"/>
        </a:p>
      </dsp:txBody>
      <dsp:txXfrm>
        <a:off x="1293367" y="2023829"/>
        <a:ext cx="1455039" cy="192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12.07.2016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JSON-Schema.org</a:t>
            </a:r>
          </a:p>
          <a:p>
            <a:r>
              <a:rPr lang="de-DE" dirty="0" smtClean="0"/>
              <a:t>Codereview durch Mitarbeiter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Projektantrag - Projekt</a:t>
            </a:r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Differenz Planung - Umsetzung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Entwickeln einer Serversoftware zur Reservierung von Hotelzimmern</a:t>
            </a:r>
          </a:p>
          <a:p>
            <a:r>
              <a:rPr lang="de-DE" dirty="0" smtClean="0"/>
              <a:t>Anbindung von mobilen </a:t>
            </a:r>
            <a:r>
              <a:rPr lang="de-DE" dirty="0" err="1" smtClean="0"/>
              <a:t>Apps</a:t>
            </a:r>
            <a:r>
              <a:rPr lang="de-DE" dirty="0" smtClean="0"/>
              <a:t>: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r>
              <a:rPr lang="de-DE" dirty="0" err="1" smtClean="0"/>
              <a:t>Apps</a:t>
            </a:r>
            <a:r>
              <a:rPr lang="de-DE" dirty="0" smtClean="0"/>
              <a:t> dienen der Darstellung</a:t>
            </a:r>
          </a:p>
          <a:p>
            <a:r>
              <a:rPr lang="de-DE" dirty="0" smtClean="0"/>
              <a:t>Versorgung 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</a:p>
          <a:p>
            <a:r>
              <a:rPr lang="de-DE" dirty="0" smtClean="0"/>
              <a:t>Grafische Anpassung des Clients an Kundenwunsch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4" name="Inhaltsplatzhalter 3" descr="hbs_sche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0412" y="2402864"/>
            <a:ext cx="8203175" cy="292063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MVC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</a:t>
            </a:r>
          </a:p>
          <a:p>
            <a:r>
              <a:rPr lang="de-DE" dirty="0" smtClean="0"/>
              <a:t>Zusatzprodukte</a:t>
            </a:r>
          </a:p>
          <a:p>
            <a:r>
              <a:rPr lang="de-DE" dirty="0" smtClean="0"/>
              <a:t>Preise</a:t>
            </a:r>
          </a:p>
          <a:p>
            <a:r>
              <a:rPr lang="de-DE" dirty="0" smtClean="0"/>
              <a:t>Verfügbarkeiten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Office PowerPoint</Application>
  <PresentationFormat>Bildschirmpräsentation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Projektpräsentation</vt:lpstr>
      <vt:lpstr>Gliederung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25</cp:revision>
  <dcterms:created xsi:type="dcterms:W3CDTF">2016-07-11T18:02:57Z</dcterms:created>
  <dcterms:modified xsi:type="dcterms:W3CDTF">2016-07-12T16:47:29Z</dcterms:modified>
</cp:coreProperties>
</file>