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9" r:id="rId10"/>
    <p:sldId id="264" r:id="rId11"/>
    <p:sldId id="265" r:id="rId12"/>
    <p:sldId id="267" r:id="rId13"/>
    <p:sldId id="266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23E6793-3E5E-47EC-83C3-51390B759113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8"/>
            <p14:sldId id="269"/>
            <p14:sldId id="264"/>
            <p14:sldId id="265"/>
            <p14:sldId id="267"/>
            <p14:sldId id="266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959" autoAdjust="0"/>
    <p:restoredTop sz="71887" autoAdjust="0"/>
  </p:normalViewPr>
  <p:slideViewPr>
    <p:cSldViewPr snapToGrid="0">
      <p:cViewPr varScale="1">
        <p:scale>
          <a:sx n="66" d="100"/>
          <a:sy n="66" d="100"/>
        </p:scale>
        <p:origin x="90" y="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SOLL</c:v>
                </c:pt>
              </c:strCache>
            </c:strRef>
          </c:tx>
          <c:invertIfNegative val="0"/>
          <c:cat>
            <c:strRef>
              <c:f>Tabelle1!$A$2:$A$6</c:f>
              <c:strCache>
                <c:ptCount val="5"/>
                <c:pt idx="0">
                  <c:v>Grobkonzept</c:v>
                </c:pt>
                <c:pt idx="1">
                  <c:v>Angebotsentwicklung</c:v>
                </c:pt>
                <c:pt idx="2">
                  <c:v>Projektplanung</c:v>
                </c:pt>
                <c:pt idx="3">
                  <c:v>Projektdurchführung</c:v>
                </c:pt>
                <c:pt idx="4">
                  <c:v>Projektabschluss</c:v>
                </c:pt>
              </c:strCache>
            </c:strRef>
          </c:cat>
          <c:val>
            <c:numRef>
              <c:f>Tabelle1!$B$2:$B$6</c:f>
              <c:numCache>
                <c:formatCode>General\ "h"</c:formatCode>
                <c:ptCount val="5"/>
                <c:pt idx="0">
                  <c:v>5</c:v>
                </c:pt>
                <c:pt idx="1">
                  <c:v>7</c:v>
                </c:pt>
                <c:pt idx="2">
                  <c:v>8</c:v>
                </c:pt>
                <c:pt idx="3">
                  <c:v>11</c:v>
                </c:pt>
                <c:pt idx="4">
                  <c:v>4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IST </c:v>
                </c:pt>
              </c:strCache>
            </c:strRef>
          </c:tx>
          <c:invertIfNegative val="0"/>
          <c:cat>
            <c:strRef>
              <c:f>Tabelle1!$A$2:$A$6</c:f>
              <c:strCache>
                <c:ptCount val="5"/>
                <c:pt idx="0">
                  <c:v>Grobkonzept</c:v>
                </c:pt>
                <c:pt idx="1">
                  <c:v>Angebotsentwicklung</c:v>
                </c:pt>
                <c:pt idx="2">
                  <c:v>Projektplanung</c:v>
                </c:pt>
                <c:pt idx="3">
                  <c:v>Projektdurchführung</c:v>
                </c:pt>
                <c:pt idx="4">
                  <c:v>Projektabschluss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5</c:v>
                </c:pt>
                <c:pt idx="1">
                  <c:v>7</c:v>
                </c:pt>
                <c:pt idx="2">
                  <c:v>8</c:v>
                </c:pt>
                <c:pt idx="3">
                  <c:v>11</c:v>
                </c:pt>
                <c:pt idx="4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6044536"/>
        <c:axId val="219748472"/>
      </c:barChart>
      <c:catAx>
        <c:axId val="2160445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9748472"/>
        <c:crosses val="autoZero"/>
        <c:auto val="1"/>
        <c:lblAlgn val="ctr"/>
        <c:lblOffset val="100"/>
        <c:noMultiLvlLbl val="0"/>
      </c:catAx>
      <c:valAx>
        <c:axId val="219748472"/>
        <c:scaling>
          <c:orientation val="minMax"/>
        </c:scaling>
        <c:delete val="0"/>
        <c:axPos val="l"/>
        <c:majorGridlines/>
        <c:numFmt formatCode="General\ &quot;h&quot;" sourceLinked="1"/>
        <c:majorTickMark val="out"/>
        <c:minorTickMark val="none"/>
        <c:tickLblPos val="nextTo"/>
        <c:crossAx val="2160445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99E62E-4911-4C18-BDFA-4F3FA8CE0690}" type="doc">
      <dgm:prSet loTypeId="urn:microsoft.com/office/officeart/2005/8/layout/vProcess5" loCatId="process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de-DE"/>
        </a:p>
      </dgm:t>
    </dgm:pt>
    <dgm:pt modelId="{08F05580-34C4-4781-B38D-C48C42FD8B2D}">
      <dgm:prSet phldrT="[Text]"/>
      <dgm:spPr/>
      <dgm:t>
        <a:bodyPr/>
        <a:lstStyle/>
        <a:p>
          <a:r>
            <a:rPr lang="de-DE" dirty="0" smtClean="0"/>
            <a:t>WDS System</a:t>
          </a:r>
          <a:endParaRPr lang="de-DE" dirty="0"/>
        </a:p>
      </dgm:t>
    </dgm:pt>
    <dgm:pt modelId="{8BB24B03-3850-4BB5-8207-FEDED8B781F1}" type="parTrans" cxnId="{CDF4794D-7457-46DF-B298-E6B17CE6FE19}">
      <dgm:prSet/>
      <dgm:spPr/>
      <dgm:t>
        <a:bodyPr/>
        <a:lstStyle/>
        <a:p>
          <a:endParaRPr lang="de-DE"/>
        </a:p>
      </dgm:t>
    </dgm:pt>
    <dgm:pt modelId="{EB16DFC7-A1EA-4D50-8CED-C8AF2CE2E4AD}" type="sibTrans" cxnId="{CDF4794D-7457-46DF-B298-E6B17CE6FE19}">
      <dgm:prSet/>
      <dgm:spPr/>
      <dgm:t>
        <a:bodyPr/>
        <a:lstStyle/>
        <a:p>
          <a:endParaRPr lang="de-DE"/>
        </a:p>
      </dgm:t>
    </dgm:pt>
    <dgm:pt modelId="{DC92C269-14E6-49B5-8E98-1D2CD3CCFCD8}">
      <dgm:prSet phldrT="[Text]"/>
      <dgm:spPr/>
      <dgm:t>
        <a:bodyPr/>
        <a:lstStyle/>
        <a:p>
          <a:r>
            <a:rPr lang="de-DE" dirty="0" smtClean="0"/>
            <a:t>VLANs</a:t>
          </a:r>
          <a:endParaRPr lang="de-DE" dirty="0"/>
        </a:p>
      </dgm:t>
    </dgm:pt>
    <dgm:pt modelId="{4AFD178B-95F7-44B2-8C64-DB59168707CB}" type="parTrans" cxnId="{79619FB4-A92B-4CED-BE17-E9E477BBF9F6}">
      <dgm:prSet/>
      <dgm:spPr/>
      <dgm:t>
        <a:bodyPr/>
        <a:lstStyle/>
        <a:p>
          <a:endParaRPr lang="de-DE"/>
        </a:p>
      </dgm:t>
    </dgm:pt>
    <dgm:pt modelId="{2D506CBC-B145-4AEF-B9CD-56480EC3DE85}" type="sibTrans" cxnId="{79619FB4-A92B-4CED-BE17-E9E477BBF9F6}">
      <dgm:prSet/>
      <dgm:spPr/>
      <dgm:t>
        <a:bodyPr/>
        <a:lstStyle/>
        <a:p>
          <a:endParaRPr lang="de-DE"/>
        </a:p>
      </dgm:t>
    </dgm:pt>
    <dgm:pt modelId="{BB289AAB-7ECF-422A-A4E6-D7464BEC4431}">
      <dgm:prSet phldrT="[Text]"/>
      <dgm:spPr/>
      <dgm:t>
        <a:bodyPr/>
        <a:lstStyle/>
        <a:p>
          <a:r>
            <a:rPr lang="de-DE" dirty="0" smtClean="0"/>
            <a:t>Einfache Einrichtung</a:t>
          </a:r>
          <a:endParaRPr lang="de-DE" dirty="0"/>
        </a:p>
      </dgm:t>
    </dgm:pt>
    <dgm:pt modelId="{BA2D93D1-C6DD-4ECF-B150-9ED226D25AB5}" type="parTrans" cxnId="{A22AF820-0BCA-428B-881E-0D7B4B7D7574}">
      <dgm:prSet/>
      <dgm:spPr/>
      <dgm:t>
        <a:bodyPr/>
        <a:lstStyle/>
        <a:p>
          <a:endParaRPr lang="de-DE"/>
        </a:p>
      </dgm:t>
    </dgm:pt>
    <dgm:pt modelId="{0AB4CAAE-C535-4402-973E-AF51BB700D06}" type="sibTrans" cxnId="{A22AF820-0BCA-428B-881E-0D7B4B7D7574}">
      <dgm:prSet/>
      <dgm:spPr/>
      <dgm:t>
        <a:bodyPr/>
        <a:lstStyle/>
        <a:p>
          <a:endParaRPr lang="de-DE"/>
        </a:p>
      </dgm:t>
    </dgm:pt>
    <dgm:pt modelId="{70500711-6C49-4037-8367-920738EB0DB3}" type="pres">
      <dgm:prSet presAssocID="{BE99E62E-4911-4C18-BDFA-4F3FA8CE069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38B4C47-AC0E-45E9-ADC8-D0B987612E77}" type="pres">
      <dgm:prSet presAssocID="{BE99E62E-4911-4C18-BDFA-4F3FA8CE0690}" presName="dummyMaxCanvas" presStyleCnt="0">
        <dgm:presLayoutVars/>
      </dgm:prSet>
      <dgm:spPr/>
    </dgm:pt>
    <dgm:pt modelId="{EC3A0FFF-EA5D-48A6-BDEC-5A19FEFB42FB}" type="pres">
      <dgm:prSet presAssocID="{BE99E62E-4911-4C18-BDFA-4F3FA8CE0690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8FB41B-5D0F-44B6-9AE0-34CE46D489AB}" type="pres">
      <dgm:prSet presAssocID="{BE99E62E-4911-4C18-BDFA-4F3FA8CE0690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2024C0-2B2A-4902-9C9A-D95B90A2A7C1}" type="pres">
      <dgm:prSet presAssocID="{BE99E62E-4911-4C18-BDFA-4F3FA8CE0690}" presName="ThreeNodes_3" presStyleLbl="node1" presStyleIdx="2" presStyleCnt="3" custLinFactNeighborX="3563" custLinFactNeighborY="198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09C5BE-276F-4003-A6C3-224BB2F82CCC}" type="pres">
      <dgm:prSet presAssocID="{BE99E62E-4911-4C18-BDFA-4F3FA8CE0690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B9BDE6C-55DA-4798-AE97-57D65CACB07E}" type="pres">
      <dgm:prSet presAssocID="{BE99E62E-4911-4C18-BDFA-4F3FA8CE0690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17581C8-D668-43CE-8528-AD4CE0196CFA}" type="pres">
      <dgm:prSet presAssocID="{BE99E62E-4911-4C18-BDFA-4F3FA8CE0690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D77393B-3B3C-4603-8791-C05D5531D7F4}" type="pres">
      <dgm:prSet presAssocID="{BE99E62E-4911-4C18-BDFA-4F3FA8CE0690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1A043A8-41E4-43D6-AEF0-B04352F03D76}" type="pres">
      <dgm:prSet presAssocID="{BE99E62E-4911-4C18-BDFA-4F3FA8CE0690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5D2BE2E-62E3-40C7-9FAE-D125FDD420E8}" type="presOf" srcId="{DC92C269-14E6-49B5-8E98-1D2CD3CCFCD8}" destId="{0D8FB41B-5D0F-44B6-9AE0-34CE46D489AB}" srcOrd="0" destOrd="0" presId="urn:microsoft.com/office/officeart/2005/8/layout/vProcess5"/>
    <dgm:cxn modelId="{23DBA401-07FA-47CF-AEB1-9894B5FD7FFE}" type="presOf" srcId="{08F05580-34C4-4781-B38D-C48C42FD8B2D}" destId="{F17581C8-D668-43CE-8528-AD4CE0196CFA}" srcOrd="1" destOrd="0" presId="urn:microsoft.com/office/officeart/2005/8/layout/vProcess5"/>
    <dgm:cxn modelId="{83EE03F4-33F4-46E7-8040-29055A208521}" type="presOf" srcId="{08F05580-34C4-4781-B38D-C48C42FD8B2D}" destId="{EC3A0FFF-EA5D-48A6-BDEC-5A19FEFB42FB}" srcOrd="0" destOrd="0" presId="urn:microsoft.com/office/officeart/2005/8/layout/vProcess5"/>
    <dgm:cxn modelId="{79619FB4-A92B-4CED-BE17-E9E477BBF9F6}" srcId="{BE99E62E-4911-4C18-BDFA-4F3FA8CE0690}" destId="{DC92C269-14E6-49B5-8E98-1D2CD3CCFCD8}" srcOrd="1" destOrd="0" parTransId="{4AFD178B-95F7-44B2-8C64-DB59168707CB}" sibTransId="{2D506CBC-B145-4AEF-B9CD-56480EC3DE85}"/>
    <dgm:cxn modelId="{C4E4F22D-BF59-4E53-A0A4-CC842B628079}" type="presOf" srcId="{BE99E62E-4911-4C18-BDFA-4F3FA8CE0690}" destId="{70500711-6C49-4037-8367-920738EB0DB3}" srcOrd="0" destOrd="0" presId="urn:microsoft.com/office/officeart/2005/8/layout/vProcess5"/>
    <dgm:cxn modelId="{F0E92208-7B11-488D-B032-B647CD2E464A}" type="presOf" srcId="{BB289AAB-7ECF-422A-A4E6-D7464BEC4431}" destId="{AF2024C0-2B2A-4902-9C9A-D95B90A2A7C1}" srcOrd="0" destOrd="0" presId="urn:microsoft.com/office/officeart/2005/8/layout/vProcess5"/>
    <dgm:cxn modelId="{09F40CB5-911F-4B78-83C9-F545249B9B05}" type="presOf" srcId="{EB16DFC7-A1EA-4D50-8CED-C8AF2CE2E4AD}" destId="{AF09C5BE-276F-4003-A6C3-224BB2F82CCC}" srcOrd="0" destOrd="0" presId="urn:microsoft.com/office/officeart/2005/8/layout/vProcess5"/>
    <dgm:cxn modelId="{CDF4794D-7457-46DF-B298-E6B17CE6FE19}" srcId="{BE99E62E-4911-4C18-BDFA-4F3FA8CE0690}" destId="{08F05580-34C4-4781-B38D-C48C42FD8B2D}" srcOrd="0" destOrd="0" parTransId="{8BB24B03-3850-4BB5-8207-FEDED8B781F1}" sibTransId="{EB16DFC7-A1EA-4D50-8CED-C8AF2CE2E4AD}"/>
    <dgm:cxn modelId="{CE298DFB-AF51-4823-B665-771FAC49DD84}" type="presOf" srcId="{DC92C269-14E6-49B5-8E98-1D2CD3CCFCD8}" destId="{1D77393B-3B3C-4603-8791-C05D5531D7F4}" srcOrd="1" destOrd="0" presId="urn:microsoft.com/office/officeart/2005/8/layout/vProcess5"/>
    <dgm:cxn modelId="{718386A9-3FCA-45CC-B1B1-6EF2B6AA33B7}" type="presOf" srcId="{BB289AAB-7ECF-422A-A4E6-D7464BEC4431}" destId="{11A043A8-41E4-43D6-AEF0-B04352F03D76}" srcOrd="1" destOrd="0" presId="urn:microsoft.com/office/officeart/2005/8/layout/vProcess5"/>
    <dgm:cxn modelId="{3BAAAEB4-7590-47A0-A464-A32E8EA2714C}" type="presOf" srcId="{2D506CBC-B145-4AEF-B9CD-56480EC3DE85}" destId="{AB9BDE6C-55DA-4798-AE97-57D65CACB07E}" srcOrd="0" destOrd="0" presId="urn:microsoft.com/office/officeart/2005/8/layout/vProcess5"/>
    <dgm:cxn modelId="{A22AF820-0BCA-428B-881E-0D7B4B7D7574}" srcId="{BE99E62E-4911-4C18-BDFA-4F3FA8CE0690}" destId="{BB289AAB-7ECF-422A-A4E6-D7464BEC4431}" srcOrd="2" destOrd="0" parTransId="{BA2D93D1-C6DD-4ECF-B150-9ED226D25AB5}" sibTransId="{0AB4CAAE-C535-4402-973E-AF51BB700D06}"/>
    <dgm:cxn modelId="{1171D1B5-A0B2-42C7-A2F2-BB04EA9F0B8C}" type="presParOf" srcId="{70500711-6C49-4037-8367-920738EB0DB3}" destId="{938B4C47-AC0E-45E9-ADC8-D0B987612E77}" srcOrd="0" destOrd="0" presId="urn:microsoft.com/office/officeart/2005/8/layout/vProcess5"/>
    <dgm:cxn modelId="{A70E46B9-D9F4-4327-8900-0B2E0DC3E922}" type="presParOf" srcId="{70500711-6C49-4037-8367-920738EB0DB3}" destId="{EC3A0FFF-EA5D-48A6-BDEC-5A19FEFB42FB}" srcOrd="1" destOrd="0" presId="urn:microsoft.com/office/officeart/2005/8/layout/vProcess5"/>
    <dgm:cxn modelId="{0728276C-F53E-4694-A423-95073B2681A0}" type="presParOf" srcId="{70500711-6C49-4037-8367-920738EB0DB3}" destId="{0D8FB41B-5D0F-44B6-9AE0-34CE46D489AB}" srcOrd="2" destOrd="0" presId="urn:microsoft.com/office/officeart/2005/8/layout/vProcess5"/>
    <dgm:cxn modelId="{24515CED-250D-46F8-ABA2-B7FDF96B6DF5}" type="presParOf" srcId="{70500711-6C49-4037-8367-920738EB0DB3}" destId="{AF2024C0-2B2A-4902-9C9A-D95B90A2A7C1}" srcOrd="3" destOrd="0" presId="urn:microsoft.com/office/officeart/2005/8/layout/vProcess5"/>
    <dgm:cxn modelId="{30AE6343-54F0-4F36-A492-9AAD0A6ED52E}" type="presParOf" srcId="{70500711-6C49-4037-8367-920738EB0DB3}" destId="{AF09C5BE-276F-4003-A6C3-224BB2F82CCC}" srcOrd="4" destOrd="0" presId="urn:microsoft.com/office/officeart/2005/8/layout/vProcess5"/>
    <dgm:cxn modelId="{E7D693C7-302A-4076-B0B7-96BD97904FA1}" type="presParOf" srcId="{70500711-6C49-4037-8367-920738EB0DB3}" destId="{AB9BDE6C-55DA-4798-AE97-57D65CACB07E}" srcOrd="5" destOrd="0" presId="urn:microsoft.com/office/officeart/2005/8/layout/vProcess5"/>
    <dgm:cxn modelId="{1212E805-7FB1-4A0E-8CB9-FBD5869D62FF}" type="presParOf" srcId="{70500711-6C49-4037-8367-920738EB0DB3}" destId="{F17581C8-D668-43CE-8528-AD4CE0196CFA}" srcOrd="6" destOrd="0" presId="urn:microsoft.com/office/officeart/2005/8/layout/vProcess5"/>
    <dgm:cxn modelId="{D7F6F7B3-AF90-4D64-BC4C-4A45E8BF0B9E}" type="presParOf" srcId="{70500711-6C49-4037-8367-920738EB0DB3}" destId="{1D77393B-3B3C-4603-8791-C05D5531D7F4}" srcOrd="7" destOrd="0" presId="urn:microsoft.com/office/officeart/2005/8/layout/vProcess5"/>
    <dgm:cxn modelId="{8621401F-71D6-4344-9706-D8F3610DFEC4}" type="presParOf" srcId="{70500711-6C49-4037-8367-920738EB0DB3}" destId="{11A043A8-41E4-43D6-AEF0-B04352F03D7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F2499F-A180-4418-BF54-53BC3DCC486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7E45884-5F4C-462C-98B7-CB3245301E50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z="1800" dirty="0" smtClean="0"/>
            <a:t>Konzept-</a:t>
          </a:r>
        </a:p>
        <a:p>
          <a:r>
            <a:rPr lang="de-DE" sz="1800" dirty="0" err="1" smtClean="0"/>
            <a:t>erstellung</a:t>
          </a:r>
          <a:endParaRPr lang="de-DE" sz="1800" dirty="0"/>
        </a:p>
      </dgm:t>
    </dgm:pt>
    <dgm:pt modelId="{88149DFE-8D23-42A2-84CA-FDE82A658BD1}" type="parTrans" cxnId="{EE573DE4-0A06-4956-AFCF-697E15C2A878}">
      <dgm:prSet/>
      <dgm:spPr/>
      <dgm:t>
        <a:bodyPr/>
        <a:lstStyle/>
        <a:p>
          <a:endParaRPr lang="de-DE"/>
        </a:p>
      </dgm:t>
    </dgm:pt>
    <dgm:pt modelId="{EF27A6AB-BFAF-4B9E-B422-5DCE5841A652}" type="sibTrans" cxnId="{EE573DE4-0A06-4956-AFCF-697E15C2A878}">
      <dgm:prSet/>
      <dgm:spPr/>
      <dgm:t>
        <a:bodyPr/>
        <a:lstStyle/>
        <a:p>
          <a:endParaRPr lang="de-DE"/>
        </a:p>
      </dgm:t>
    </dgm:pt>
    <dgm:pt modelId="{51440E4C-7BAA-4793-B17E-C9D0942C453B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200" dirty="0" smtClean="0"/>
            <a:t>Etagenplanung</a:t>
          </a:r>
          <a:endParaRPr lang="de-DE" sz="1200" dirty="0"/>
        </a:p>
      </dgm:t>
    </dgm:pt>
    <dgm:pt modelId="{2B850D72-5F28-4EE4-B688-994833429603}" type="parTrans" cxnId="{8420994B-9D99-41D9-AB6D-E39D6553D34A}">
      <dgm:prSet/>
      <dgm:spPr/>
      <dgm:t>
        <a:bodyPr/>
        <a:lstStyle/>
        <a:p>
          <a:endParaRPr lang="de-DE"/>
        </a:p>
      </dgm:t>
    </dgm:pt>
    <dgm:pt modelId="{E72F6C78-C455-4E01-8FEE-482F4591649B}" type="sibTrans" cxnId="{8420994B-9D99-41D9-AB6D-E39D6553D34A}">
      <dgm:prSet/>
      <dgm:spPr/>
      <dgm:t>
        <a:bodyPr/>
        <a:lstStyle/>
        <a:p>
          <a:endParaRPr lang="de-DE"/>
        </a:p>
      </dgm:t>
    </dgm:pt>
    <dgm:pt modelId="{71ED24D2-67AF-4C9C-85DC-6D8EDB7052B8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200" dirty="0" smtClean="0"/>
            <a:t>Soll-Konzept</a:t>
          </a:r>
          <a:endParaRPr lang="de-DE" sz="1200" dirty="0"/>
        </a:p>
      </dgm:t>
    </dgm:pt>
    <dgm:pt modelId="{85F9910A-482F-4C90-924B-7C5E5F77FAF3}" type="parTrans" cxnId="{08CAB66E-6B6F-4EE0-9186-8755969B758A}">
      <dgm:prSet/>
      <dgm:spPr/>
      <dgm:t>
        <a:bodyPr/>
        <a:lstStyle/>
        <a:p>
          <a:endParaRPr lang="de-DE"/>
        </a:p>
      </dgm:t>
    </dgm:pt>
    <dgm:pt modelId="{2BC942B9-E26C-4F20-B865-3D63350BA146}" type="sibTrans" cxnId="{08CAB66E-6B6F-4EE0-9186-8755969B758A}">
      <dgm:prSet/>
      <dgm:spPr/>
      <dgm:t>
        <a:bodyPr/>
        <a:lstStyle/>
        <a:p>
          <a:endParaRPr lang="de-DE"/>
        </a:p>
      </dgm:t>
    </dgm:pt>
    <dgm:pt modelId="{37AC6A19-FCEC-4890-95C0-7DFFFE5483CA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z="1800" dirty="0" smtClean="0"/>
            <a:t>Angebots-entwicklung</a:t>
          </a:r>
          <a:endParaRPr lang="de-DE" sz="1400" dirty="0"/>
        </a:p>
      </dgm:t>
    </dgm:pt>
    <dgm:pt modelId="{CC76FDF5-F801-4ACB-B0B5-7415F1577416}" type="parTrans" cxnId="{D07C9BA4-95BC-4913-9557-B98D5E6738D5}">
      <dgm:prSet/>
      <dgm:spPr/>
      <dgm:t>
        <a:bodyPr/>
        <a:lstStyle/>
        <a:p>
          <a:endParaRPr lang="de-DE"/>
        </a:p>
      </dgm:t>
    </dgm:pt>
    <dgm:pt modelId="{F4036308-D15F-49BD-BD42-E195C0BBED46}" type="sibTrans" cxnId="{D07C9BA4-95BC-4913-9557-B98D5E6738D5}">
      <dgm:prSet/>
      <dgm:spPr/>
      <dgm:t>
        <a:bodyPr/>
        <a:lstStyle/>
        <a:p>
          <a:endParaRPr lang="de-DE"/>
        </a:p>
      </dgm:t>
    </dgm:pt>
    <dgm:pt modelId="{E91561AF-F824-41B8-8BD6-7C185EC119BB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200" dirty="0" smtClean="0"/>
            <a:t>Elektriker</a:t>
          </a:r>
          <a:endParaRPr lang="de-DE" sz="1200" dirty="0"/>
        </a:p>
      </dgm:t>
    </dgm:pt>
    <dgm:pt modelId="{B7991CE2-E999-4048-8EA7-FBC3B9AC5E20}" type="parTrans" cxnId="{F83195C9-030E-463C-8BE2-8E8FFE31AAAD}">
      <dgm:prSet/>
      <dgm:spPr/>
      <dgm:t>
        <a:bodyPr/>
        <a:lstStyle/>
        <a:p>
          <a:endParaRPr lang="de-DE"/>
        </a:p>
      </dgm:t>
    </dgm:pt>
    <dgm:pt modelId="{2323466A-3EF7-4CC3-BA3E-D5287B0FB0F7}" type="sibTrans" cxnId="{F83195C9-030E-463C-8BE2-8E8FFE31AAAD}">
      <dgm:prSet/>
      <dgm:spPr/>
      <dgm:t>
        <a:bodyPr/>
        <a:lstStyle/>
        <a:p>
          <a:endParaRPr lang="de-DE"/>
        </a:p>
      </dgm:t>
    </dgm:pt>
    <dgm:pt modelId="{5C3B4531-7F9E-4967-AF9D-CD4641585915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200" dirty="0" smtClean="0"/>
            <a:t>Hardware und Möbel</a:t>
          </a:r>
          <a:endParaRPr lang="de-DE" sz="1200" dirty="0"/>
        </a:p>
      </dgm:t>
    </dgm:pt>
    <dgm:pt modelId="{652B7A33-4471-4910-9803-5B43AD3DD317}" type="parTrans" cxnId="{932779B3-737B-4CAE-9F84-7E9312187076}">
      <dgm:prSet/>
      <dgm:spPr/>
      <dgm:t>
        <a:bodyPr/>
        <a:lstStyle/>
        <a:p>
          <a:endParaRPr lang="de-DE"/>
        </a:p>
      </dgm:t>
    </dgm:pt>
    <dgm:pt modelId="{BDFC7194-CC62-4B54-81CC-215B744DDA01}" type="sibTrans" cxnId="{932779B3-737B-4CAE-9F84-7E9312187076}">
      <dgm:prSet/>
      <dgm:spPr/>
      <dgm:t>
        <a:bodyPr/>
        <a:lstStyle/>
        <a:p>
          <a:endParaRPr lang="de-DE"/>
        </a:p>
      </dgm:t>
    </dgm:pt>
    <dgm:pt modelId="{26AABC80-04A1-4011-88EA-819D87EEAB50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1102A550-900B-4134-9856-992B37467530}" type="parTrans" cxnId="{F993454F-9330-403F-B599-7F09B2B09BEB}">
      <dgm:prSet/>
      <dgm:spPr/>
      <dgm:t>
        <a:bodyPr/>
        <a:lstStyle/>
        <a:p>
          <a:endParaRPr lang="de-DE"/>
        </a:p>
      </dgm:t>
    </dgm:pt>
    <dgm:pt modelId="{6751946C-8447-4460-9DD8-E32A05FA8A53}" type="sibTrans" cxnId="{F993454F-9330-403F-B599-7F09B2B09BEB}">
      <dgm:prSet/>
      <dgm:spPr/>
      <dgm:t>
        <a:bodyPr/>
        <a:lstStyle/>
        <a:p>
          <a:endParaRPr lang="de-DE"/>
        </a:p>
      </dgm:t>
    </dgm:pt>
    <dgm:pt modelId="{4D156827-E4FD-4952-8040-8B21624CB510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200" dirty="0" smtClean="0"/>
            <a:t>Qualitätsüber-prüfung</a:t>
          </a:r>
          <a:endParaRPr lang="de-DE" sz="1200" dirty="0"/>
        </a:p>
      </dgm:t>
    </dgm:pt>
    <dgm:pt modelId="{B8031947-AFB3-45BB-9374-DCD124538EAE}" type="parTrans" cxnId="{55AC8D01-AE37-40F0-A77E-1F00AFB624AD}">
      <dgm:prSet/>
      <dgm:spPr/>
      <dgm:t>
        <a:bodyPr/>
        <a:lstStyle/>
        <a:p>
          <a:endParaRPr lang="de-DE"/>
        </a:p>
      </dgm:t>
    </dgm:pt>
    <dgm:pt modelId="{632D8E32-1B85-48AC-B442-C6A14C80B976}" type="sibTrans" cxnId="{55AC8D01-AE37-40F0-A77E-1F00AFB624AD}">
      <dgm:prSet/>
      <dgm:spPr/>
      <dgm:t>
        <a:bodyPr/>
        <a:lstStyle/>
        <a:p>
          <a:endParaRPr lang="de-DE"/>
        </a:p>
      </dgm:t>
    </dgm:pt>
    <dgm:pt modelId="{2C9EBB10-942B-48E8-BA48-81F58048B2C9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200" dirty="0" smtClean="0"/>
            <a:t>Funktionalität</a:t>
          </a:r>
          <a:endParaRPr lang="de-DE" sz="1200" dirty="0"/>
        </a:p>
      </dgm:t>
    </dgm:pt>
    <dgm:pt modelId="{937FFE26-05EE-4438-832E-895F8A768DE5}" type="parTrans" cxnId="{FAE222E9-3CFC-443B-BA92-D8DA4E6C2C52}">
      <dgm:prSet/>
      <dgm:spPr/>
      <dgm:t>
        <a:bodyPr/>
        <a:lstStyle/>
        <a:p>
          <a:endParaRPr lang="de-DE"/>
        </a:p>
      </dgm:t>
    </dgm:pt>
    <dgm:pt modelId="{0870D301-D189-4CB0-A13B-F7E40BA0FBCB}" type="sibTrans" cxnId="{FAE222E9-3CFC-443B-BA92-D8DA4E6C2C52}">
      <dgm:prSet/>
      <dgm:spPr/>
      <dgm:t>
        <a:bodyPr/>
        <a:lstStyle/>
        <a:p>
          <a:endParaRPr lang="de-DE"/>
        </a:p>
      </dgm:t>
    </dgm:pt>
    <dgm:pt modelId="{BA5C73CE-7870-4461-92A7-065BB8B38C71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Abschluss des Projekts</a:t>
          </a:r>
          <a:endParaRPr lang="de-DE" dirty="0"/>
        </a:p>
      </dgm:t>
    </dgm:pt>
    <dgm:pt modelId="{F44FC43A-A0EA-415E-89BD-610004BEB7FE}" type="parTrans" cxnId="{C6B7DD86-3BB9-4967-949F-F7583163B92E}">
      <dgm:prSet/>
      <dgm:spPr/>
      <dgm:t>
        <a:bodyPr/>
        <a:lstStyle/>
        <a:p>
          <a:endParaRPr lang="de-DE"/>
        </a:p>
      </dgm:t>
    </dgm:pt>
    <dgm:pt modelId="{6DE8D91E-513E-48F8-A5D1-1D0BAF63CED7}" type="sibTrans" cxnId="{C6B7DD86-3BB9-4967-949F-F7583163B92E}">
      <dgm:prSet/>
      <dgm:spPr/>
      <dgm:t>
        <a:bodyPr/>
        <a:lstStyle/>
        <a:p>
          <a:endParaRPr lang="de-DE"/>
        </a:p>
      </dgm:t>
    </dgm:pt>
    <dgm:pt modelId="{88F20477-6A96-40B7-B307-D12E3E5DB98B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200" dirty="0" smtClean="0"/>
            <a:t>Einrichten der Räume</a:t>
          </a:r>
          <a:endParaRPr lang="de-DE" sz="1200" dirty="0"/>
        </a:p>
      </dgm:t>
    </dgm:pt>
    <dgm:pt modelId="{6AEC08E1-72AF-44EB-916A-623634B7B1C1}" type="parTrans" cxnId="{DBC5E99B-787C-48D0-BC47-F9A60A2A3A3C}">
      <dgm:prSet/>
      <dgm:spPr/>
      <dgm:t>
        <a:bodyPr/>
        <a:lstStyle/>
        <a:p>
          <a:endParaRPr lang="de-DE"/>
        </a:p>
      </dgm:t>
    </dgm:pt>
    <dgm:pt modelId="{C12A9203-834F-498F-A0D6-B5292855E4B1}" type="sibTrans" cxnId="{DBC5E99B-787C-48D0-BC47-F9A60A2A3A3C}">
      <dgm:prSet/>
      <dgm:spPr/>
      <dgm:t>
        <a:bodyPr/>
        <a:lstStyle/>
        <a:p>
          <a:endParaRPr lang="de-DE"/>
        </a:p>
      </dgm:t>
    </dgm:pt>
    <dgm:pt modelId="{30459321-A44B-4E87-B6B6-7AB59640C373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200" dirty="0" smtClean="0"/>
            <a:t>Strukturierte Verkabelung</a:t>
          </a:r>
          <a:endParaRPr lang="de-DE" sz="1200" dirty="0"/>
        </a:p>
      </dgm:t>
    </dgm:pt>
    <dgm:pt modelId="{D3466C60-D991-41E5-96F6-CBC64CD09657}" type="parTrans" cxnId="{8DC71963-B09E-4B7A-A580-9DBCDC8046C9}">
      <dgm:prSet/>
      <dgm:spPr/>
      <dgm:t>
        <a:bodyPr/>
        <a:lstStyle/>
        <a:p>
          <a:endParaRPr lang="de-DE"/>
        </a:p>
      </dgm:t>
    </dgm:pt>
    <dgm:pt modelId="{C28B8B6A-5078-4F13-B24D-9ADAFAC9C3CF}" type="sibTrans" cxnId="{8DC71963-B09E-4B7A-A580-9DBCDC8046C9}">
      <dgm:prSet/>
      <dgm:spPr/>
      <dgm:t>
        <a:bodyPr/>
        <a:lstStyle/>
        <a:p>
          <a:endParaRPr lang="de-DE"/>
        </a:p>
      </dgm:t>
    </dgm:pt>
    <dgm:pt modelId="{046A5188-A8B1-4D0A-9E68-90463375A0B1}" type="pres">
      <dgm:prSet presAssocID="{79F2499F-A180-4418-BF54-53BC3DCC486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80962C5E-5150-476D-A986-E3107823B9CF}" type="pres">
      <dgm:prSet presAssocID="{17E45884-5F4C-462C-98B7-CB3245301E50}" presName="composite" presStyleCnt="0"/>
      <dgm:spPr/>
    </dgm:pt>
    <dgm:pt modelId="{4EBF2B5C-6ABA-4F7E-B0E7-994426B8CE5F}" type="pres">
      <dgm:prSet presAssocID="{17E45884-5F4C-462C-98B7-CB3245301E50}" presName="bentUpArrow1" presStyleLbl="alignImgPlace1" presStyleIdx="0" presStyleCnt="3"/>
      <dgm:spPr/>
    </dgm:pt>
    <dgm:pt modelId="{34E2F9DD-DDCB-4B96-A922-841F7DCF9D5B}" type="pres">
      <dgm:prSet presAssocID="{17E45884-5F4C-462C-98B7-CB3245301E50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5F30EC-FA1C-4142-9CFC-3A2B05E087B8}" type="pres">
      <dgm:prSet presAssocID="{17E45884-5F4C-462C-98B7-CB3245301E50}" presName="ChildText" presStyleLbl="revTx" presStyleIdx="0" presStyleCnt="4" custScaleX="110000" custScaleY="110000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BE568F98-49AB-41B9-A87C-5A6211756ED5}" type="pres">
      <dgm:prSet presAssocID="{EF27A6AB-BFAF-4B9E-B422-5DCE5841A652}" presName="sibTrans" presStyleCnt="0"/>
      <dgm:spPr/>
    </dgm:pt>
    <dgm:pt modelId="{84B5FDB9-1B4F-4A69-A722-57053BBA4C73}" type="pres">
      <dgm:prSet presAssocID="{37AC6A19-FCEC-4890-95C0-7DFFFE5483CA}" presName="composite" presStyleCnt="0"/>
      <dgm:spPr/>
    </dgm:pt>
    <dgm:pt modelId="{4DBDA8C7-EB9C-4C50-BC9C-8E3F6CBB7760}" type="pres">
      <dgm:prSet presAssocID="{37AC6A19-FCEC-4890-95C0-7DFFFE5483CA}" presName="bentUpArrow1" presStyleLbl="alignImgPlace1" presStyleIdx="1" presStyleCnt="3"/>
      <dgm:spPr/>
    </dgm:pt>
    <dgm:pt modelId="{F5F7A6EA-C908-48E7-9BF4-345FEA0480E8}" type="pres">
      <dgm:prSet presAssocID="{37AC6A19-FCEC-4890-95C0-7DFFFE5483CA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2052248-6C16-4926-912A-EFC61DB40E98}" type="pres">
      <dgm:prSet presAssocID="{37AC6A19-FCEC-4890-95C0-7DFFFE5483CA}" presName="ChildText" presStyleLbl="revTx" presStyleIdx="1" presStyleCnt="4" custScaleX="110000" custScaleY="110000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2998B86E-607E-4C09-911B-C3310F2B3FB9}" type="pres">
      <dgm:prSet presAssocID="{F4036308-D15F-49BD-BD42-E195C0BBED46}" presName="sibTrans" presStyleCnt="0"/>
      <dgm:spPr/>
    </dgm:pt>
    <dgm:pt modelId="{BFC5DF4C-677C-4C4E-899A-72EFFD3BA499}" type="pres">
      <dgm:prSet presAssocID="{26AABC80-04A1-4011-88EA-819D87EEAB50}" presName="composite" presStyleCnt="0"/>
      <dgm:spPr/>
    </dgm:pt>
    <dgm:pt modelId="{BCC8A669-8661-47BA-BEB8-C9D8695A7ADB}" type="pres">
      <dgm:prSet presAssocID="{26AABC80-04A1-4011-88EA-819D87EEAB50}" presName="bentUpArrow1" presStyleLbl="alignImgPlace1" presStyleIdx="2" presStyleCnt="3"/>
      <dgm:spPr/>
    </dgm:pt>
    <dgm:pt modelId="{7F264E28-69EE-4EB0-B2D8-46E6F533AE43}" type="pres">
      <dgm:prSet presAssocID="{26AABC80-04A1-4011-88EA-819D87EEAB50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E0E220-D7DD-4DD4-A17E-92199C456F9C}" type="pres">
      <dgm:prSet presAssocID="{26AABC80-04A1-4011-88EA-819D87EEAB50}" presName="ChildText" presStyleLbl="revTx" presStyleIdx="2" presStyleCnt="4" custScaleX="110000" custScaleY="110000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384E29B1-F25D-4FAA-8903-55A1053073FD}" type="pres">
      <dgm:prSet presAssocID="{6751946C-8447-4460-9DD8-E32A05FA8A53}" presName="sibTrans" presStyleCnt="0"/>
      <dgm:spPr/>
    </dgm:pt>
    <dgm:pt modelId="{A63A1016-0AF0-4DF4-8929-3E339C0B28C6}" type="pres">
      <dgm:prSet presAssocID="{BA5C73CE-7870-4461-92A7-065BB8B38C71}" presName="composite" presStyleCnt="0"/>
      <dgm:spPr/>
    </dgm:pt>
    <dgm:pt modelId="{A9FD7EB8-F616-458F-8F25-42D9A23F3CBA}" type="pres">
      <dgm:prSet presAssocID="{BA5C73CE-7870-4461-92A7-065BB8B38C71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2DF2E8-4C90-44E3-BB7B-529FA33E92C0}" type="pres">
      <dgm:prSet presAssocID="{BA5C73CE-7870-4461-92A7-065BB8B38C71}" presName="FinalChildText" presStyleLbl="revTx" presStyleIdx="3" presStyleCnt="4" custScaleX="110000" custScaleY="110000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</dgm:ptLst>
  <dgm:cxnLst>
    <dgm:cxn modelId="{23ACA43A-E579-45C0-92F3-DDBE37653B79}" type="presOf" srcId="{71ED24D2-67AF-4C9C-85DC-6D8EDB7052B8}" destId="{0A5F30EC-FA1C-4142-9CFC-3A2B05E087B8}" srcOrd="0" destOrd="1" presId="urn:microsoft.com/office/officeart/2005/8/layout/StepDownProcess"/>
    <dgm:cxn modelId="{3A34EDCE-7E67-4E81-8D31-C6CE6A25BF6E}" type="presOf" srcId="{17E45884-5F4C-462C-98B7-CB3245301E50}" destId="{34E2F9DD-DDCB-4B96-A922-841F7DCF9D5B}" srcOrd="0" destOrd="0" presId="urn:microsoft.com/office/officeart/2005/8/layout/StepDownProcess"/>
    <dgm:cxn modelId="{87F8FACC-4655-4C7E-89FA-0EDCBC798CF5}" type="presOf" srcId="{4D156827-E4FD-4952-8040-8B21624CB510}" destId="{482DF2E8-4C90-44E3-BB7B-529FA33E92C0}" srcOrd="0" destOrd="0" presId="urn:microsoft.com/office/officeart/2005/8/layout/StepDownProcess"/>
    <dgm:cxn modelId="{1B695859-16D4-4721-904E-423B258E5E8D}" type="presOf" srcId="{88F20477-6A96-40B7-B307-D12E3E5DB98B}" destId="{E0E0E220-D7DD-4DD4-A17E-92199C456F9C}" srcOrd="0" destOrd="1" presId="urn:microsoft.com/office/officeart/2005/8/layout/StepDownProcess"/>
    <dgm:cxn modelId="{9BBB873A-3317-43AE-8175-9329A901035E}" type="presOf" srcId="{51440E4C-7BAA-4793-B17E-C9D0942C453B}" destId="{0A5F30EC-FA1C-4142-9CFC-3A2B05E087B8}" srcOrd="0" destOrd="0" presId="urn:microsoft.com/office/officeart/2005/8/layout/StepDownProcess"/>
    <dgm:cxn modelId="{55AC8D01-AE37-40F0-A77E-1F00AFB624AD}" srcId="{BA5C73CE-7870-4461-92A7-065BB8B38C71}" destId="{4D156827-E4FD-4952-8040-8B21624CB510}" srcOrd="0" destOrd="0" parTransId="{B8031947-AFB3-45BB-9374-DCD124538EAE}" sibTransId="{632D8E32-1B85-48AC-B442-C6A14C80B976}"/>
    <dgm:cxn modelId="{91A60266-A35B-4929-8B60-0F12BDFDCDBA}" type="presOf" srcId="{79F2499F-A180-4418-BF54-53BC3DCC486E}" destId="{046A5188-A8B1-4D0A-9E68-90463375A0B1}" srcOrd="0" destOrd="0" presId="urn:microsoft.com/office/officeart/2005/8/layout/StepDownProcess"/>
    <dgm:cxn modelId="{8DC71963-B09E-4B7A-A580-9DBCDC8046C9}" srcId="{26AABC80-04A1-4011-88EA-819D87EEAB50}" destId="{30459321-A44B-4E87-B6B6-7AB59640C373}" srcOrd="0" destOrd="0" parTransId="{D3466C60-D991-41E5-96F6-CBC64CD09657}" sibTransId="{C28B8B6A-5078-4F13-B24D-9ADAFAC9C3CF}"/>
    <dgm:cxn modelId="{C6B7DD86-3BB9-4967-949F-F7583163B92E}" srcId="{79F2499F-A180-4418-BF54-53BC3DCC486E}" destId="{BA5C73CE-7870-4461-92A7-065BB8B38C71}" srcOrd="3" destOrd="0" parTransId="{F44FC43A-A0EA-415E-89BD-610004BEB7FE}" sibTransId="{6DE8D91E-513E-48F8-A5D1-1D0BAF63CED7}"/>
    <dgm:cxn modelId="{7F9A20FE-BF1B-48D8-A38D-0705591C371C}" type="presOf" srcId="{37AC6A19-FCEC-4890-95C0-7DFFFE5483CA}" destId="{F5F7A6EA-C908-48E7-9BF4-345FEA0480E8}" srcOrd="0" destOrd="0" presId="urn:microsoft.com/office/officeart/2005/8/layout/StepDownProcess"/>
    <dgm:cxn modelId="{EE573DE4-0A06-4956-AFCF-697E15C2A878}" srcId="{79F2499F-A180-4418-BF54-53BC3DCC486E}" destId="{17E45884-5F4C-462C-98B7-CB3245301E50}" srcOrd="0" destOrd="0" parTransId="{88149DFE-8D23-42A2-84CA-FDE82A658BD1}" sibTransId="{EF27A6AB-BFAF-4B9E-B422-5DCE5841A652}"/>
    <dgm:cxn modelId="{D07C9BA4-95BC-4913-9557-B98D5E6738D5}" srcId="{79F2499F-A180-4418-BF54-53BC3DCC486E}" destId="{37AC6A19-FCEC-4890-95C0-7DFFFE5483CA}" srcOrd="1" destOrd="0" parTransId="{CC76FDF5-F801-4ACB-B0B5-7415F1577416}" sibTransId="{F4036308-D15F-49BD-BD42-E195C0BBED46}"/>
    <dgm:cxn modelId="{DE6310DF-681B-4B6A-A08C-1A7EA9FF43C5}" type="presOf" srcId="{2C9EBB10-942B-48E8-BA48-81F58048B2C9}" destId="{482DF2E8-4C90-44E3-BB7B-529FA33E92C0}" srcOrd="0" destOrd="1" presId="urn:microsoft.com/office/officeart/2005/8/layout/StepDownProcess"/>
    <dgm:cxn modelId="{DBC5E99B-787C-48D0-BC47-F9A60A2A3A3C}" srcId="{26AABC80-04A1-4011-88EA-819D87EEAB50}" destId="{88F20477-6A96-40B7-B307-D12E3E5DB98B}" srcOrd="1" destOrd="0" parTransId="{6AEC08E1-72AF-44EB-916A-623634B7B1C1}" sibTransId="{C12A9203-834F-498F-A0D6-B5292855E4B1}"/>
    <dgm:cxn modelId="{F993454F-9330-403F-B599-7F09B2B09BEB}" srcId="{79F2499F-A180-4418-BF54-53BC3DCC486E}" destId="{26AABC80-04A1-4011-88EA-819D87EEAB50}" srcOrd="2" destOrd="0" parTransId="{1102A550-900B-4134-9856-992B37467530}" sibTransId="{6751946C-8447-4460-9DD8-E32A05FA8A53}"/>
    <dgm:cxn modelId="{932779B3-737B-4CAE-9F84-7E9312187076}" srcId="{37AC6A19-FCEC-4890-95C0-7DFFFE5483CA}" destId="{5C3B4531-7F9E-4967-AF9D-CD4641585915}" srcOrd="1" destOrd="0" parTransId="{652B7A33-4471-4910-9803-5B43AD3DD317}" sibTransId="{BDFC7194-CC62-4B54-81CC-215B744DDA01}"/>
    <dgm:cxn modelId="{FAE222E9-3CFC-443B-BA92-D8DA4E6C2C52}" srcId="{BA5C73CE-7870-4461-92A7-065BB8B38C71}" destId="{2C9EBB10-942B-48E8-BA48-81F58048B2C9}" srcOrd="1" destOrd="0" parTransId="{937FFE26-05EE-4438-832E-895F8A768DE5}" sibTransId="{0870D301-D189-4CB0-A13B-F7E40BA0FBCB}"/>
    <dgm:cxn modelId="{75D75D76-C595-430A-9C13-5A60350D4EFF}" type="presOf" srcId="{E91561AF-F824-41B8-8BD6-7C185EC119BB}" destId="{22052248-6C16-4926-912A-EFC61DB40E98}" srcOrd="0" destOrd="0" presId="urn:microsoft.com/office/officeart/2005/8/layout/StepDownProcess"/>
    <dgm:cxn modelId="{B102DEFD-8166-41F7-B19C-90F679CB2E32}" type="presOf" srcId="{BA5C73CE-7870-4461-92A7-065BB8B38C71}" destId="{A9FD7EB8-F616-458F-8F25-42D9A23F3CBA}" srcOrd="0" destOrd="0" presId="urn:microsoft.com/office/officeart/2005/8/layout/StepDownProcess"/>
    <dgm:cxn modelId="{F83195C9-030E-463C-8BE2-8E8FFE31AAAD}" srcId="{37AC6A19-FCEC-4890-95C0-7DFFFE5483CA}" destId="{E91561AF-F824-41B8-8BD6-7C185EC119BB}" srcOrd="0" destOrd="0" parTransId="{B7991CE2-E999-4048-8EA7-FBC3B9AC5E20}" sibTransId="{2323466A-3EF7-4CC3-BA3E-D5287B0FB0F7}"/>
    <dgm:cxn modelId="{B950FEF4-777B-40C3-AAE0-7B7C150A2A80}" type="presOf" srcId="{5C3B4531-7F9E-4967-AF9D-CD4641585915}" destId="{22052248-6C16-4926-912A-EFC61DB40E98}" srcOrd="0" destOrd="1" presId="urn:microsoft.com/office/officeart/2005/8/layout/StepDownProcess"/>
    <dgm:cxn modelId="{08CAB66E-6B6F-4EE0-9186-8755969B758A}" srcId="{17E45884-5F4C-462C-98B7-CB3245301E50}" destId="{71ED24D2-67AF-4C9C-85DC-6D8EDB7052B8}" srcOrd="1" destOrd="0" parTransId="{85F9910A-482F-4C90-924B-7C5E5F77FAF3}" sibTransId="{2BC942B9-E26C-4F20-B865-3D63350BA146}"/>
    <dgm:cxn modelId="{8420994B-9D99-41D9-AB6D-E39D6553D34A}" srcId="{17E45884-5F4C-462C-98B7-CB3245301E50}" destId="{51440E4C-7BAA-4793-B17E-C9D0942C453B}" srcOrd="0" destOrd="0" parTransId="{2B850D72-5F28-4EE4-B688-994833429603}" sibTransId="{E72F6C78-C455-4E01-8FEE-482F4591649B}"/>
    <dgm:cxn modelId="{958CAA61-7CE2-4464-BF20-DC0BA674C5B7}" type="presOf" srcId="{30459321-A44B-4E87-B6B6-7AB59640C373}" destId="{E0E0E220-D7DD-4DD4-A17E-92199C456F9C}" srcOrd="0" destOrd="0" presId="urn:microsoft.com/office/officeart/2005/8/layout/StepDownProcess"/>
    <dgm:cxn modelId="{18AEB51D-1F5B-4241-98EC-AE9783C3A98D}" type="presOf" srcId="{26AABC80-04A1-4011-88EA-819D87EEAB50}" destId="{7F264E28-69EE-4EB0-B2D8-46E6F533AE43}" srcOrd="0" destOrd="0" presId="urn:microsoft.com/office/officeart/2005/8/layout/StepDownProcess"/>
    <dgm:cxn modelId="{005104FB-EAF3-40B6-A31D-22999CD8983E}" type="presParOf" srcId="{046A5188-A8B1-4D0A-9E68-90463375A0B1}" destId="{80962C5E-5150-476D-A986-E3107823B9CF}" srcOrd="0" destOrd="0" presId="urn:microsoft.com/office/officeart/2005/8/layout/StepDownProcess"/>
    <dgm:cxn modelId="{5D7E2CF3-5B78-4AC1-8181-9F5C4E35CC1F}" type="presParOf" srcId="{80962C5E-5150-476D-A986-E3107823B9CF}" destId="{4EBF2B5C-6ABA-4F7E-B0E7-994426B8CE5F}" srcOrd="0" destOrd="0" presId="urn:microsoft.com/office/officeart/2005/8/layout/StepDownProcess"/>
    <dgm:cxn modelId="{76C84D63-1C2A-476A-97A2-68C460F48C52}" type="presParOf" srcId="{80962C5E-5150-476D-A986-E3107823B9CF}" destId="{34E2F9DD-DDCB-4B96-A922-841F7DCF9D5B}" srcOrd="1" destOrd="0" presId="urn:microsoft.com/office/officeart/2005/8/layout/StepDownProcess"/>
    <dgm:cxn modelId="{3927ABC4-10D9-44AA-A229-6F6348372F0B}" type="presParOf" srcId="{80962C5E-5150-476D-A986-E3107823B9CF}" destId="{0A5F30EC-FA1C-4142-9CFC-3A2B05E087B8}" srcOrd="2" destOrd="0" presId="urn:microsoft.com/office/officeart/2005/8/layout/StepDownProcess"/>
    <dgm:cxn modelId="{ABEA4F3B-BF0C-499D-AA3A-9AEB9E4E5554}" type="presParOf" srcId="{046A5188-A8B1-4D0A-9E68-90463375A0B1}" destId="{BE568F98-49AB-41B9-A87C-5A6211756ED5}" srcOrd="1" destOrd="0" presId="urn:microsoft.com/office/officeart/2005/8/layout/StepDownProcess"/>
    <dgm:cxn modelId="{FA089BAD-E9F1-43CB-AF0B-7DCC1E127745}" type="presParOf" srcId="{046A5188-A8B1-4D0A-9E68-90463375A0B1}" destId="{84B5FDB9-1B4F-4A69-A722-57053BBA4C73}" srcOrd="2" destOrd="0" presId="urn:microsoft.com/office/officeart/2005/8/layout/StepDownProcess"/>
    <dgm:cxn modelId="{45C18D0D-BF64-41A6-9500-964AF703FBCA}" type="presParOf" srcId="{84B5FDB9-1B4F-4A69-A722-57053BBA4C73}" destId="{4DBDA8C7-EB9C-4C50-BC9C-8E3F6CBB7760}" srcOrd="0" destOrd="0" presId="urn:microsoft.com/office/officeart/2005/8/layout/StepDownProcess"/>
    <dgm:cxn modelId="{347FE018-84F9-4A68-93E5-1E6685F09A2D}" type="presParOf" srcId="{84B5FDB9-1B4F-4A69-A722-57053BBA4C73}" destId="{F5F7A6EA-C908-48E7-9BF4-345FEA0480E8}" srcOrd="1" destOrd="0" presId="urn:microsoft.com/office/officeart/2005/8/layout/StepDownProcess"/>
    <dgm:cxn modelId="{BFAE670F-8226-4A94-9461-762D4C96E6D2}" type="presParOf" srcId="{84B5FDB9-1B4F-4A69-A722-57053BBA4C73}" destId="{22052248-6C16-4926-912A-EFC61DB40E98}" srcOrd="2" destOrd="0" presId="urn:microsoft.com/office/officeart/2005/8/layout/StepDownProcess"/>
    <dgm:cxn modelId="{5564B086-0C0E-43CE-B048-BE7188A52663}" type="presParOf" srcId="{046A5188-A8B1-4D0A-9E68-90463375A0B1}" destId="{2998B86E-607E-4C09-911B-C3310F2B3FB9}" srcOrd="3" destOrd="0" presId="urn:microsoft.com/office/officeart/2005/8/layout/StepDownProcess"/>
    <dgm:cxn modelId="{4B9C3E18-672E-4896-9B16-4B6305FA5361}" type="presParOf" srcId="{046A5188-A8B1-4D0A-9E68-90463375A0B1}" destId="{BFC5DF4C-677C-4C4E-899A-72EFFD3BA499}" srcOrd="4" destOrd="0" presId="urn:microsoft.com/office/officeart/2005/8/layout/StepDownProcess"/>
    <dgm:cxn modelId="{90F09443-6E21-4ABC-A719-E7FEF789E1E6}" type="presParOf" srcId="{BFC5DF4C-677C-4C4E-899A-72EFFD3BA499}" destId="{BCC8A669-8661-47BA-BEB8-C9D8695A7ADB}" srcOrd="0" destOrd="0" presId="urn:microsoft.com/office/officeart/2005/8/layout/StepDownProcess"/>
    <dgm:cxn modelId="{9C161F73-EDEA-4F80-820E-03468A630179}" type="presParOf" srcId="{BFC5DF4C-677C-4C4E-899A-72EFFD3BA499}" destId="{7F264E28-69EE-4EB0-B2D8-46E6F533AE43}" srcOrd="1" destOrd="0" presId="urn:microsoft.com/office/officeart/2005/8/layout/StepDownProcess"/>
    <dgm:cxn modelId="{ECD10CF6-AA69-42DF-93C1-F1529EF45BF8}" type="presParOf" srcId="{BFC5DF4C-677C-4C4E-899A-72EFFD3BA499}" destId="{E0E0E220-D7DD-4DD4-A17E-92199C456F9C}" srcOrd="2" destOrd="0" presId="urn:microsoft.com/office/officeart/2005/8/layout/StepDownProcess"/>
    <dgm:cxn modelId="{F3E1358F-2BA3-432E-BDA3-D44A282916EE}" type="presParOf" srcId="{046A5188-A8B1-4D0A-9E68-90463375A0B1}" destId="{384E29B1-F25D-4FAA-8903-55A1053073FD}" srcOrd="5" destOrd="0" presId="urn:microsoft.com/office/officeart/2005/8/layout/StepDownProcess"/>
    <dgm:cxn modelId="{9A58762C-7C87-4C55-91FE-4A091736B5E8}" type="presParOf" srcId="{046A5188-A8B1-4D0A-9E68-90463375A0B1}" destId="{A63A1016-0AF0-4DF4-8929-3E339C0B28C6}" srcOrd="6" destOrd="0" presId="urn:microsoft.com/office/officeart/2005/8/layout/StepDownProcess"/>
    <dgm:cxn modelId="{294BEBE4-9913-4431-99E3-EF9FEBEEF7F5}" type="presParOf" srcId="{A63A1016-0AF0-4DF4-8929-3E339C0B28C6}" destId="{A9FD7EB8-F616-458F-8F25-42D9A23F3CBA}" srcOrd="0" destOrd="0" presId="urn:microsoft.com/office/officeart/2005/8/layout/StepDownProcess"/>
    <dgm:cxn modelId="{7C36D086-6B49-4DA8-88A8-9932DF796788}" type="presParOf" srcId="{A63A1016-0AF0-4DF4-8929-3E339C0B28C6}" destId="{482DF2E8-4C90-44E3-BB7B-529FA33E92C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BE80E9-47D2-40E2-B85E-D870E1CE8155}" type="doc">
      <dgm:prSet loTypeId="urn:microsoft.com/office/officeart/2005/8/layout/arrow2" loCatId="process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de-DE"/>
        </a:p>
      </dgm:t>
    </dgm:pt>
    <dgm:pt modelId="{10DBD6EE-CA05-4A29-8095-57DDA75F224D}">
      <dgm:prSet phldrT="[Text]" custT="1"/>
      <dgm:spPr/>
      <dgm:t>
        <a:bodyPr/>
        <a:lstStyle/>
        <a:p>
          <a:r>
            <a:rPr lang="de-DE" sz="2000" dirty="0" smtClean="0"/>
            <a:t>Lange Lieferzeiten</a:t>
          </a:r>
          <a:endParaRPr lang="de-DE" sz="2000" dirty="0"/>
        </a:p>
      </dgm:t>
    </dgm:pt>
    <dgm:pt modelId="{D172832B-848C-4809-9B59-62174F83527B}" type="parTrans" cxnId="{B5C5FF08-10FE-4984-BBB8-927DCF227790}">
      <dgm:prSet/>
      <dgm:spPr/>
      <dgm:t>
        <a:bodyPr/>
        <a:lstStyle/>
        <a:p>
          <a:endParaRPr lang="de-DE"/>
        </a:p>
      </dgm:t>
    </dgm:pt>
    <dgm:pt modelId="{D5FA5289-559F-455B-8BB4-42BAE70385BD}" type="sibTrans" cxnId="{B5C5FF08-10FE-4984-BBB8-927DCF227790}">
      <dgm:prSet/>
      <dgm:spPr/>
      <dgm:t>
        <a:bodyPr/>
        <a:lstStyle/>
        <a:p>
          <a:endParaRPr lang="de-DE"/>
        </a:p>
      </dgm:t>
    </dgm:pt>
    <dgm:pt modelId="{D2979670-D9D9-4CED-B303-3AD96E548E29}">
      <dgm:prSet phldrT="[Text]" custT="1"/>
      <dgm:spPr/>
      <dgm:t>
        <a:bodyPr/>
        <a:lstStyle/>
        <a:p>
          <a:r>
            <a:rPr lang="de-DE" sz="2000" dirty="0" smtClean="0"/>
            <a:t>Hoher Kommunikations-aufwand</a:t>
          </a:r>
          <a:endParaRPr lang="de-DE" sz="2000" dirty="0"/>
        </a:p>
      </dgm:t>
    </dgm:pt>
    <dgm:pt modelId="{620DE595-5170-47F1-89A3-AFC1B70B8EFE}" type="parTrans" cxnId="{39D3FCF5-26DE-486A-BD33-FB718A290CCC}">
      <dgm:prSet/>
      <dgm:spPr/>
      <dgm:t>
        <a:bodyPr/>
        <a:lstStyle/>
        <a:p>
          <a:endParaRPr lang="de-DE"/>
        </a:p>
      </dgm:t>
    </dgm:pt>
    <dgm:pt modelId="{41241E48-EAB8-4BC8-9985-B0BDC4B24F34}" type="sibTrans" cxnId="{39D3FCF5-26DE-486A-BD33-FB718A290CCC}">
      <dgm:prSet/>
      <dgm:spPr/>
      <dgm:t>
        <a:bodyPr/>
        <a:lstStyle/>
        <a:p>
          <a:endParaRPr lang="de-DE"/>
        </a:p>
      </dgm:t>
    </dgm:pt>
    <dgm:pt modelId="{CD22F801-E01D-4764-AB7B-9FADE6A057EF}">
      <dgm:prSet phldrT="[Text]" custT="1"/>
      <dgm:spPr/>
      <dgm:t>
        <a:bodyPr/>
        <a:lstStyle/>
        <a:p>
          <a:r>
            <a:rPr lang="de-DE" sz="2000" dirty="0" smtClean="0"/>
            <a:t>Fehler bei der Verkabelung</a:t>
          </a:r>
          <a:endParaRPr lang="de-DE" sz="1200" dirty="0"/>
        </a:p>
      </dgm:t>
    </dgm:pt>
    <dgm:pt modelId="{A82CEC6A-A29B-4387-831C-A4936B89FA21}" type="parTrans" cxnId="{8E96B5EF-7E5E-46D8-A01A-D94266D7D604}">
      <dgm:prSet/>
      <dgm:spPr/>
      <dgm:t>
        <a:bodyPr/>
        <a:lstStyle/>
        <a:p>
          <a:endParaRPr lang="de-DE"/>
        </a:p>
      </dgm:t>
    </dgm:pt>
    <dgm:pt modelId="{0E805CA9-3A14-43AC-9A29-E1FB358E687C}" type="sibTrans" cxnId="{8E96B5EF-7E5E-46D8-A01A-D94266D7D604}">
      <dgm:prSet/>
      <dgm:spPr/>
      <dgm:t>
        <a:bodyPr/>
        <a:lstStyle/>
        <a:p>
          <a:endParaRPr lang="de-DE"/>
        </a:p>
      </dgm:t>
    </dgm:pt>
    <dgm:pt modelId="{0BC7CA42-7F9F-4CC0-BE7A-7C63A1CE2908}">
      <dgm:prSet phldrT="[Text]" custT="1"/>
      <dgm:spPr/>
      <dgm:t>
        <a:bodyPr/>
        <a:lstStyle/>
        <a:p>
          <a:r>
            <a:rPr lang="de-DE" sz="2000" dirty="0" smtClean="0"/>
            <a:t>Längerer Zeitraum</a:t>
          </a:r>
          <a:endParaRPr lang="de-DE" sz="2000" dirty="0"/>
        </a:p>
      </dgm:t>
    </dgm:pt>
    <dgm:pt modelId="{010AC594-93E8-4E34-A799-AEC19E71050E}" type="parTrans" cxnId="{4F8DF400-0A0A-4A5C-9512-8CEFCD53131D}">
      <dgm:prSet/>
      <dgm:spPr/>
      <dgm:t>
        <a:bodyPr/>
        <a:lstStyle/>
        <a:p>
          <a:endParaRPr lang="de-DE"/>
        </a:p>
      </dgm:t>
    </dgm:pt>
    <dgm:pt modelId="{AB961688-0DAE-4521-A5C9-06168135E9D0}" type="sibTrans" cxnId="{4F8DF400-0A0A-4A5C-9512-8CEFCD53131D}">
      <dgm:prSet/>
      <dgm:spPr/>
      <dgm:t>
        <a:bodyPr/>
        <a:lstStyle/>
        <a:p>
          <a:endParaRPr lang="de-DE"/>
        </a:p>
      </dgm:t>
    </dgm:pt>
    <dgm:pt modelId="{6D2B886A-CE42-4A5C-84DF-3E0B4CD110B3}" type="pres">
      <dgm:prSet presAssocID="{4EBE80E9-47D2-40E2-B85E-D870E1CE8155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A2F3F62-5EBB-4C80-913B-60A8999B2233}" type="pres">
      <dgm:prSet presAssocID="{4EBE80E9-47D2-40E2-B85E-D870E1CE8155}" presName="arrow" presStyleLbl="bgShp" presStyleIdx="0" presStyleCnt="1" custLinFactNeighborX="-4500" custLinFactNeighborY="1628"/>
      <dgm:spPr/>
    </dgm:pt>
    <dgm:pt modelId="{FAC8FA96-7E37-424C-BE27-1EC7A97420BB}" type="pres">
      <dgm:prSet presAssocID="{4EBE80E9-47D2-40E2-B85E-D870E1CE8155}" presName="arrowDiagram4" presStyleCnt="0"/>
      <dgm:spPr/>
    </dgm:pt>
    <dgm:pt modelId="{14B0B4CC-CB21-4AD6-846D-E5EC9CC853A3}" type="pres">
      <dgm:prSet presAssocID="{10DBD6EE-CA05-4A29-8095-57DDA75F224D}" presName="bullet4a" presStyleLbl="node1" presStyleIdx="0" presStyleCnt="4" custLinFactNeighborX="15059" custLinFactNeighborY="27950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de-DE"/>
        </a:p>
      </dgm:t>
    </dgm:pt>
    <dgm:pt modelId="{5B0229CA-1302-4F32-B090-3020C3043670}" type="pres">
      <dgm:prSet presAssocID="{10DBD6EE-CA05-4A29-8095-57DDA75F224D}" presName="textBox4a" presStyleLbl="revTx" presStyleIdx="0" presStyleCnt="4" custLinFactNeighborX="3759" custLinFactNeighborY="536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031B7E-C078-4B65-9628-85C1C92240ED}" type="pres">
      <dgm:prSet presAssocID="{D2979670-D9D9-4CED-B303-3AD96E548E29}" presName="bullet4b" presStyleLbl="node1" presStyleIdx="1" presStyleCnt="4" custLinFactNeighborX="48214" custLinFactNeighborY="-893"/>
      <dgm:spPr/>
    </dgm:pt>
    <dgm:pt modelId="{41E930CA-0525-4CED-9BBC-B53EBC989353}" type="pres">
      <dgm:prSet presAssocID="{D2979670-D9D9-4CED-B303-3AD96E548E29}" presName="textBox4b" presStyleLbl="revTx" presStyleIdx="1" presStyleCnt="4" custScaleX="125918" custScaleY="54611" custLinFactNeighborX="10716" custLinFactNeighborY="-775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BFC9B9E-7FEC-49A3-9D10-9857225467A1}" type="pres">
      <dgm:prSet presAssocID="{CD22F801-E01D-4764-AB7B-9FADE6A057EF}" presName="bullet4c" presStyleLbl="node1" presStyleIdx="2" presStyleCnt="4" custLinFactNeighborX="24259" custLinFactNeighborY="6447"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0C46520D-2266-42FD-82D3-1C1481388774}" type="pres">
      <dgm:prSet presAssocID="{CD22F801-E01D-4764-AB7B-9FADE6A057EF}" presName="textBox4c" presStyleLbl="revTx" presStyleIdx="2" presStyleCnt="4" custScaleX="113436" custLinFactNeighborX="15306" custLinFactNeighborY="608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D7C56C-32F5-4B45-8061-E4357637E2A6}" type="pres">
      <dgm:prSet presAssocID="{0BC7CA42-7F9F-4CC0-BE7A-7C63A1CE2908}" presName="bullet4d" presStyleLbl="node1" presStyleIdx="3" presStyleCnt="4" custLinFactNeighborX="70171" custLinFactNeighborY="2943"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2FBDC2D4-218B-4AB1-8DE8-A541D8B601F6}" type="pres">
      <dgm:prSet presAssocID="{0BC7CA42-7F9F-4CC0-BE7A-7C63A1CE2908}" presName="textBox4d" presStyleLbl="revTx" presStyleIdx="3" presStyleCnt="4" custScaleX="135035" custScaleY="13048" custLinFactNeighborX="6462" custLinFactNeighborY="-3217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D3FCF5-26DE-486A-BD33-FB718A290CCC}" srcId="{4EBE80E9-47D2-40E2-B85E-D870E1CE8155}" destId="{D2979670-D9D9-4CED-B303-3AD96E548E29}" srcOrd="1" destOrd="0" parTransId="{620DE595-5170-47F1-89A3-AFC1B70B8EFE}" sibTransId="{41241E48-EAB8-4BC8-9985-B0BDC4B24F34}"/>
    <dgm:cxn modelId="{8E96B5EF-7E5E-46D8-A01A-D94266D7D604}" srcId="{4EBE80E9-47D2-40E2-B85E-D870E1CE8155}" destId="{CD22F801-E01D-4764-AB7B-9FADE6A057EF}" srcOrd="2" destOrd="0" parTransId="{A82CEC6A-A29B-4387-831C-A4936B89FA21}" sibTransId="{0E805CA9-3A14-43AC-9A29-E1FB358E687C}"/>
    <dgm:cxn modelId="{90D975B4-B9CF-4E67-87E6-8752F9A58365}" type="presOf" srcId="{4EBE80E9-47D2-40E2-B85E-D870E1CE8155}" destId="{6D2B886A-CE42-4A5C-84DF-3E0B4CD110B3}" srcOrd="0" destOrd="0" presId="urn:microsoft.com/office/officeart/2005/8/layout/arrow2"/>
    <dgm:cxn modelId="{78B1DFDA-2940-4DA7-8AEB-E79EFA70D7DD}" type="presOf" srcId="{0BC7CA42-7F9F-4CC0-BE7A-7C63A1CE2908}" destId="{2FBDC2D4-218B-4AB1-8DE8-A541D8B601F6}" srcOrd="0" destOrd="0" presId="urn:microsoft.com/office/officeart/2005/8/layout/arrow2"/>
    <dgm:cxn modelId="{DB3D5BA8-28C6-4A5B-981A-269EC9D7CE18}" type="presOf" srcId="{10DBD6EE-CA05-4A29-8095-57DDA75F224D}" destId="{5B0229CA-1302-4F32-B090-3020C3043670}" srcOrd="0" destOrd="0" presId="urn:microsoft.com/office/officeart/2005/8/layout/arrow2"/>
    <dgm:cxn modelId="{3F17BB14-5AC6-4B66-9428-1EE25A378F69}" type="presOf" srcId="{CD22F801-E01D-4764-AB7B-9FADE6A057EF}" destId="{0C46520D-2266-42FD-82D3-1C1481388774}" srcOrd="0" destOrd="0" presId="urn:microsoft.com/office/officeart/2005/8/layout/arrow2"/>
    <dgm:cxn modelId="{0F539D03-B97E-41F8-A95D-D5754D10C117}" type="presOf" srcId="{D2979670-D9D9-4CED-B303-3AD96E548E29}" destId="{41E930CA-0525-4CED-9BBC-B53EBC989353}" srcOrd="0" destOrd="0" presId="urn:microsoft.com/office/officeart/2005/8/layout/arrow2"/>
    <dgm:cxn modelId="{B5C5FF08-10FE-4984-BBB8-927DCF227790}" srcId="{4EBE80E9-47D2-40E2-B85E-D870E1CE8155}" destId="{10DBD6EE-CA05-4A29-8095-57DDA75F224D}" srcOrd="0" destOrd="0" parTransId="{D172832B-848C-4809-9B59-62174F83527B}" sibTransId="{D5FA5289-559F-455B-8BB4-42BAE70385BD}"/>
    <dgm:cxn modelId="{4F8DF400-0A0A-4A5C-9512-8CEFCD53131D}" srcId="{4EBE80E9-47D2-40E2-B85E-D870E1CE8155}" destId="{0BC7CA42-7F9F-4CC0-BE7A-7C63A1CE2908}" srcOrd="3" destOrd="0" parTransId="{010AC594-93E8-4E34-A799-AEC19E71050E}" sibTransId="{AB961688-0DAE-4521-A5C9-06168135E9D0}"/>
    <dgm:cxn modelId="{638E04CF-66BA-4C11-ABA2-933E162B6980}" type="presParOf" srcId="{6D2B886A-CE42-4A5C-84DF-3E0B4CD110B3}" destId="{EA2F3F62-5EBB-4C80-913B-60A8999B2233}" srcOrd="0" destOrd="0" presId="urn:microsoft.com/office/officeart/2005/8/layout/arrow2"/>
    <dgm:cxn modelId="{1D420CAB-4F6B-4CC8-8F16-FA16E8319C35}" type="presParOf" srcId="{6D2B886A-CE42-4A5C-84DF-3E0B4CD110B3}" destId="{FAC8FA96-7E37-424C-BE27-1EC7A97420BB}" srcOrd="1" destOrd="0" presId="urn:microsoft.com/office/officeart/2005/8/layout/arrow2"/>
    <dgm:cxn modelId="{C9C2749F-72A9-4B7B-A67B-6DF6C710C705}" type="presParOf" srcId="{FAC8FA96-7E37-424C-BE27-1EC7A97420BB}" destId="{14B0B4CC-CB21-4AD6-846D-E5EC9CC853A3}" srcOrd="0" destOrd="0" presId="urn:microsoft.com/office/officeart/2005/8/layout/arrow2"/>
    <dgm:cxn modelId="{489D9D22-BAD4-4636-893B-5DEB37893AC2}" type="presParOf" srcId="{FAC8FA96-7E37-424C-BE27-1EC7A97420BB}" destId="{5B0229CA-1302-4F32-B090-3020C3043670}" srcOrd="1" destOrd="0" presId="urn:microsoft.com/office/officeart/2005/8/layout/arrow2"/>
    <dgm:cxn modelId="{C4427756-7707-481E-8554-6653BE0AEDAB}" type="presParOf" srcId="{FAC8FA96-7E37-424C-BE27-1EC7A97420BB}" destId="{97031B7E-C078-4B65-9628-85C1C92240ED}" srcOrd="2" destOrd="0" presId="urn:microsoft.com/office/officeart/2005/8/layout/arrow2"/>
    <dgm:cxn modelId="{67189C45-059F-478A-B5ED-C5036B281301}" type="presParOf" srcId="{FAC8FA96-7E37-424C-BE27-1EC7A97420BB}" destId="{41E930CA-0525-4CED-9BBC-B53EBC989353}" srcOrd="3" destOrd="0" presId="urn:microsoft.com/office/officeart/2005/8/layout/arrow2"/>
    <dgm:cxn modelId="{045DFEB6-B43C-4EBB-86B0-40BC5558C4DA}" type="presParOf" srcId="{FAC8FA96-7E37-424C-BE27-1EC7A97420BB}" destId="{1BFC9B9E-7FEC-49A3-9D10-9857225467A1}" srcOrd="4" destOrd="0" presId="urn:microsoft.com/office/officeart/2005/8/layout/arrow2"/>
    <dgm:cxn modelId="{269BE804-AC50-40C2-A7B8-A815ACBC5EE3}" type="presParOf" srcId="{FAC8FA96-7E37-424C-BE27-1EC7A97420BB}" destId="{0C46520D-2266-42FD-82D3-1C1481388774}" srcOrd="5" destOrd="0" presId="urn:microsoft.com/office/officeart/2005/8/layout/arrow2"/>
    <dgm:cxn modelId="{EBC65CB6-21CD-4F95-9EF0-EF42F26A8501}" type="presParOf" srcId="{FAC8FA96-7E37-424C-BE27-1EC7A97420BB}" destId="{72D7C56C-32F5-4B45-8061-E4357637E2A6}" srcOrd="6" destOrd="0" presId="urn:microsoft.com/office/officeart/2005/8/layout/arrow2"/>
    <dgm:cxn modelId="{24C7B811-4FFA-47C9-8EFD-096ADD45A706}" type="presParOf" srcId="{FAC8FA96-7E37-424C-BE27-1EC7A97420BB}" destId="{2FBDC2D4-218B-4AB1-8DE8-A541D8B601F6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6FEA55-AB5D-46B3-A99C-D26B87DA18C4}" type="doc">
      <dgm:prSet loTypeId="urn:microsoft.com/office/officeart/2005/8/layout/hList9" loCatId="list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de-DE"/>
        </a:p>
      </dgm:t>
    </dgm:pt>
    <dgm:pt modelId="{1A872E43-B11A-4915-906E-BB2637C9C4BD}">
      <dgm:prSet phldrT="[Text]"/>
      <dgm:spPr/>
      <dgm:t>
        <a:bodyPr/>
        <a:lstStyle/>
        <a:p>
          <a:r>
            <a:rPr lang="de-DE" dirty="0" smtClean="0"/>
            <a:t>Pro</a:t>
          </a:r>
          <a:endParaRPr lang="de-DE" dirty="0"/>
        </a:p>
      </dgm:t>
    </dgm:pt>
    <dgm:pt modelId="{DA89B27F-7F9C-4883-A673-9B98A8685270}" type="parTrans" cxnId="{C4E39C0E-AA9E-4C59-9E53-657FE417ABC9}">
      <dgm:prSet/>
      <dgm:spPr/>
      <dgm:t>
        <a:bodyPr/>
        <a:lstStyle/>
        <a:p>
          <a:endParaRPr lang="de-DE"/>
        </a:p>
      </dgm:t>
    </dgm:pt>
    <dgm:pt modelId="{545E9437-68F7-41BA-85E4-43879DE4D833}" type="sibTrans" cxnId="{C4E39C0E-AA9E-4C59-9E53-657FE417ABC9}">
      <dgm:prSet/>
      <dgm:spPr/>
      <dgm:t>
        <a:bodyPr/>
        <a:lstStyle/>
        <a:p>
          <a:endParaRPr lang="de-DE"/>
        </a:p>
      </dgm:t>
    </dgm:pt>
    <dgm:pt modelId="{7B489317-0837-4240-A77B-B147873294A1}">
      <dgm:prSet phldrT="[Text]"/>
      <dgm:spPr/>
      <dgm:t>
        <a:bodyPr/>
        <a:lstStyle/>
        <a:p>
          <a:r>
            <a:rPr lang="de-DE" dirty="0" smtClean="0"/>
            <a:t>Erfolgreicher Abschluss</a:t>
          </a:r>
          <a:endParaRPr lang="de-DE" dirty="0"/>
        </a:p>
      </dgm:t>
    </dgm:pt>
    <dgm:pt modelId="{D17BF722-4574-4E3F-B6B9-14198D25C1C7}" type="parTrans" cxnId="{0129F48D-8C22-4780-8D0D-53E7F53AB674}">
      <dgm:prSet/>
      <dgm:spPr/>
      <dgm:t>
        <a:bodyPr/>
        <a:lstStyle/>
        <a:p>
          <a:endParaRPr lang="de-DE"/>
        </a:p>
      </dgm:t>
    </dgm:pt>
    <dgm:pt modelId="{054F8184-C46C-4CD6-AA86-E4455B84ED31}" type="sibTrans" cxnId="{0129F48D-8C22-4780-8D0D-53E7F53AB674}">
      <dgm:prSet/>
      <dgm:spPr/>
      <dgm:t>
        <a:bodyPr/>
        <a:lstStyle/>
        <a:p>
          <a:endParaRPr lang="de-DE"/>
        </a:p>
      </dgm:t>
    </dgm:pt>
    <dgm:pt modelId="{0A735545-9CFA-44FD-98C5-43DEAA432297}">
      <dgm:prSet phldrT="[Text]"/>
      <dgm:spPr/>
      <dgm:t>
        <a:bodyPr/>
        <a:lstStyle/>
        <a:p>
          <a:r>
            <a:rPr lang="de-DE" dirty="0" smtClean="0"/>
            <a:t>Viele unterschiedliche Aufgabe</a:t>
          </a:r>
          <a:endParaRPr lang="de-DE" dirty="0"/>
        </a:p>
      </dgm:t>
    </dgm:pt>
    <dgm:pt modelId="{E8F57654-CE48-47C7-BDE9-32EBE29AF747}" type="parTrans" cxnId="{2F9039BD-CB7C-4101-9B87-12ECF2900061}">
      <dgm:prSet/>
      <dgm:spPr/>
      <dgm:t>
        <a:bodyPr/>
        <a:lstStyle/>
        <a:p>
          <a:endParaRPr lang="de-DE"/>
        </a:p>
      </dgm:t>
    </dgm:pt>
    <dgm:pt modelId="{B9714FFD-3D3A-490D-BE6E-DA0B3843B5E2}" type="sibTrans" cxnId="{2F9039BD-CB7C-4101-9B87-12ECF2900061}">
      <dgm:prSet/>
      <dgm:spPr/>
      <dgm:t>
        <a:bodyPr/>
        <a:lstStyle/>
        <a:p>
          <a:endParaRPr lang="de-DE"/>
        </a:p>
      </dgm:t>
    </dgm:pt>
    <dgm:pt modelId="{EB321B55-60D1-428C-964E-D02029BC4197}">
      <dgm:prSet phldrT="[Text]"/>
      <dgm:spPr/>
      <dgm:t>
        <a:bodyPr/>
        <a:lstStyle/>
        <a:p>
          <a:r>
            <a:rPr lang="de-DE" dirty="0" smtClean="0">
              <a:solidFill>
                <a:schemeClr val="bg2">
                  <a:lumMod val="25000"/>
                </a:schemeClr>
              </a:solidFill>
            </a:rPr>
            <a:t>Contra</a:t>
          </a:r>
          <a:endParaRPr lang="de-DE" dirty="0">
            <a:solidFill>
              <a:schemeClr val="bg2">
                <a:lumMod val="25000"/>
              </a:schemeClr>
            </a:solidFill>
          </a:endParaRPr>
        </a:p>
      </dgm:t>
    </dgm:pt>
    <dgm:pt modelId="{66CADE2A-E1B6-43DA-94DA-777AC6195CE9}" type="parTrans" cxnId="{EBE45C9A-F4CB-44CB-A2EE-7C5B37FFB674}">
      <dgm:prSet/>
      <dgm:spPr/>
      <dgm:t>
        <a:bodyPr/>
        <a:lstStyle/>
        <a:p>
          <a:endParaRPr lang="de-DE"/>
        </a:p>
      </dgm:t>
    </dgm:pt>
    <dgm:pt modelId="{EE301DCF-094F-4684-B61D-3A98EF33F9C3}" type="sibTrans" cxnId="{EBE45C9A-F4CB-44CB-A2EE-7C5B37FFB674}">
      <dgm:prSet/>
      <dgm:spPr/>
      <dgm:t>
        <a:bodyPr/>
        <a:lstStyle/>
        <a:p>
          <a:endParaRPr lang="de-DE"/>
        </a:p>
      </dgm:t>
    </dgm:pt>
    <dgm:pt modelId="{F2E32E9F-2C15-406E-B6F3-34209CB1B35E}">
      <dgm:prSet phldrT="[Text]"/>
      <dgm:spPr/>
      <dgm:t>
        <a:bodyPr/>
        <a:lstStyle/>
        <a:p>
          <a:r>
            <a:rPr lang="de-DE" dirty="0" smtClean="0"/>
            <a:t>Hohe</a:t>
          </a:r>
        </a:p>
        <a:p>
          <a:r>
            <a:rPr lang="de-DE" dirty="0" smtClean="0"/>
            <a:t>Belastung</a:t>
          </a:r>
          <a:endParaRPr lang="de-DE" dirty="0"/>
        </a:p>
      </dgm:t>
    </dgm:pt>
    <dgm:pt modelId="{57127CC2-DCB7-46B5-A369-39462084CBC5}" type="parTrans" cxnId="{45D2F1E7-642A-42B8-A0E1-DF1FC0223908}">
      <dgm:prSet/>
      <dgm:spPr/>
      <dgm:t>
        <a:bodyPr/>
        <a:lstStyle/>
        <a:p>
          <a:endParaRPr lang="de-DE"/>
        </a:p>
      </dgm:t>
    </dgm:pt>
    <dgm:pt modelId="{416563F7-3E21-45BB-A584-D290F57122A2}" type="sibTrans" cxnId="{45D2F1E7-642A-42B8-A0E1-DF1FC0223908}">
      <dgm:prSet/>
      <dgm:spPr/>
      <dgm:t>
        <a:bodyPr/>
        <a:lstStyle/>
        <a:p>
          <a:endParaRPr lang="de-DE"/>
        </a:p>
      </dgm:t>
    </dgm:pt>
    <dgm:pt modelId="{C1DBACD5-1F2C-4B5D-976F-39DC75AFF619}">
      <dgm:prSet/>
      <dgm:spPr/>
      <dgm:t>
        <a:bodyPr/>
        <a:lstStyle/>
        <a:p>
          <a:r>
            <a:rPr lang="de-DE" dirty="0" smtClean="0"/>
            <a:t>Starker Erfahrungsgewinn</a:t>
          </a:r>
          <a:endParaRPr lang="de-DE" dirty="0"/>
        </a:p>
      </dgm:t>
    </dgm:pt>
    <dgm:pt modelId="{0D91FBBB-5F54-4ABF-8D5A-2BD835FBE916}" type="parTrans" cxnId="{ECD5923C-2E1A-4802-8C4C-7FD8420A11CA}">
      <dgm:prSet/>
      <dgm:spPr/>
      <dgm:t>
        <a:bodyPr/>
        <a:lstStyle/>
        <a:p>
          <a:endParaRPr lang="de-DE"/>
        </a:p>
      </dgm:t>
    </dgm:pt>
    <dgm:pt modelId="{EB9F9DA0-9D9A-4059-9A1B-2E017751BB1C}" type="sibTrans" cxnId="{ECD5923C-2E1A-4802-8C4C-7FD8420A11CA}">
      <dgm:prSet/>
      <dgm:spPr/>
      <dgm:t>
        <a:bodyPr/>
        <a:lstStyle/>
        <a:p>
          <a:endParaRPr lang="de-DE"/>
        </a:p>
      </dgm:t>
    </dgm:pt>
    <dgm:pt modelId="{6A49DC31-6E7C-40DC-B0FA-3915C9EF48A5}">
      <dgm:prSet phldrT="[Text]"/>
      <dgm:spPr/>
      <dgm:t>
        <a:bodyPr/>
        <a:lstStyle/>
        <a:p>
          <a:r>
            <a:rPr lang="de-DE" dirty="0" smtClean="0"/>
            <a:t>Umsatzeinbußen</a:t>
          </a:r>
          <a:endParaRPr lang="de-DE" dirty="0"/>
        </a:p>
      </dgm:t>
    </dgm:pt>
    <dgm:pt modelId="{8D862C13-9CC8-427D-BBB2-C3B4C1933A17}" type="parTrans" cxnId="{DA608AC4-79C3-4439-932D-77D17F15B627}">
      <dgm:prSet/>
      <dgm:spPr/>
      <dgm:t>
        <a:bodyPr/>
        <a:lstStyle/>
        <a:p>
          <a:endParaRPr lang="de-DE"/>
        </a:p>
      </dgm:t>
    </dgm:pt>
    <dgm:pt modelId="{4278D88C-9B52-4524-A9BF-B1A8C35DE9C1}" type="sibTrans" cxnId="{DA608AC4-79C3-4439-932D-77D17F15B627}">
      <dgm:prSet/>
      <dgm:spPr/>
      <dgm:t>
        <a:bodyPr/>
        <a:lstStyle/>
        <a:p>
          <a:endParaRPr lang="de-DE"/>
        </a:p>
      </dgm:t>
    </dgm:pt>
    <dgm:pt modelId="{4C14029C-F6E2-41C8-B014-94C3506FE5F8}">
      <dgm:prSet phldrT="[Text]"/>
      <dgm:spPr/>
      <dgm:t>
        <a:bodyPr/>
        <a:lstStyle/>
        <a:p>
          <a:r>
            <a:rPr lang="de-DE" dirty="0" smtClean="0"/>
            <a:t>Verzögerter Abschluss</a:t>
          </a:r>
          <a:endParaRPr lang="de-DE" dirty="0"/>
        </a:p>
      </dgm:t>
    </dgm:pt>
    <dgm:pt modelId="{A7C3CCEA-AC07-4590-AE75-370ADEBDABE2}" type="parTrans" cxnId="{2896B089-588D-4D57-AB9B-B95656E7B4AE}">
      <dgm:prSet/>
      <dgm:spPr/>
      <dgm:t>
        <a:bodyPr/>
        <a:lstStyle/>
        <a:p>
          <a:endParaRPr lang="de-DE"/>
        </a:p>
      </dgm:t>
    </dgm:pt>
    <dgm:pt modelId="{7AB0961E-8817-4519-B4C6-47AB3CBAE8DA}" type="sibTrans" cxnId="{2896B089-588D-4D57-AB9B-B95656E7B4AE}">
      <dgm:prSet/>
      <dgm:spPr/>
      <dgm:t>
        <a:bodyPr/>
        <a:lstStyle/>
        <a:p>
          <a:endParaRPr lang="de-DE"/>
        </a:p>
      </dgm:t>
    </dgm:pt>
    <dgm:pt modelId="{6A8DAEA0-0660-4742-9193-5A39F14EFAD2}" type="pres">
      <dgm:prSet presAssocID="{0E6FEA55-AB5D-46B3-A99C-D26B87DA18C4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E2BBD7F6-70C8-4976-9DFD-86A5E24A17DE}" type="pres">
      <dgm:prSet presAssocID="{1A872E43-B11A-4915-906E-BB2637C9C4BD}" presName="posSpace" presStyleCnt="0"/>
      <dgm:spPr/>
    </dgm:pt>
    <dgm:pt modelId="{DC365E96-8D08-4A1D-A8C4-B6FA2363D990}" type="pres">
      <dgm:prSet presAssocID="{1A872E43-B11A-4915-906E-BB2637C9C4BD}" presName="vertFlow" presStyleCnt="0"/>
      <dgm:spPr/>
    </dgm:pt>
    <dgm:pt modelId="{D6E65B3C-6D70-4C0F-BD3F-D3E9EEFA3654}" type="pres">
      <dgm:prSet presAssocID="{1A872E43-B11A-4915-906E-BB2637C9C4BD}" presName="topSpace" presStyleCnt="0"/>
      <dgm:spPr/>
    </dgm:pt>
    <dgm:pt modelId="{9B4D8D3E-F329-486F-BCD4-EB10CBEC14DC}" type="pres">
      <dgm:prSet presAssocID="{1A872E43-B11A-4915-906E-BB2637C9C4BD}" presName="firstComp" presStyleCnt="0"/>
      <dgm:spPr/>
    </dgm:pt>
    <dgm:pt modelId="{9BF20DB4-96C6-4358-B35D-4BA632F76594}" type="pres">
      <dgm:prSet presAssocID="{1A872E43-B11A-4915-906E-BB2637C9C4BD}" presName="firstChild" presStyleLbl="bgAccFollowNode1" presStyleIdx="0" presStyleCnt="6"/>
      <dgm:spPr/>
      <dgm:t>
        <a:bodyPr/>
        <a:lstStyle/>
        <a:p>
          <a:endParaRPr lang="de-DE"/>
        </a:p>
      </dgm:t>
    </dgm:pt>
    <dgm:pt modelId="{B0586C03-76B6-47E5-82A9-F2A7350D8604}" type="pres">
      <dgm:prSet presAssocID="{1A872E43-B11A-4915-906E-BB2637C9C4BD}" presName="firstChildTx" presStyleLbl="b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3DA5019-45BA-48CC-A5D1-BD3BBF6B9944}" type="pres">
      <dgm:prSet presAssocID="{0A735545-9CFA-44FD-98C5-43DEAA432297}" presName="comp" presStyleCnt="0"/>
      <dgm:spPr/>
    </dgm:pt>
    <dgm:pt modelId="{1BB0D4C4-3027-479B-BB36-A695E48D5509}" type="pres">
      <dgm:prSet presAssocID="{0A735545-9CFA-44FD-98C5-43DEAA432297}" presName="child" presStyleLbl="bgAccFollowNode1" presStyleIdx="1" presStyleCnt="6"/>
      <dgm:spPr/>
      <dgm:t>
        <a:bodyPr/>
        <a:lstStyle/>
        <a:p>
          <a:endParaRPr lang="de-DE"/>
        </a:p>
      </dgm:t>
    </dgm:pt>
    <dgm:pt modelId="{9DC2C3F6-5070-4CE6-8ED8-9B75FDCC70E6}" type="pres">
      <dgm:prSet presAssocID="{0A735545-9CFA-44FD-98C5-43DEAA432297}" presName="childTx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ECFB9D-9374-4A7E-8C91-5EE04730F4C8}" type="pres">
      <dgm:prSet presAssocID="{C1DBACD5-1F2C-4B5D-976F-39DC75AFF619}" presName="comp" presStyleCnt="0"/>
      <dgm:spPr/>
    </dgm:pt>
    <dgm:pt modelId="{69AC8756-AC6D-4020-B2EF-D8B4C0217605}" type="pres">
      <dgm:prSet presAssocID="{C1DBACD5-1F2C-4B5D-976F-39DC75AFF619}" presName="child" presStyleLbl="bgAccFollowNode1" presStyleIdx="2" presStyleCnt="6"/>
      <dgm:spPr/>
      <dgm:t>
        <a:bodyPr/>
        <a:lstStyle/>
        <a:p>
          <a:endParaRPr lang="de-DE"/>
        </a:p>
      </dgm:t>
    </dgm:pt>
    <dgm:pt modelId="{88EE5A18-522E-459B-9ECA-5864B44DE4FC}" type="pres">
      <dgm:prSet presAssocID="{C1DBACD5-1F2C-4B5D-976F-39DC75AFF619}" presName="childTx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0E2AEC4-48C0-4782-9CFE-E10084E5898A}" type="pres">
      <dgm:prSet presAssocID="{1A872E43-B11A-4915-906E-BB2637C9C4BD}" presName="negSpace" presStyleCnt="0"/>
      <dgm:spPr/>
    </dgm:pt>
    <dgm:pt modelId="{B5C90309-B627-4A4F-A1FA-94B182639908}" type="pres">
      <dgm:prSet presAssocID="{1A872E43-B11A-4915-906E-BB2637C9C4BD}" presName="circle" presStyleLbl="node1" presStyleIdx="0" presStyleCnt="2"/>
      <dgm:spPr/>
      <dgm:t>
        <a:bodyPr/>
        <a:lstStyle/>
        <a:p>
          <a:endParaRPr lang="de-DE"/>
        </a:p>
      </dgm:t>
    </dgm:pt>
    <dgm:pt modelId="{BE7935B3-C331-4FD0-8465-7549D4381983}" type="pres">
      <dgm:prSet presAssocID="{545E9437-68F7-41BA-85E4-43879DE4D833}" presName="transSpace" presStyleCnt="0"/>
      <dgm:spPr/>
    </dgm:pt>
    <dgm:pt modelId="{07E47EBB-76B0-4DAA-A082-90268AB87174}" type="pres">
      <dgm:prSet presAssocID="{EB321B55-60D1-428C-964E-D02029BC4197}" presName="posSpace" presStyleCnt="0"/>
      <dgm:spPr/>
    </dgm:pt>
    <dgm:pt modelId="{8459E35F-BA3C-4E2E-ADB1-7E8CF74512F8}" type="pres">
      <dgm:prSet presAssocID="{EB321B55-60D1-428C-964E-D02029BC4197}" presName="vertFlow" presStyleCnt="0"/>
      <dgm:spPr/>
    </dgm:pt>
    <dgm:pt modelId="{1044F818-7423-4F3F-8FA2-9634A15BF25F}" type="pres">
      <dgm:prSet presAssocID="{EB321B55-60D1-428C-964E-D02029BC4197}" presName="topSpace" presStyleCnt="0"/>
      <dgm:spPr/>
    </dgm:pt>
    <dgm:pt modelId="{AE632245-906F-49EC-A71B-0B5DAC82700D}" type="pres">
      <dgm:prSet presAssocID="{EB321B55-60D1-428C-964E-D02029BC4197}" presName="firstComp" presStyleCnt="0"/>
      <dgm:spPr/>
    </dgm:pt>
    <dgm:pt modelId="{4FDBBE90-08D5-4B7A-95D4-962504CA2CEB}" type="pres">
      <dgm:prSet presAssocID="{EB321B55-60D1-428C-964E-D02029BC4197}" presName="firstChild" presStyleLbl="bgAccFollowNode1" presStyleIdx="3" presStyleCnt="6"/>
      <dgm:spPr/>
      <dgm:t>
        <a:bodyPr/>
        <a:lstStyle/>
        <a:p>
          <a:endParaRPr lang="de-DE"/>
        </a:p>
      </dgm:t>
    </dgm:pt>
    <dgm:pt modelId="{3674FB70-ECFD-4954-A239-9C2D24225D92}" type="pres">
      <dgm:prSet presAssocID="{EB321B55-60D1-428C-964E-D02029BC4197}" presName="firstChildTx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6F97497-4E9E-440A-80E7-96B0B80D03CC}" type="pres">
      <dgm:prSet presAssocID="{6A49DC31-6E7C-40DC-B0FA-3915C9EF48A5}" presName="comp" presStyleCnt="0"/>
      <dgm:spPr/>
    </dgm:pt>
    <dgm:pt modelId="{5FDFF994-F4B5-4775-89D4-6F7F971827DD}" type="pres">
      <dgm:prSet presAssocID="{6A49DC31-6E7C-40DC-B0FA-3915C9EF48A5}" presName="child" presStyleLbl="bgAccFollowNode1" presStyleIdx="4" presStyleCnt="6"/>
      <dgm:spPr/>
      <dgm:t>
        <a:bodyPr/>
        <a:lstStyle/>
        <a:p>
          <a:endParaRPr lang="de-DE"/>
        </a:p>
      </dgm:t>
    </dgm:pt>
    <dgm:pt modelId="{EE1E412E-D7FD-4387-971D-45BA7DBEC61D}" type="pres">
      <dgm:prSet presAssocID="{6A49DC31-6E7C-40DC-B0FA-3915C9EF48A5}" presName="childTx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82F6BB-8B5E-4900-BDAB-ABB8AF8197C6}" type="pres">
      <dgm:prSet presAssocID="{4C14029C-F6E2-41C8-B014-94C3506FE5F8}" presName="comp" presStyleCnt="0"/>
      <dgm:spPr/>
    </dgm:pt>
    <dgm:pt modelId="{9D8E59AD-60FF-400E-8447-48AED40EF1FF}" type="pres">
      <dgm:prSet presAssocID="{4C14029C-F6E2-41C8-B014-94C3506FE5F8}" presName="child" presStyleLbl="bgAccFollowNode1" presStyleIdx="5" presStyleCnt="6"/>
      <dgm:spPr/>
      <dgm:t>
        <a:bodyPr/>
        <a:lstStyle/>
        <a:p>
          <a:endParaRPr lang="de-DE"/>
        </a:p>
      </dgm:t>
    </dgm:pt>
    <dgm:pt modelId="{880278B9-FF64-445B-AF51-D5D40C569943}" type="pres">
      <dgm:prSet presAssocID="{4C14029C-F6E2-41C8-B014-94C3506FE5F8}" presName="childTx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8CDDE12-9581-4722-9841-855DA8DC9B31}" type="pres">
      <dgm:prSet presAssocID="{EB321B55-60D1-428C-964E-D02029BC4197}" presName="negSpace" presStyleCnt="0"/>
      <dgm:spPr/>
    </dgm:pt>
    <dgm:pt modelId="{9002BBE1-F61F-4F24-A512-6F358B853D0D}" type="pres">
      <dgm:prSet presAssocID="{EB321B55-60D1-428C-964E-D02029BC4197}" presName="circle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ECD5923C-2E1A-4802-8C4C-7FD8420A11CA}" srcId="{1A872E43-B11A-4915-906E-BB2637C9C4BD}" destId="{C1DBACD5-1F2C-4B5D-976F-39DC75AFF619}" srcOrd="2" destOrd="0" parTransId="{0D91FBBB-5F54-4ABF-8D5A-2BD835FBE916}" sibTransId="{EB9F9DA0-9D9A-4059-9A1B-2E017751BB1C}"/>
    <dgm:cxn modelId="{5BC1E231-01DC-448C-883B-2321BB3D8F78}" type="presOf" srcId="{0A735545-9CFA-44FD-98C5-43DEAA432297}" destId="{9DC2C3F6-5070-4CE6-8ED8-9B75FDCC70E6}" srcOrd="1" destOrd="0" presId="urn:microsoft.com/office/officeart/2005/8/layout/hList9"/>
    <dgm:cxn modelId="{30663189-E2D7-46AA-ACFD-1835004C6D24}" type="presOf" srcId="{7B489317-0837-4240-A77B-B147873294A1}" destId="{9BF20DB4-96C6-4358-B35D-4BA632F76594}" srcOrd="0" destOrd="0" presId="urn:microsoft.com/office/officeart/2005/8/layout/hList9"/>
    <dgm:cxn modelId="{0EC24341-0453-4D49-93C9-6ED94178D378}" type="presOf" srcId="{C1DBACD5-1F2C-4B5D-976F-39DC75AFF619}" destId="{88EE5A18-522E-459B-9ECA-5864B44DE4FC}" srcOrd="1" destOrd="0" presId="urn:microsoft.com/office/officeart/2005/8/layout/hList9"/>
    <dgm:cxn modelId="{08D1C879-52AB-4485-91E4-32953104AC9B}" type="presOf" srcId="{0E6FEA55-AB5D-46B3-A99C-D26B87DA18C4}" destId="{6A8DAEA0-0660-4742-9193-5A39F14EFAD2}" srcOrd="0" destOrd="0" presId="urn:microsoft.com/office/officeart/2005/8/layout/hList9"/>
    <dgm:cxn modelId="{32A5C431-2E50-4F25-AC2B-FA23C3346D1E}" type="presOf" srcId="{4C14029C-F6E2-41C8-B014-94C3506FE5F8}" destId="{880278B9-FF64-445B-AF51-D5D40C569943}" srcOrd="1" destOrd="0" presId="urn:microsoft.com/office/officeart/2005/8/layout/hList9"/>
    <dgm:cxn modelId="{A2A1D170-7C48-4021-B9F2-12A26505E8A2}" type="presOf" srcId="{F2E32E9F-2C15-406E-B6F3-34209CB1B35E}" destId="{4FDBBE90-08D5-4B7A-95D4-962504CA2CEB}" srcOrd="0" destOrd="0" presId="urn:microsoft.com/office/officeart/2005/8/layout/hList9"/>
    <dgm:cxn modelId="{0129F48D-8C22-4780-8D0D-53E7F53AB674}" srcId="{1A872E43-B11A-4915-906E-BB2637C9C4BD}" destId="{7B489317-0837-4240-A77B-B147873294A1}" srcOrd="0" destOrd="0" parTransId="{D17BF722-4574-4E3F-B6B9-14198D25C1C7}" sibTransId="{054F8184-C46C-4CD6-AA86-E4455B84ED31}"/>
    <dgm:cxn modelId="{2D67DA9A-4BF5-492B-B267-6ED528752CE9}" type="presOf" srcId="{EB321B55-60D1-428C-964E-D02029BC4197}" destId="{9002BBE1-F61F-4F24-A512-6F358B853D0D}" srcOrd="0" destOrd="0" presId="urn:microsoft.com/office/officeart/2005/8/layout/hList9"/>
    <dgm:cxn modelId="{C4E39C0E-AA9E-4C59-9E53-657FE417ABC9}" srcId="{0E6FEA55-AB5D-46B3-A99C-D26B87DA18C4}" destId="{1A872E43-B11A-4915-906E-BB2637C9C4BD}" srcOrd="0" destOrd="0" parTransId="{DA89B27F-7F9C-4883-A673-9B98A8685270}" sibTransId="{545E9437-68F7-41BA-85E4-43879DE4D833}"/>
    <dgm:cxn modelId="{6D5A5C82-C661-4CE4-B9C0-5A82E5691697}" type="presOf" srcId="{6A49DC31-6E7C-40DC-B0FA-3915C9EF48A5}" destId="{EE1E412E-D7FD-4387-971D-45BA7DBEC61D}" srcOrd="1" destOrd="0" presId="urn:microsoft.com/office/officeart/2005/8/layout/hList9"/>
    <dgm:cxn modelId="{45D2F1E7-642A-42B8-A0E1-DF1FC0223908}" srcId="{EB321B55-60D1-428C-964E-D02029BC4197}" destId="{F2E32E9F-2C15-406E-B6F3-34209CB1B35E}" srcOrd="0" destOrd="0" parTransId="{57127CC2-DCB7-46B5-A369-39462084CBC5}" sibTransId="{416563F7-3E21-45BB-A584-D290F57122A2}"/>
    <dgm:cxn modelId="{90CAAB7A-A342-40FA-80BF-CC00C1BB4F39}" type="presOf" srcId="{1A872E43-B11A-4915-906E-BB2637C9C4BD}" destId="{B5C90309-B627-4A4F-A1FA-94B182639908}" srcOrd="0" destOrd="0" presId="urn:microsoft.com/office/officeart/2005/8/layout/hList9"/>
    <dgm:cxn modelId="{DA608AC4-79C3-4439-932D-77D17F15B627}" srcId="{EB321B55-60D1-428C-964E-D02029BC4197}" destId="{6A49DC31-6E7C-40DC-B0FA-3915C9EF48A5}" srcOrd="1" destOrd="0" parTransId="{8D862C13-9CC8-427D-BBB2-C3B4C1933A17}" sibTransId="{4278D88C-9B52-4524-A9BF-B1A8C35DE9C1}"/>
    <dgm:cxn modelId="{EBE45C9A-F4CB-44CB-A2EE-7C5B37FFB674}" srcId="{0E6FEA55-AB5D-46B3-A99C-D26B87DA18C4}" destId="{EB321B55-60D1-428C-964E-D02029BC4197}" srcOrd="1" destOrd="0" parTransId="{66CADE2A-E1B6-43DA-94DA-777AC6195CE9}" sibTransId="{EE301DCF-094F-4684-B61D-3A98EF33F9C3}"/>
    <dgm:cxn modelId="{2409687C-2748-4229-9C08-E5477FDBB03B}" type="presOf" srcId="{C1DBACD5-1F2C-4B5D-976F-39DC75AFF619}" destId="{69AC8756-AC6D-4020-B2EF-D8B4C0217605}" srcOrd="0" destOrd="0" presId="urn:microsoft.com/office/officeart/2005/8/layout/hList9"/>
    <dgm:cxn modelId="{2896B089-588D-4D57-AB9B-B95656E7B4AE}" srcId="{EB321B55-60D1-428C-964E-D02029BC4197}" destId="{4C14029C-F6E2-41C8-B014-94C3506FE5F8}" srcOrd="2" destOrd="0" parTransId="{A7C3CCEA-AC07-4590-AE75-370ADEBDABE2}" sibTransId="{7AB0961E-8817-4519-B4C6-47AB3CBAE8DA}"/>
    <dgm:cxn modelId="{BCC66331-8A64-47B0-98E5-B68B73FE6AE2}" type="presOf" srcId="{F2E32E9F-2C15-406E-B6F3-34209CB1B35E}" destId="{3674FB70-ECFD-4954-A239-9C2D24225D92}" srcOrd="1" destOrd="0" presId="urn:microsoft.com/office/officeart/2005/8/layout/hList9"/>
    <dgm:cxn modelId="{2F9039BD-CB7C-4101-9B87-12ECF2900061}" srcId="{1A872E43-B11A-4915-906E-BB2637C9C4BD}" destId="{0A735545-9CFA-44FD-98C5-43DEAA432297}" srcOrd="1" destOrd="0" parTransId="{E8F57654-CE48-47C7-BDE9-32EBE29AF747}" sibTransId="{B9714FFD-3D3A-490D-BE6E-DA0B3843B5E2}"/>
    <dgm:cxn modelId="{FB940B84-4813-47CC-9CA6-DDCD19B11F9D}" type="presOf" srcId="{0A735545-9CFA-44FD-98C5-43DEAA432297}" destId="{1BB0D4C4-3027-479B-BB36-A695E48D5509}" srcOrd="0" destOrd="0" presId="urn:microsoft.com/office/officeart/2005/8/layout/hList9"/>
    <dgm:cxn modelId="{C883AF8D-9332-4956-A903-52118073CC48}" type="presOf" srcId="{4C14029C-F6E2-41C8-B014-94C3506FE5F8}" destId="{9D8E59AD-60FF-400E-8447-48AED40EF1FF}" srcOrd="0" destOrd="0" presId="urn:microsoft.com/office/officeart/2005/8/layout/hList9"/>
    <dgm:cxn modelId="{4117F715-FE59-46D2-BF69-1E537686F0CC}" type="presOf" srcId="{7B489317-0837-4240-A77B-B147873294A1}" destId="{B0586C03-76B6-47E5-82A9-F2A7350D8604}" srcOrd="1" destOrd="0" presId="urn:microsoft.com/office/officeart/2005/8/layout/hList9"/>
    <dgm:cxn modelId="{54CE2291-9E62-4930-B823-D4594EA49D54}" type="presOf" srcId="{6A49DC31-6E7C-40DC-B0FA-3915C9EF48A5}" destId="{5FDFF994-F4B5-4775-89D4-6F7F971827DD}" srcOrd="0" destOrd="0" presId="urn:microsoft.com/office/officeart/2005/8/layout/hList9"/>
    <dgm:cxn modelId="{B4F5F655-2A5B-45A1-9201-A6D73A4308E4}" type="presParOf" srcId="{6A8DAEA0-0660-4742-9193-5A39F14EFAD2}" destId="{E2BBD7F6-70C8-4976-9DFD-86A5E24A17DE}" srcOrd="0" destOrd="0" presId="urn:microsoft.com/office/officeart/2005/8/layout/hList9"/>
    <dgm:cxn modelId="{DE5A5FB7-C86B-4D43-AE68-B9B62869AFD9}" type="presParOf" srcId="{6A8DAEA0-0660-4742-9193-5A39F14EFAD2}" destId="{DC365E96-8D08-4A1D-A8C4-B6FA2363D990}" srcOrd="1" destOrd="0" presId="urn:microsoft.com/office/officeart/2005/8/layout/hList9"/>
    <dgm:cxn modelId="{A55EFD3D-A7C3-429B-A31B-175C205BC9C6}" type="presParOf" srcId="{DC365E96-8D08-4A1D-A8C4-B6FA2363D990}" destId="{D6E65B3C-6D70-4C0F-BD3F-D3E9EEFA3654}" srcOrd="0" destOrd="0" presId="urn:microsoft.com/office/officeart/2005/8/layout/hList9"/>
    <dgm:cxn modelId="{39838ECD-82C3-4047-AFF1-297779D890C4}" type="presParOf" srcId="{DC365E96-8D08-4A1D-A8C4-B6FA2363D990}" destId="{9B4D8D3E-F329-486F-BCD4-EB10CBEC14DC}" srcOrd="1" destOrd="0" presId="urn:microsoft.com/office/officeart/2005/8/layout/hList9"/>
    <dgm:cxn modelId="{CC61C511-0858-4C99-ACE3-9B43F9FE9432}" type="presParOf" srcId="{9B4D8D3E-F329-486F-BCD4-EB10CBEC14DC}" destId="{9BF20DB4-96C6-4358-B35D-4BA632F76594}" srcOrd="0" destOrd="0" presId="urn:microsoft.com/office/officeart/2005/8/layout/hList9"/>
    <dgm:cxn modelId="{F5058471-BF5F-49BB-82BD-152831CCDD74}" type="presParOf" srcId="{9B4D8D3E-F329-486F-BCD4-EB10CBEC14DC}" destId="{B0586C03-76B6-47E5-82A9-F2A7350D8604}" srcOrd="1" destOrd="0" presId="urn:microsoft.com/office/officeart/2005/8/layout/hList9"/>
    <dgm:cxn modelId="{502FAA9D-0493-427C-9A74-F1E7E87F1F0E}" type="presParOf" srcId="{DC365E96-8D08-4A1D-A8C4-B6FA2363D990}" destId="{D3DA5019-45BA-48CC-A5D1-BD3BBF6B9944}" srcOrd="2" destOrd="0" presId="urn:microsoft.com/office/officeart/2005/8/layout/hList9"/>
    <dgm:cxn modelId="{C9D61B92-296D-4C43-80E5-C3596CC621FA}" type="presParOf" srcId="{D3DA5019-45BA-48CC-A5D1-BD3BBF6B9944}" destId="{1BB0D4C4-3027-479B-BB36-A695E48D5509}" srcOrd="0" destOrd="0" presId="urn:microsoft.com/office/officeart/2005/8/layout/hList9"/>
    <dgm:cxn modelId="{961F712B-CD4C-4DFA-BBCB-FCC72C07B96F}" type="presParOf" srcId="{D3DA5019-45BA-48CC-A5D1-BD3BBF6B9944}" destId="{9DC2C3F6-5070-4CE6-8ED8-9B75FDCC70E6}" srcOrd="1" destOrd="0" presId="urn:microsoft.com/office/officeart/2005/8/layout/hList9"/>
    <dgm:cxn modelId="{766D6C60-A92E-46CA-883E-76E8F43F3960}" type="presParOf" srcId="{DC365E96-8D08-4A1D-A8C4-B6FA2363D990}" destId="{BFECFB9D-9374-4A7E-8C91-5EE04730F4C8}" srcOrd="3" destOrd="0" presId="urn:microsoft.com/office/officeart/2005/8/layout/hList9"/>
    <dgm:cxn modelId="{3722A2E3-F49E-49EA-8ADA-AD7424E5CE6E}" type="presParOf" srcId="{BFECFB9D-9374-4A7E-8C91-5EE04730F4C8}" destId="{69AC8756-AC6D-4020-B2EF-D8B4C0217605}" srcOrd="0" destOrd="0" presId="urn:microsoft.com/office/officeart/2005/8/layout/hList9"/>
    <dgm:cxn modelId="{B2A0E702-FE69-4D8E-8A8D-F0F68C2C4ABC}" type="presParOf" srcId="{BFECFB9D-9374-4A7E-8C91-5EE04730F4C8}" destId="{88EE5A18-522E-459B-9ECA-5864B44DE4FC}" srcOrd="1" destOrd="0" presId="urn:microsoft.com/office/officeart/2005/8/layout/hList9"/>
    <dgm:cxn modelId="{17BCBAE5-E063-4CCC-8F69-E550462866C0}" type="presParOf" srcId="{6A8DAEA0-0660-4742-9193-5A39F14EFAD2}" destId="{40E2AEC4-48C0-4782-9CFE-E10084E5898A}" srcOrd="2" destOrd="0" presId="urn:microsoft.com/office/officeart/2005/8/layout/hList9"/>
    <dgm:cxn modelId="{14DF005B-01F9-41BD-A153-E46B223CE343}" type="presParOf" srcId="{6A8DAEA0-0660-4742-9193-5A39F14EFAD2}" destId="{B5C90309-B627-4A4F-A1FA-94B182639908}" srcOrd="3" destOrd="0" presId="urn:microsoft.com/office/officeart/2005/8/layout/hList9"/>
    <dgm:cxn modelId="{B2771B0B-4CA3-46BE-B22A-85451871433D}" type="presParOf" srcId="{6A8DAEA0-0660-4742-9193-5A39F14EFAD2}" destId="{BE7935B3-C331-4FD0-8465-7549D4381983}" srcOrd="4" destOrd="0" presId="urn:microsoft.com/office/officeart/2005/8/layout/hList9"/>
    <dgm:cxn modelId="{EF3EB8BC-7B37-44C9-8ADF-6D91E4788BD7}" type="presParOf" srcId="{6A8DAEA0-0660-4742-9193-5A39F14EFAD2}" destId="{07E47EBB-76B0-4DAA-A082-90268AB87174}" srcOrd="5" destOrd="0" presId="urn:microsoft.com/office/officeart/2005/8/layout/hList9"/>
    <dgm:cxn modelId="{E8E9E5B9-0005-45CB-963C-5DD307FBF611}" type="presParOf" srcId="{6A8DAEA0-0660-4742-9193-5A39F14EFAD2}" destId="{8459E35F-BA3C-4E2E-ADB1-7E8CF74512F8}" srcOrd="6" destOrd="0" presId="urn:microsoft.com/office/officeart/2005/8/layout/hList9"/>
    <dgm:cxn modelId="{F5DEBC82-707E-40DA-8FCE-C77D63AF6F0C}" type="presParOf" srcId="{8459E35F-BA3C-4E2E-ADB1-7E8CF74512F8}" destId="{1044F818-7423-4F3F-8FA2-9634A15BF25F}" srcOrd="0" destOrd="0" presId="urn:microsoft.com/office/officeart/2005/8/layout/hList9"/>
    <dgm:cxn modelId="{657EAC93-193D-4679-A0AB-D5FAF9A1C7F8}" type="presParOf" srcId="{8459E35F-BA3C-4E2E-ADB1-7E8CF74512F8}" destId="{AE632245-906F-49EC-A71B-0B5DAC82700D}" srcOrd="1" destOrd="0" presId="urn:microsoft.com/office/officeart/2005/8/layout/hList9"/>
    <dgm:cxn modelId="{41675039-1B9F-4452-BC17-EAB99E6CC50C}" type="presParOf" srcId="{AE632245-906F-49EC-A71B-0B5DAC82700D}" destId="{4FDBBE90-08D5-4B7A-95D4-962504CA2CEB}" srcOrd="0" destOrd="0" presId="urn:microsoft.com/office/officeart/2005/8/layout/hList9"/>
    <dgm:cxn modelId="{ACD932F2-C39F-46A4-91AC-657DA25EB042}" type="presParOf" srcId="{AE632245-906F-49EC-A71B-0B5DAC82700D}" destId="{3674FB70-ECFD-4954-A239-9C2D24225D92}" srcOrd="1" destOrd="0" presId="urn:microsoft.com/office/officeart/2005/8/layout/hList9"/>
    <dgm:cxn modelId="{CD961F43-1AE6-4624-A12F-8DC03EC317A2}" type="presParOf" srcId="{8459E35F-BA3C-4E2E-ADB1-7E8CF74512F8}" destId="{76F97497-4E9E-440A-80E7-96B0B80D03CC}" srcOrd="2" destOrd="0" presId="urn:microsoft.com/office/officeart/2005/8/layout/hList9"/>
    <dgm:cxn modelId="{D01FE9B4-2F9B-4582-9BED-E71FA4D3C370}" type="presParOf" srcId="{76F97497-4E9E-440A-80E7-96B0B80D03CC}" destId="{5FDFF994-F4B5-4775-89D4-6F7F971827DD}" srcOrd="0" destOrd="0" presId="urn:microsoft.com/office/officeart/2005/8/layout/hList9"/>
    <dgm:cxn modelId="{0C3DCAAE-8B3A-4333-A4A9-B07420BFF883}" type="presParOf" srcId="{76F97497-4E9E-440A-80E7-96B0B80D03CC}" destId="{EE1E412E-D7FD-4387-971D-45BA7DBEC61D}" srcOrd="1" destOrd="0" presId="urn:microsoft.com/office/officeart/2005/8/layout/hList9"/>
    <dgm:cxn modelId="{35D78790-0ED5-4E21-894F-F16486C38310}" type="presParOf" srcId="{8459E35F-BA3C-4E2E-ADB1-7E8CF74512F8}" destId="{3382F6BB-8B5E-4900-BDAB-ABB8AF8197C6}" srcOrd="3" destOrd="0" presId="urn:microsoft.com/office/officeart/2005/8/layout/hList9"/>
    <dgm:cxn modelId="{4A62D089-AA9E-4A75-9121-7A02BE95531D}" type="presParOf" srcId="{3382F6BB-8B5E-4900-BDAB-ABB8AF8197C6}" destId="{9D8E59AD-60FF-400E-8447-48AED40EF1FF}" srcOrd="0" destOrd="0" presId="urn:microsoft.com/office/officeart/2005/8/layout/hList9"/>
    <dgm:cxn modelId="{84B049EC-8860-4414-883E-4A0F2E344477}" type="presParOf" srcId="{3382F6BB-8B5E-4900-BDAB-ABB8AF8197C6}" destId="{880278B9-FF64-445B-AF51-D5D40C569943}" srcOrd="1" destOrd="0" presId="urn:microsoft.com/office/officeart/2005/8/layout/hList9"/>
    <dgm:cxn modelId="{634D86BE-3EF9-4B12-B3C6-F688394948EB}" type="presParOf" srcId="{6A8DAEA0-0660-4742-9193-5A39F14EFAD2}" destId="{D8CDDE12-9581-4722-9841-855DA8DC9B31}" srcOrd="7" destOrd="0" presId="urn:microsoft.com/office/officeart/2005/8/layout/hList9"/>
    <dgm:cxn modelId="{057A111D-17D2-4392-B869-21F291B7B79B}" type="presParOf" srcId="{6A8DAEA0-0660-4742-9193-5A39F14EFAD2}" destId="{9002BBE1-F61F-4F24-A512-6F358B853D0D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3A0FFF-EA5D-48A6-BDEC-5A19FEFB42FB}">
      <dsp:nvSpPr>
        <dsp:cNvPr id="0" name=""/>
        <dsp:cNvSpPr/>
      </dsp:nvSpPr>
      <dsp:spPr>
        <a:xfrm>
          <a:off x="0" y="0"/>
          <a:ext cx="2932680" cy="1034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WDS System</a:t>
          </a:r>
          <a:endParaRPr lang="de-DE" sz="2700" kern="1200" dirty="0"/>
        </a:p>
      </dsp:txBody>
      <dsp:txXfrm>
        <a:off x="30291" y="30291"/>
        <a:ext cx="1816681" cy="973633"/>
      </dsp:txXfrm>
    </dsp:sp>
    <dsp:sp modelId="{0D8FB41B-5D0F-44B6-9AE0-34CE46D489AB}">
      <dsp:nvSpPr>
        <dsp:cNvPr id="0" name=""/>
        <dsp:cNvSpPr/>
      </dsp:nvSpPr>
      <dsp:spPr>
        <a:xfrm>
          <a:off x="258765" y="1206584"/>
          <a:ext cx="2932680" cy="1034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222839"/>
                <a:satOff val="5970"/>
                <a:lumOff val="263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22839"/>
                <a:satOff val="5970"/>
                <a:lumOff val="263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22839"/>
                <a:satOff val="5970"/>
                <a:lumOff val="263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VLANs</a:t>
          </a:r>
          <a:endParaRPr lang="de-DE" sz="2700" kern="1200" dirty="0"/>
        </a:p>
      </dsp:txBody>
      <dsp:txXfrm>
        <a:off x="289056" y="1236875"/>
        <a:ext cx="1941092" cy="973633"/>
      </dsp:txXfrm>
    </dsp:sp>
    <dsp:sp modelId="{AF2024C0-2B2A-4902-9C9A-D95B90A2A7C1}">
      <dsp:nvSpPr>
        <dsp:cNvPr id="0" name=""/>
        <dsp:cNvSpPr/>
      </dsp:nvSpPr>
      <dsp:spPr>
        <a:xfrm>
          <a:off x="517531" y="2413168"/>
          <a:ext cx="2932680" cy="1034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222839"/>
                <a:satOff val="5970"/>
                <a:lumOff val="263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22839"/>
                <a:satOff val="5970"/>
                <a:lumOff val="263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22839"/>
                <a:satOff val="5970"/>
                <a:lumOff val="263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Einfache Einrichtung</a:t>
          </a:r>
          <a:endParaRPr lang="de-DE" sz="2700" kern="1200" dirty="0"/>
        </a:p>
      </dsp:txBody>
      <dsp:txXfrm>
        <a:off x="547822" y="2443459"/>
        <a:ext cx="1941092" cy="973633"/>
      </dsp:txXfrm>
    </dsp:sp>
    <dsp:sp modelId="{AF09C5BE-276F-4003-A6C3-224BB2F82CCC}">
      <dsp:nvSpPr>
        <dsp:cNvPr id="0" name=""/>
        <dsp:cNvSpPr/>
      </dsp:nvSpPr>
      <dsp:spPr>
        <a:xfrm>
          <a:off x="2260440" y="784279"/>
          <a:ext cx="672239" cy="6722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000" kern="1200"/>
        </a:p>
      </dsp:txBody>
      <dsp:txXfrm>
        <a:off x="2411694" y="784279"/>
        <a:ext cx="369731" cy="505860"/>
      </dsp:txXfrm>
    </dsp:sp>
    <dsp:sp modelId="{AB9BDE6C-55DA-4798-AE97-57D65CACB07E}">
      <dsp:nvSpPr>
        <dsp:cNvPr id="0" name=""/>
        <dsp:cNvSpPr/>
      </dsp:nvSpPr>
      <dsp:spPr>
        <a:xfrm>
          <a:off x="2519206" y="1983969"/>
          <a:ext cx="672239" cy="6722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000" kern="1200"/>
        </a:p>
      </dsp:txBody>
      <dsp:txXfrm>
        <a:off x="2670460" y="1983969"/>
        <a:ext cx="369731" cy="505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F2B5C-6ABA-4F7E-B0E7-994426B8CE5F}">
      <dsp:nvSpPr>
        <dsp:cNvPr id="0" name=""/>
        <dsp:cNvSpPr/>
      </dsp:nvSpPr>
      <dsp:spPr>
        <a:xfrm rot="5400000">
          <a:off x="976277" y="1079417"/>
          <a:ext cx="947963" cy="10792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2F9DD-DDCB-4B96-A922-841F7DCF9D5B}">
      <dsp:nvSpPr>
        <dsp:cNvPr id="0" name=""/>
        <dsp:cNvSpPr/>
      </dsp:nvSpPr>
      <dsp:spPr>
        <a:xfrm>
          <a:off x="725124" y="28581"/>
          <a:ext cx="1595812" cy="1117016"/>
        </a:xfrm>
        <a:prstGeom prst="roundRect">
          <a:avLst>
            <a:gd name="adj" fmla="val 16670"/>
          </a:avLst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Konzept-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erstellung</a:t>
          </a:r>
          <a:endParaRPr lang="de-DE" sz="1800" kern="1200" dirty="0"/>
        </a:p>
      </dsp:txBody>
      <dsp:txXfrm>
        <a:off x="779662" y="83119"/>
        <a:ext cx="1486736" cy="1007940"/>
      </dsp:txXfrm>
    </dsp:sp>
    <dsp:sp modelId="{0A5F30EC-FA1C-4142-9CFC-3A2B05E087B8}">
      <dsp:nvSpPr>
        <dsp:cNvPr id="0" name=""/>
        <dsp:cNvSpPr/>
      </dsp:nvSpPr>
      <dsp:spPr>
        <a:xfrm>
          <a:off x="2262904" y="89973"/>
          <a:ext cx="1276705" cy="993104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Etagenplanung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Soll-Konzept</a:t>
          </a:r>
          <a:endParaRPr lang="de-DE" sz="1200" kern="1200" dirty="0"/>
        </a:p>
      </dsp:txBody>
      <dsp:txXfrm>
        <a:off x="2311383" y="138452"/>
        <a:ext cx="1179747" cy="896146"/>
      </dsp:txXfrm>
    </dsp:sp>
    <dsp:sp modelId="{4DBDA8C7-EB9C-4C50-BC9C-8E3F6CBB7760}">
      <dsp:nvSpPr>
        <dsp:cNvPr id="0" name=""/>
        <dsp:cNvSpPr/>
      </dsp:nvSpPr>
      <dsp:spPr>
        <a:xfrm rot="5400000">
          <a:off x="2327230" y="2334196"/>
          <a:ext cx="947963" cy="10792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F7A6EA-C908-48E7-9BF4-345FEA0480E8}">
      <dsp:nvSpPr>
        <dsp:cNvPr id="0" name=""/>
        <dsp:cNvSpPr/>
      </dsp:nvSpPr>
      <dsp:spPr>
        <a:xfrm>
          <a:off x="2076077" y="1283359"/>
          <a:ext cx="1595812" cy="1117016"/>
        </a:xfrm>
        <a:prstGeom prst="roundRect">
          <a:avLst>
            <a:gd name="adj" fmla="val 16670"/>
          </a:avLst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Angebots-entwicklung</a:t>
          </a:r>
          <a:endParaRPr lang="de-DE" sz="1400" kern="1200" dirty="0"/>
        </a:p>
      </dsp:txBody>
      <dsp:txXfrm>
        <a:off x="2130615" y="1337897"/>
        <a:ext cx="1486736" cy="1007940"/>
      </dsp:txXfrm>
    </dsp:sp>
    <dsp:sp modelId="{22052248-6C16-4926-912A-EFC61DB40E98}">
      <dsp:nvSpPr>
        <dsp:cNvPr id="0" name=""/>
        <dsp:cNvSpPr/>
      </dsp:nvSpPr>
      <dsp:spPr>
        <a:xfrm>
          <a:off x="3613857" y="1344751"/>
          <a:ext cx="1276705" cy="993104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Elektriker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Hardware und Möbel</a:t>
          </a:r>
          <a:endParaRPr lang="de-DE" sz="1200" kern="1200" dirty="0"/>
        </a:p>
      </dsp:txBody>
      <dsp:txXfrm>
        <a:off x="3662336" y="1393230"/>
        <a:ext cx="1179747" cy="896146"/>
      </dsp:txXfrm>
    </dsp:sp>
    <dsp:sp modelId="{BCC8A669-8661-47BA-BEB8-C9D8695A7ADB}">
      <dsp:nvSpPr>
        <dsp:cNvPr id="0" name=""/>
        <dsp:cNvSpPr/>
      </dsp:nvSpPr>
      <dsp:spPr>
        <a:xfrm rot="5400000">
          <a:off x="3678183" y="3588974"/>
          <a:ext cx="947963" cy="10792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64E28-69EE-4EB0-B2D8-46E6F533AE43}">
      <dsp:nvSpPr>
        <dsp:cNvPr id="0" name=""/>
        <dsp:cNvSpPr/>
      </dsp:nvSpPr>
      <dsp:spPr>
        <a:xfrm>
          <a:off x="3427031" y="2538138"/>
          <a:ext cx="1595812" cy="1117016"/>
        </a:xfrm>
        <a:prstGeom prst="roundRect">
          <a:avLst>
            <a:gd name="adj" fmla="val 16670"/>
          </a:avLst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Durchführung</a:t>
          </a:r>
          <a:endParaRPr lang="de-DE" sz="1800" kern="1200" dirty="0"/>
        </a:p>
      </dsp:txBody>
      <dsp:txXfrm>
        <a:off x="3481569" y="2592676"/>
        <a:ext cx="1486736" cy="1007940"/>
      </dsp:txXfrm>
    </dsp:sp>
    <dsp:sp modelId="{E0E0E220-D7DD-4DD4-A17E-92199C456F9C}">
      <dsp:nvSpPr>
        <dsp:cNvPr id="0" name=""/>
        <dsp:cNvSpPr/>
      </dsp:nvSpPr>
      <dsp:spPr>
        <a:xfrm>
          <a:off x="4964811" y="2599530"/>
          <a:ext cx="1276705" cy="993104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Strukturierte Verkabelung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Einrichten der Räume</a:t>
          </a:r>
          <a:endParaRPr lang="de-DE" sz="1200" kern="1200" dirty="0"/>
        </a:p>
      </dsp:txBody>
      <dsp:txXfrm>
        <a:off x="5013290" y="2648009"/>
        <a:ext cx="1179747" cy="896146"/>
      </dsp:txXfrm>
    </dsp:sp>
    <dsp:sp modelId="{A9FD7EB8-F616-458F-8F25-42D9A23F3CBA}">
      <dsp:nvSpPr>
        <dsp:cNvPr id="0" name=""/>
        <dsp:cNvSpPr/>
      </dsp:nvSpPr>
      <dsp:spPr>
        <a:xfrm>
          <a:off x="4777984" y="3792916"/>
          <a:ext cx="1595812" cy="1117016"/>
        </a:xfrm>
        <a:prstGeom prst="roundRect">
          <a:avLst>
            <a:gd name="adj" fmla="val 16670"/>
          </a:avLst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Abschluss des Projekts</a:t>
          </a:r>
          <a:endParaRPr lang="de-DE" sz="1800" kern="1200" dirty="0"/>
        </a:p>
      </dsp:txBody>
      <dsp:txXfrm>
        <a:off x="4832522" y="3847454"/>
        <a:ext cx="1486736" cy="1007940"/>
      </dsp:txXfrm>
    </dsp:sp>
    <dsp:sp modelId="{482DF2E8-4C90-44E3-BB7B-529FA33E92C0}">
      <dsp:nvSpPr>
        <dsp:cNvPr id="0" name=""/>
        <dsp:cNvSpPr/>
      </dsp:nvSpPr>
      <dsp:spPr>
        <a:xfrm>
          <a:off x="6315764" y="3854308"/>
          <a:ext cx="1276705" cy="993104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Qualitätsüber-prüfung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Funktionalität</a:t>
          </a:r>
          <a:endParaRPr lang="de-DE" sz="1200" kern="1200" dirty="0"/>
        </a:p>
      </dsp:txBody>
      <dsp:txXfrm>
        <a:off x="6364243" y="3902787"/>
        <a:ext cx="1179747" cy="8961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F3F62-5EBB-4C80-913B-60A8999B2233}">
      <dsp:nvSpPr>
        <dsp:cNvPr id="0" name=""/>
        <dsp:cNvSpPr/>
      </dsp:nvSpPr>
      <dsp:spPr>
        <a:xfrm>
          <a:off x="0" y="252035"/>
          <a:ext cx="8128000" cy="5079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B0B4CC-CB21-4AD6-846D-E5EC9CC853A3}">
      <dsp:nvSpPr>
        <dsp:cNvPr id="0" name=""/>
        <dsp:cNvSpPr/>
      </dsp:nvSpPr>
      <dsp:spPr>
        <a:xfrm>
          <a:off x="828759" y="3999072"/>
          <a:ext cx="186944" cy="186944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0229CA-1302-4F32-B090-3020C3043670}">
      <dsp:nvSpPr>
        <dsp:cNvPr id="0" name=""/>
        <dsp:cNvSpPr/>
      </dsp:nvSpPr>
      <dsp:spPr>
        <a:xfrm>
          <a:off x="946325" y="4105122"/>
          <a:ext cx="1389888" cy="120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58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Lange Lieferzeiten</a:t>
          </a:r>
          <a:endParaRPr lang="de-DE" sz="2000" kern="1200" dirty="0"/>
        </a:p>
      </dsp:txBody>
      <dsp:txXfrm>
        <a:off x="946325" y="4105122"/>
        <a:ext cx="1389888" cy="1209040"/>
      </dsp:txXfrm>
    </dsp:sp>
    <dsp:sp modelId="{97031B7E-C078-4B65-9628-85C1C92240ED}">
      <dsp:nvSpPr>
        <dsp:cNvPr id="0" name=""/>
        <dsp:cNvSpPr/>
      </dsp:nvSpPr>
      <dsp:spPr>
        <a:xfrm>
          <a:off x="2278161" y="2762310"/>
          <a:ext cx="325120" cy="325120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167129"/>
                <a:satOff val="4478"/>
                <a:lumOff val="19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67129"/>
                <a:satOff val="4478"/>
                <a:lumOff val="19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67129"/>
                <a:satOff val="4478"/>
                <a:lumOff val="19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E930CA-0525-4CED-9BBC-B53EBC989353}">
      <dsp:nvSpPr>
        <dsp:cNvPr id="0" name=""/>
        <dsp:cNvSpPr/>
      </dsp:nvSpPr>
      <dsp:spPr>
        <a:xfrm>
          <a:off x="2245682" y="3274602"/>
          <a:ext cx="2149269" cy="1267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74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Hoher Kommunikations-aufwand</a:t>
          </a:r>
          <a:endParaRPr lang="de-DE" sz="2000" kern="1200" dirty="0"/>
        </a:p>
      </dsp:txBody>
      <dsp:txXfrm>
        <a:off x="2245682" y="3274602"/>
        <a:ext cx="2149269" cy="1267827"/>
      </dsp:txXfrm>
    </dsp:sp>
    <dsp:sp modelId="{1BFC9B9E-7FEC-49A3-9D10-9857225467A1}">
      <dsp:nvSpPr>
        <dsp:cNvPr id="0" name=""/>
        <dsp:cNvSpPr/>
      </dsp:nvSpPr>
      <dsp:spPr>
        <a:xfrm>
          <a:off x="3912471" y="1922274"/>
          <a:ext cx="430784" cy="430784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46520D-2266-42FD-82D3-1C1481388774}">
      <dsp:nvSpPr>
        <dsp:cNvPr id="0" name=""/>
        <dsp:cNvSpPr/>
      </dsp:nvSpPr>
      <dsp:spPr>
        <a:xfrm>
          <a:off x="4169946" y="2279227"/>
          <a:ext cx="1936216" cy="31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264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Fehler bei der Verkabelung</a:t>
          </a:r>
          <a:endParaRPr lang="de-DE" sz="1200" kern="1200" dirty="0"/>
        </a:p>
      </dsp:txBody>
      <dsp:txXfrm>
        <a:off x="4169946" y="2279227"/>
        <a:ext cx="1936216" cy="3139440"/>
      </dsp:txXfrm>
    </dsp:sp>
    <dsp:sp modelId="{72D7C56C-32F5-4B45-8061-E4357637E2A6}">
      <dsp:nvSpPr>
        <dsp:cNvPr id="0" name=""/>
        <dsp:cNvSpPr/>
      </dsp:nvSpPr>
      <dsp:spPr>
        <a:xfrm>
          <a:off x="6049844" y="1335413"/>
          <a:ext cx="577088" cy="577088"/>
        </a:xfrm>
        <a:prstGeom prst="ellipse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BDC2D4-218B-4AB1-8DE8-A541D8B601F6}">
      <dsp:nvSpPr>
        <dsp:cNvPr id="0" name=""/>
        <dsp:cNvSpPr/>
      </dsp:nvSpPr>
      <dsp:spPr>
        <a:xfrm>
          <a:off x="5744735" y="2018560"/>
          <a:ext cx="2304885" cy="47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787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Längerer Zeitraum</a:t>
          </a:r>
          <a:endParaRPr lang="de-DE" sz="2000" kern="1200" dirty="0"/>
        </a:p>
      </dsp:txBody>
      <dsp:txXfrm>
        <a:off x="5744735" y="2018560"/>
        <a:ext cx="2304885" cy="4752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20DB4-96C6-4358-B35D-4BA632F76594}">
      <dsp:nvSpPr>
        <dsp:cNvPr id="0" name=""/>
        <dsp:cNvSpPr/>
      </dsp:nvSpPr>
      <dsp:spPr>
        <a:xfrm>
          <a:off x="1373471" y="521187"/>
          <a:ext cx="1944067" cy="1296692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Erfolgreicher Abschluss</a:t>
          </a:r>
          <a:endParaRPr lang="de-DE" sz="1600" kern="1200" dirty="0"/>
        </a:p>
      </dsp:txBody>
      <dsp:txXfrm>
        <a:off x="1684521" y="521187"/>
        <a:ext cx="1633016" cy="1296692"/>
      </dsp:txXfrm>
    </dsp:sp>
    <dsp:sp modelId="{1BB0D4C4-3027-479B-BB36-A695E48D5509}">
      <dsp:nvSpPr>
        <dsp:cNvPr id="0" name=""/>
        <dsp:cNvSpPr/>
      </dsp:nvSpPr>
      <dsp:spPr>
        <a:xfrm>
          <a:off x="1373471" y="1817880"/>
          <a:ext cx="1944067" cy="1296692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Viele unterschiedliche Aufgabe</a:t>
          </a:r>
          <a:endParaRPr lang="de-DE" sz="1600" kern="1200" dirty="0"/>
        </a:p>
      </dsp:txBody>
      <dsp:txXfrm>
        <a:off x="1684521" y="1817880"/>
        <a:ext cx="1633016" cy="1296692"/>
      </dsp:txXfrm>
    </dsp:sp>
    <dsp:sp modelId="{69AC8756-AC6D-4020-B2EF-D8B4C0217605}">
      <dsp:nvSpPr>
        <dsp:cNvPr id="0" name=""/>
        <dsp:cNvSpPr/>
      </dsp:nvSpPr>
      <dsp:spPr>
        <a:xfrm>
          <a:off x="1373471" y="3114573"/>
          <a:ext cx="1944067" cy="1296692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Starker Erfahrungsgewinn</a:t>
          </a:r>
          <a:endParaRPr lang="de-DE" sz="1600" kern="1200" dirty="0"/>
        </a:p>
      </dsp:txBody>
      <dsp:txXfrm>
        <a:off x="1684521" y="3114573"/>
        <a:ext cx="1633016" cy="1296692"/>
      </dsp:txXfrm>
    </dsp:sp>
    <dsp:sp modelId="{B5C90309-B627-4A4F-A1FA-94B182639908}">
      <dsp:nvSpPr>
        <dsp:cNvPr id="0" name=""/>
        <dsp:cNvSpPr/>
      </dsp:nvSpPr>
      <dsp:spPr>
        <a:xfrm>
          <a:off x="336635" y="2769"/>
          <a:ext cx="1296044" cy="1296044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Pro</a:t>
          </a:r>
          <a:endParaRPr lang="de-DE" sz="2600" kern="1200" dirty="0"/>
        </a:p>
      </dsp:txBody>
      <dsp:txXfrm>
        <a:off x="526436" y="192570"/>
        <a:ext cx="916442" cy="916442"/>
      </dsp:txXfrm>
    </dsp:sp>
    <dsp:sp modelId="{4FDBBE90-08D5-4B7A-95D4-962504CA2CEB}">
      <dsp:nvSpPr>
        <dsp:cNvPr id="0" name=""/>
        <dsp:cNvSpPr/>
      </dsp:nvSpPr>
      <dsp:spPr>
        <a:xfrm>
          <a:off x="4613583" y="521187"/>
          <a:ext cx="1944067" cy="1296692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Hohe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Belastung</a:t>
          </a:r>
          <a:endParaRPr lang="de-DE" sz="1600" kern="1200" dirty="0"/>
        </a:p>
      </dsp:txBody>
      <dsp:txXfrm>
        <a:off x="4924634" y="521187"/>
        <a:ext cx="1633016" cy="1296692"/>
      </dsp:txXfrm>
    </dsp:sp>
    <dsp:sp modelId="{5FDFF994-F4B5-4775-89D4-6F7F971827DD}">
      <dsp:nvSpPr>
        <dsp:cNvPr id="0" name=""/>
        <dsp:cNvSpPr/>
      </dsp:nvSpPr>
      <dsp:spPr>
        <a:xfrm>
          <a:off x="4613583" y="1817880"/>
          <a:ext cx="1944067" cy="1296692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Umsatzeinbußen</a:t>
          </a:r>
          <a:endParaRPr lang="de-DE" sz="1600" kern="1200" dirty="0"/>
        </a:p>
      </dsp:txBody>
      <dsp:txXfrm>
        <a:off x="4924634" y="1817880"/>
        <a:ext cx="1633016" cy="1296692"/>
      </dsp:txXfrm>
    </dsp:sp>
    <dsp:sp modelId="{9D8E59AD-60FF-400E-8447-48AED40EF1FF}">
      <dsp:nvSpPr>
        <dsp:cNvPr id="0" name=""/>
        <dsp:cNvSpPr/>
      </dsp:nvSpPr>
      <dsp:spPr>
        <a:xfrm>
          <a:off x="4613583" y="3114573"/>
          <a:ext cx="1944067" cy="1296692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Verzögerter Abschluss</a:t>
          </a:r>
          <a:endParaRPr lang="de-DE" sz="1600" kern="1200" dirty="0"/>
        </a:p>
      </dsp:txBody>
      <dsp:txXfrm>
        <a:off x="4924634" y="3114573"/>
        <a:ext cx="1633016" cy="1296692"/>
      </dsp:txXfrm>
    </dsp:sp>
    <dsp:sp modelId="{9002BBE1-F61F-4F24-A512-6F358B853D0D}">
      <dsp:nvSpPr>
        <dsp:cNvPr id="0" name=""/>
        <dsp:cNvSpPr/>
      </dsp:nvSpPr>
      <dsp:spPr>
        <a:xfrm>
          <a:off x="3576747" y="2769"/>
          <a:ext cx="1296044" cy="1296044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334258"/>
                <a:satOff val="8955"/>
                <a:lumOff val="394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334258"/>
                <a:satOff val="8955"/>
                <a:lumOff val="394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334258"/>
                <a:satOff val="8955"/>
                <a:lumOff val="394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>
              <a:solidFill>
                <a:schemeClr val="bg2">
                  <a:lumMod val="25000"/>
                </a:schemeClr>
              </a:solidFill>
            </a:rPr>
            <a:t>Contra</a:t>
          </a:r>
          <a:endParaRPr lang="de-DE" sz="2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3766548" y="192570"/>
        <a:ext cx="916442" cy="916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F8BF5-9C8E-40B4-8839-9E75417D0046}" type="datetimeFigureOut">
              <a:rPr lang="de-DE" smtClean="0"/>
              <a:t>29.01.2015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2ACE7-4A77-4DD8-ABE8-61488F57E9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568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2ACE7-4A77-4DD8-ABE8-61488F57E9A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39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2616000" y="2100488"/>
            <a:ext cx="7080000" cy="42059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4914" y="403963"/>
            <a:ext cx="1837087" cy="431024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00" y="-216000"/>
            <a:ext cx="392542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8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8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umsplatzhalter 3"/>
          <p:cNvSpPr>
            <a:spLocks noGrp="1"/>
          </p:cNvSpPr>
          <p:nvPr>
            <p:ph type="dt" sz="half" idx="10"/>
          </p:nvPr>
        </p:nvSpPr>
        <p:spPr>
          <a:xfrm>
            <a:off x="509621" y="6393876"/>
            <a:ext cx="1422401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000696" y="6296100"/>
            <a:ext cx="5982452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erhjdthjsgjsgjgf</a:t>
            </a:r>
            <a:endParaRPr lang="de-DE"/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54533" y="6393876"/>
            <a:ext cx="2573867" cy="365125"/>
          </a:xfrm>
          <a:prstGeom prst="rect">
            <a:avLst/>
          </a:prstGeom>
        </p:spPr>
        <p:txBody>
          <a:bodyPr/>
          <a:lstStyle>
            <a:lvl1pPr algn="r"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CE3E924-AAEF-449E-97FD-0CC4F6E55C5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2000696" y="1359000"/>
            <a:ext cx="9327704" cy="369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cxnSp>
        <p:nvCxnSpPr>
          <p:cNvPr id="16" name="Gerader Verbinder 15"/>
          <p:cNvCxnSpPr/>
          <p:nvPr/>
        </p:nvCxnSpPr>
        <p:spPr>
          <a:xfrm>
            <a:off x="2067621" y="5259899"/>
            <a:ext cx="9120000" cy="0"/>
          </a:xfrm>
          <a:prstGeom prst="line">
            <a:avLst/>
          </a:prstGeom>
          <a:ln w="0" cap="rnd">
            <a:solidFill>
              <a:srgbClr val="4F758B">
                <a:alpha val="85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2000696" y="729000"/>
            <a:ext cx="9327704" cy="5014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4F758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357"/>
          <a:stretch/>
        </p:blipFill>
        <p:spPr>
          <a:xfrm>
            <a:off x="207000" y="-216000"/>
            <a:ext cx="1752429" cy="1800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8263" y="5580000"/>
            <a:ext cx="1144836" cy="2880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2023" y="5533722"/>
            <a:ext cx="537375" cy="46800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1964" y="5621166"/>
            <a:ext cx="889615" cy="360000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0444" y="5667444"/>
            <a:ext cx="1007999" cy="288000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308" y="5587513"/>
            <a:ext cx="953301" cy="360000"/>
          </a:xfrm>
          <a:prstGeom prst="rect">
            <a:avLst/>
          </a:prstGeom>
        </p:spPr>
      </p:pic>
      <p:cxnSp>
        <p:nvCxnSpPr>
          <p:cNvPr id="23" name="Gerader Verbinder 22"/>
          <p:cNvCxnSpPr/>
          <p:nvPr userDrawn="1"/>
        </p:nvCxnSpPr>
        <p:spPr>
          <a:xfrm>
            <a:off x="2180110" y="5259899"/>
            <a:ext cx="6840000" cy="0"/>
          </a:xfrm>
          <a:prstGeom prst="line">
            <a:avLst/>
          </a:prstGeom>
          <a:ln w="0" cap="rnd">
            <a:solidFill>
              <a:srgbClr val="4F758B">
                <a:alpha val="85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13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umsplatzhalter 3"/>
          <p:cNvSpPr>
            <a:spLocks noGrp="1"/>
          </p:cNvSpPr>
          <p:nvPr>
            <p:ph type="dt" sz="half" idx="10"/>
          </p:nvPr>
        </p:nvSpPr>
        <p:spPr>
          <a:xfrm>
            <a:off x="509621" y="6266891"/>
            <a:ext cx="1422401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000697" y="6266891"/>
            <a:ext cx="5982452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erhjdthjsgjsgjgf</a:t>
            </a:r>
            <a:endParaRPr lang="de-DE"/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54533" y="6266891"/>
            <a:ext cx="2573867" cy="365125"/>
          </a:xfrm>
          <a:prstGeom prst="rect">
            <a:avLst/>
          </a:prstGeom>
        </p:spPr>
        <p:txBody>
          <a:bodyPr/>
          <a:lstStyle>
            <a:lvl1pPr algn="r"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CE3E924-AAEF-449E-97FD-0CC4F6E55C5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2000696" y="1359000"/>
            <a:ext cx="7997477" cy="459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2000696" y="729000"/>
            <a:ext cx="7997477" cy="5014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4F758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357"/>
          <a:stretch/>
        </p:blipFill>
        <p:spPr>
          <a:xfrm>
            <a:off x="207000" y="-216000"/>
            <a:ext cx="1752429" cy="1800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9579" y="2393274"/>
            <a:ext cx="1080000" cy="27168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9579" y="1359000"/>
            <a:ext cx="720000" cy="62704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2347" y="3128071"/>
            <a:ext cx="1080000" cy="43704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2347" y="4562541"/>
            <a:ext cx="1080000" cy="761288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9579" y="3966557"/>
            <a:ext cx="1080000" cy="308571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160" y="5541154"/>
            <a:ext cx="1080000" cy="40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6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8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2000696" y="1404001"/>
            <a:ext cx="4464000" cy="477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0" name="Textplatzhalter 16"/>
          <p:cNvSpPr>
            <a:spLocks noGrp="1"/>
          </p:cNvSpPr>
          <p:nvPr>
            <p:ph type="body" sz="quarter" idx="18"/>
          </p:nvPr>
        </p:nvSpPr>
        <p:spPr>
          <a:xfrm>
            <a:off x="6864400" y="1404000"/>
            <a:ext cx="4464000" cy="477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0"/>
          </p:nvPr>
        </p:nvSpPr>
        <p:spPr>
          <a:xfrm>
            <a:off x="509621" y="6393876"/>
            <a:ext cx="1422401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000697" y="6393876"/>
            <a:ext cx="5982452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erhjdthjsgjsgjgf</a:t>
            </a:r>
            <a:endParaRPr lang="de-DE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54533" y="6393876"/>
            <a:ext cx="2573867" cy="365125"/>
          </a:xfrm>
          <a:prstGeom prst="rect">
            <a:avLst/>
          </a:prstGeom>
        </p:spPr>
        <p:txBody>
          <a:bodyPr/>
          <a:lstStyle>
            <a:lvl1pPr algn="r"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CE3E924-AAEF-449E-97FD-0CC4F6E55C53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2000696" y="729000"/>
            <a:ext cx="9327704" cy="5014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4F758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357"/>
          <a:stretch/>
        </p:blipFill>
        <p:spPr>
          <a:xfrm>
            <a:off x="207000" y="-216000"/>
            <a:ext cx="175242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2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2000696" y="1449002"/>
            <a:ext cx="4695304" cy="459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8"/>
          </p:nvPr>
        </p:nvSpPr>
        <p:spPr>
          <a:xfrm>
            <a:off x="7008400" y="1449000"/>
            <a:ext cx="4320000" cy="4594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0"/>
          </p:nvPr>
        </p:nvSpPr>
        <p:spPr>
          <a:xfrm>
            <a:off x="509621" y="6393876"/>
            <a:ext cx="1422401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000697" y="6393876"/>
            <a:ext cx="5982452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erhjdthjsgjsgjgf</a:t>
            </a:r>
            <a:endParaRPr lang="de-DE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54533" y="6393876"/>
            <a:ext cx="2573867" cy="365125"/>
          </a:xfrm>
          <a:prstGeom prst="rect">
            <a:avLst/>
          </a:prstGeom>
        </p:spPr>
        <p:txBody>
          <a:bodyPr/>
          <a:lstStyle>
            <a:lvl1pPr algn="r"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CE3E924-AAEF-449E-97FD-0CC4F6E55C53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2000696" y="729000"/>
            <a:ext cx="9327704" cy="5014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4F758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357"/>
          <a:stretch/>
        </p:blipFill>
        <p:spPr>
          <a:xfrm>
            <a:off x="207000" y="-216000"/>
            <a:ext cx="175242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6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162"/>
          <a:stretch/>
        </p:blipFill>
        <p:spPr>
          <a:xfrm>
            <a:off x="0" y="0"/>
            <a:ext cx="12514015" cy="707771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Abgerundetes Rechteck 8"/>
          <p:cNvSpPr/>
          <p:nvPr userDrawn="1"/>
        </p:nvSpPr>
        <p:spPr>
          <a:xfrm>
            <a:off x="1091988" y="3705878"/>
            <a:ext cx="3230627" cy="3027431"/>
          </a:xfrm>
          <a:prstGeom prst="roundRect">
            <a:avLst/>
          </a:prstGeom>
          <a:solidFill>
            <a:srgbClr val="236192">
              <a:alpha val="9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091989" y="5775878"/>
            <a:ext cx="32306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1181988" y="3840877"/>
            <a:ext cx="3074307" cy="1969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1181988" y="5865878"/>
            <a:ext cx="3074307" cy="4434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357"/>
          <a:stretch/>
        </p:blipFill>
        <p:spPr>
          <a:xfrm>
            <a:off x="207000" y="-216000"/>
            <a:ext cx="175242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0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825"/>
          <a:stretch/>
        </p:blipFill>
        <p:spPr>
          <a:xfrm>
            <a:off x="-73884" y="-48727"/>
            <a:ext cx="12277502" cy="690672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Abgerundetes Rechteck 9"/>
          <p:cNvSpPr/>
          <p:nvPr userDrawn="1"/>
        </p:nvSpPr>
        <p:spPr>
          <a:xfrm>
            <a:off x="3749141" y="3812750"/>
            <a:ext cx="3079174" cy="2908684"/>
          </a:xfrm>
          <a:prstGeom prst="roundRect">
            <a:avLst/>
          </a:prstGeom>
          <a:solidFill>
            <a:srgbClr val="236192">
              <a:alpha val="9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Gerader Verbinder 13"/>
          <p:cNvCxnSpPr/>
          <p:nvPr userDrawn="1"/>
        </p:nvCxnSpPr>
        <p:spPr>
          <a:xfrm>
            <a:off x="3749141" y="5882750"/>
            <a:ext cx="30152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3883841" y="3947749"/>
            <a:ext cx="2880517" cy="18922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83842" y="5972750"/>
            <a:ext cx="2880516" cy="52305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Text</a:t>
            </a:r>
            <a:br>
              <a:rPr lang="de-DE" dirty="0" smtClean="0"/>
            </a:br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357"/>
          <a:stretch/>
        </p:blipFill>
        <p:spPr>
          <a:xfrm>
            <a:off x="207000" y="-216000"/>
            <a:ext cx="175242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9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312"/>
          <a:stretch/>
        </p:blipFill>
        <p:spPr>
          <a:xfrm>
            <a:off x="-83127" y="-90208"/>
            <a:ext cx="12374088" cy="698626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Abgerundetes Rechteck 12"/>
          <p:cNvSpPr/>
          <p:nvPr userDrawn="1"/>
        </p:nvSpPr>
        <p:spPr>
          <a:xfrm>
            <a:off x="1376999" y="3135853"/>
            <a:ext cx="3855625" cy="3492277"/>
          </a:xfrm>
          <a:prstGeom prst="roundRect">
            <a:avLst/>
          </a:prstGeom>
          <a:solidFill>
            <a:srgbClr val="007377">
              <a:alpha val="92000"/>
            </a:srgbClr>
          </a:solidFill>
          <a:ln>
            <a:solidFill>
              <a:srgbClr val="00737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/>
          <p:cNvCxnSpPr/>
          <p:nvPr userDrawn="1"/>
        </p:nvCxnSpPr>
        <p:spPr>
          <a:xfrm>
            <a:off x="1377000" y="5205854"/>
            <a:ext cx="3855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1466999" y="3270853"/>
            <a:ext cx="3669063" cy="22719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1466999" y="5295854"/>
            <a:ext cx="3669063" cy="5684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357"/>
          <a:stretch/>
        </p:blipFill>
        <p:spPr>
          <a:xfrm>
            <a:off x="207000" y="-216000"/>
            <a:ext cx="175242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4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415"/>
          <a:stretch/>
        </p:blipFill>
        <p:spPr>
          <a:xfrm>
            <a:off x="-31530" y="-23818"/>
            <a:ext cx="12223531" cy="690556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Abgerundetes Rechteck 12"/>
          <p:cNvSpPr/>
          <p:nvPr userDrawn="1"/>
        </p:nvSpPr>
        <p:spPr>
          <a:xfrm>
            <a:off x="6373579" y="3432738"/>
            <a:ext cx="3601692" cy="3063065"/>
          </a:xfrm>
          <a:prstGeom prst="roundRect">
            <a:avLst/>
          </a:prstGeom>
          <a:solidFill>
            <a:srgbClr val="223388">
              <a:alpha val="9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/>
          <p:cNvCxnSpPr/>
          <p:nvPr userDrawn="1"/>
        </p:nvCxnSpPr>
        <p:spPr>
          <a:xfrm>
            <a:off x="6373579" y="5502739"/>
            <a:ext cx="3601692" cy="3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6463279" y="3567737"/>
            <a:ext cx="3427803" cy="1992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463279" y="5592738"/>
            <a:ext cx="3427803" cy="44869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357"/>
          <a:stretch/>
        </p:blipFill>
        <p:spPr>
          <a:xfrm>
            <a:off x="207000" y="-216000"/>
            <a:ext cx="175242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8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9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folie">
    <p:bg>
      <p:bgPr>
        <a:solidFill>
          <a:srgbClr val="4F75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1878508" y="6393875"/>
            <a:ext cx="1066801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996815" y="6393875"/>
            <a:ext cx="4486839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erhjdthjsgjsgjgf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062193" y="6393875"/>
            <a:ext cx="1930400" cy="365125"/>
          </a:xfrm>
          <a:prstGeom prst="rect">
            <a:avLst/>
          </a:prstGeom>
        </p:spPr>
        <p:txBody>
          <a:bodyPr/>
          <a:lstStyle>
            <a:lvl1pPr algn="r">
              <a:defRPr sz="1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8018142-92C6-45F2-BFA9-9936BADF67A2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178" y="2529000"/>
            <a:ext cx="2620228" cy="2520000"/>
          </a:xfrm>
          <a:prstGeom prst="rect">
            <a:avLst/>
          </a:prstGeom>
        </p:spPr>
      </p:pic>
      <p:sp>
        <p:nvSpPr>
          <p:cNvPr id="11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2996815" y="684000"/>
            <a:ext cx="6995778" cy="5014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669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2616000" y="2100488"/>
            <a:ext cx="5877968" cy="42059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pic>
        <p:nvPicPr>
          <p:cNvPr id="5" name="Picture 2" descr="\\sr-mm-001\Daten\Bilder\GFN\GFN_EVA\GFN 2013 21363-frei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1" r="6191" b="4950"/>
          <a:stretch/>
        </p:blipFill>
        <p:spPr bwMode="auto">
          <a:xfrm>
            <a:off x="9025247" y="142504"/>
            <a:ext cx="3146961" cy="667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00" y="-216000"/>
            <a:ext cx="3925423" cy="180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1724" y="465478"/>
            <a:ext cx="1080000" cy="43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0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2616000" y="2100488"/>
            <a:ext cx="5877968" cy="42059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00" y="-216000"/>
            <a:ext cx="3925423" cy="180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1724" y="465478"/>
            <a:ext cx="1080000" cy="43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9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r-mm-001\Daten\Bilder\GFN\GFN_SVEN\GFN 20130501-fre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0786" y="364625"/>
            <a:ext cx="4496754" cy="6745132"/>
          </a:xfrm>
          <a:prstGeom prst="rect">
            <a:avLst/>
          </a:prstGeom>
          <a:noFill/>
          <a:effectLst>
            <a:reflection endPos="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bgerundetes Rechteck 7"/>
          <p:cNvSpPr/>
          <p:nvPr userDrawn="1"/>
        </p:nvSpPr>
        <p:spPr>
          <a:xfrm>
            <a:off x="6516410" y="2594768"/>
            <a:ext cx="2767500" cy="2826000"/>
          </a:xfrm>
          <a:prstGeom prst="roundRect">
            <a:avLst/>
          </a:prstGeom>
          <a:solidFill>
            <a:srgbClr val="AB2328"/>
          </a:solidFill>
          <a:ln>
            <a:solidFill>
              <a:srgbClr val="AB232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6673910" y="2765768"/>
            <a:ext cx="2610000" cy="2655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357"/>
          <a:stretch/>
        </p:blipFill>
        <p:spPr>
          <a:xfrm>
            <a:off x="207000" y="-216000"/>
            <a:ext cx="1752429" cy="1800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1724" y="465478"/>
            <a:ext cx="1080000" cy="43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2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4628966" y="3542798"/>
            <a:ext cx="2767500" cy="2826000"/>
          </a:xfrm>
          <a:prstGeom prst="roundRect">
            <a:avLst/>
          </a:prstGeom>
          <a:solidFill>
            <a:srgbClr val="E57200"/>
          </a:solidFill>
          <a:ln>
            <a:solidFill>
              <a:srgbClr val="E572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4786466" y="3677798"/>
            <a:ext cx="2610000" cy="2655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Text</a:t>
            </a:r>
            <a:endParaRPr lang="de-DE" dirty="0"/>
          </a:p>
        </p:txBody>
      </p:sp>
      <p:pic>
        <p:nvPicPr>
          <p:cNvPr id="11" name="Picture 2" descr="\\sr-mm-001\Daten\Bilder\GFN\GFN_EVA\GFN 2013 21008-frei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3" r="31077"/>
          <a:stretch/>
        </p:blipFill>
        <p:spPr bwMode="auto">
          <a:xfrm flipH="1">
            <a:off x="8455230" y="320633"/>
            <a:ext cx="2090058" cy="614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357"/>
          <a:stretch/>
        </p:blipFill>
        <p:spPr>
          <a:xfrm>
            <a:off x="207000" y="-216000"/>
            <a:ext cx="1752429" cy="1800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1724" y="465478"/>
            <a:ext cx="1080000" cy="43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9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umsplatzhalter 3"/>
          <p:cNvSpPr>
            <a:spLocks noGrp="1"/>
          </p:cNvSpPr>
          <p:nvPr>
            <p:ph type="dt" sz="half" idx="10"/>
          </p:nvPr>
        </p:nvSpPr>
        <p:spPr>
          <a:xfrm>
            <a:off x="509621" y="6393876"/>
            <a:ext cx="1422401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000697" y="6393876"/>
            <a:ext cx="5982452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erhjdthjsgjsgjgf</a:t>
            </a:r>
            <a:endParaRPr lang="de-DE"/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54533" y="6393876"/>
            <a:ext cx="2573867" cy="365125"/>
          </a:xfrm>
          <a:prstGeom prst="rect">
            <a:avLst/>
          </a:prstGeom>
        </p:spPr>
        <p:txBody>
          <a:bodyPr/>
          <a:lstStyle>
            <a:lvl1pPr algn="r"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CE3E924-AAEF-449E-97FD-0CC4F6E55C5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2000696" y="1359000"/>
            <a:ext cx="9327704" cy="477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6000" y="301363"/>
            <a:ext cx="2880000" cy="471525"/>
          </a:xfrm>
          <a:prstGeom prst="rect">
            <a:avLst/>
          </a:prstGeom>
        </p:spPr>
      </p:pic>
      <p:sp>
        <p:nvSpPr>
          <p:cNvPr id="11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2000696" y="729000"/>
            <a:ext cx="6753837" cy="5014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4F758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357"/>
          <a:stretch/>
        </p:blipFill>
        <p:spPr>
          <a:xfrm>
            <a:off x="207000" y="-216000"/>
            <a:ext cx="175242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7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umsplatzhalter 3"/>
          <p:cNvSpPr>
            <a:spLocks noGrp="1"/>
          </p:cNvSpPr>
          <p:nvPr>
            <p:ph type="dt" sz="half" idx="10"/>
          </p:nvPr>
        </p:nvSpPr>
        <p:spPr>
          <a:xfrm>
            <a:off x="509621" y="6393876"/>
            <a:ext cx="1422401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000697" y="6393876"/>
            <a:ext cx="5982452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erhjdthjsgjsgjgf</a:t>
            </a:r>
            <a:endParaRPr lang="de-DE"/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54533" y="6393876"/>
            <a:ext cx="2573867" cy="365125"/>
          </a:xfrm>
          <a:prstGeom prst="rect">
            <a:avLst/>
          </a:prstGeom>
        </p:spPr>
        <p:txBody>
          <a:bodyPr/>
          <a:lstStyle>
            <a:lvl1pPr algn="r"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CE3E924-AAEF-449E-97FD-0CC4F6E55C5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2000696" y="1359000"/>
            <a:ext cx="9327704" cy="477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6000" y="387707"/>
            <a:ext cx="2880000" cy="322586"/>
          </a:xfrm>
          <a:prstGeom prst="rect">
            <a:avLst/>
          </a:prstGeom>
        </p:spPr>
      </p:pic>
      <p:sp>
        <p:nvSpPr>
          <p:cNvPr id="11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2000696" y="729000"/>
            <a:ext cx="6753837" cy="5014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4F758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357"/>
          <a:stretch/>
        </p:blipFill>
        <p:spPr>
          <a:xfrm>
            <a:off x="207000" y="-216000"/>
            <a:ext cx="175242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umsplatzhalter 3"/>
          <p:cNvSpPr>
            <a:spLocks noGrp="1"/>
          </p:cNvSpPr>
          <p:nvPr>
            <p:ph type="dt" sz="half" idx="10"/>
          </p:nvPr>
        </p:nvSpPr>
        <p:spPr>
          <a:xfrm>
            <a:off x="509621" y="6393876"/>
            <a:ext cx="1422401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000697" y="6393876"/>
            <a:ext cx="5982452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erhjdthjsgjsgjgf</a:t>
            </a:r>
            <a:endParaRPr lang="de-DE"/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54533" y="6393876"/>
            <a:ext cx="2573867" cy="365125"/>
          </a:xfrm>
          <a:prstGeom prst="rect">
            <a:avLst/>
          </a:prstGeom>
        </p:spPr>
        <p:txBody>
          <a:bodyPr/>
          <a:lstStyle>
            <a:lvl1pPr algn="r"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CE3E924-AAEF-449E-97FD-0CC4F6E55C5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2000696" y="1359000"/>
            <a:ext cx="9327704" cy="477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6000" y="354377"/>
            <a:ext cx="2880000" cy="389247"/>
          </a:xfrm>
          <a:prstGeom prst="rect">
            <a:avLst/>
          </a:prstGeom>
        </p:spPr>
      </p:pic>
      <p:sp>
        <p:nvSpPr>
          <p:cNvPr id="11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2000696" y="729000"/>
            <a:ext cx="6753837" cy="5014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4F758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357"/>
          <a:stretch/>
        </p:blipFill>
        <p:spPr>
          <a:xfrm>
            <a:off x="207000" y="-216000"/>
            <a:ext cx="175242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5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umsplatzhalter 3"/>
          <p:cNvSpPr>
            <a:spLocks noGrp="1"/>
          </p:cNvSpPr>
          <p:nvPr>
            <p:ph type="dt" sz="half" idx="10"/>
          </p:nvPr>
        </p:nvSpPr>
        <p:spPr>
          <a:xfrm>
            <a:off x="509621" y="6393876"/>
            <a:ext cx="1422401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000697" y="6393876"/>
            <a:ext cx="5982452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erhjdthjsgjsgjgf</a:t>
            </a:r>
            <a:endParaRPr lang="de-DE"/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54533" y="6393876"/>
            <a:ext cx="2573867" cy="365125"/>
          </a:xfrm>
          <a:prstGeom prst="rect">
            <a:avLst/>
          </a:prstGeom>
        </p:spPr>
        <p:txBody>
          <a:bodyPr/>
          <a:lstStyle>
            <a:lvl1pPr algn="r"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CE3E924-AAEF-449E-97FD-0CC4F6E55C5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2000696" y="1359000"/>
            <a:ext cx="9327704" cy="36891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cxnSp>
        <p:nvCxnSpPr>
          <p:cNvPr id="16" name="Gerader Verbinder 15"/>
          <p:cNvCxnSpPr/>
          <p:nvPr/>
        </p:nvCxnSpPr>
        <p:spPr>
          <a:xfrm>
            <a:off x="2067621" y="5244501"/>
            <a:ext cx="9120000" cy="0"/>
          </a:xfrm>
          <a:prstGeom prst="line">
            <a:avLst/>
          </a:prstGeom>
          <a:ln w="0" cap="rnd">
            <a:solidFill>
              <a:srgbClr val="4F758B">
                <a:alpha val="85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0696" y="5522476"/>
            <a:ext cx="2880000" cy="4715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1467" y="5604754"/>
            <a:ext cx="2880000" cy="38924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4548" y="5596944"/>
            <a:ext cx="2880000" cy="32258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2000696" y="729000"/>
            <a:ext cx="9327704" cy="5014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4F758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357"/>
          <a:stretch/>
        </p:blipFill>
        <p:spPr>
          <a:xfrm>
            <a:off x="207000" y="-216000"/>
            <a:ext cx="1752429" cy="1800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1724" y="465478"/>
            <a:ext cx="1080000" cy="43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3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73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9" r:id="rId17"/>
    <p:sldLayoutId id="2147483680" r:id="rId18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181988" y="4016723"/>
            <a:ext cx="3074307" cy="1969551"/>
          </a:xfrm>
        </p:spPr>
        <p:txBody>
          <a:bodyPr/>
          <a:lstStyle/>
          <a:p>
            <a:r>
              <a:rPr lang="de-DE" sz="2000" dirty="0" smtClean="0"/>
              <a:t>IHK – Abschlussprüfung</a:t>
            </a:r>
          </a:p>
          <a:p>
            <a:r>
              <a:rPr lang="de-DE" sz="2000" dirty="0" smtClean="0"/>
              <a:t>Dorian Wiese</a:t>
            </a:r>
          </a:p>
          <a:p>
            <a:r>
              <a:rPr lang="de-DE" sz="2000" dirty="0" smtClean="0"/>
              <a:t>Informatikkaufmann</a:t>
            </a:r>
            <a:endParaRPr lang="de-DE" sz="2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1181988" y="6006554"/>
            <a:ext cx="3074307" cy="443471"/>
          </a:xfrm>
        </p:spPr>
        <p:txBody>
          <a:bodyPr/>
          <a:lstStyle/>
          <a:p>
            <a:r>
              <a:rPr lang="de-DE" sz="1600" b="0" dirty="0" smtClean="0"/>
              <a:t>30.01.2015 - Berlin</a:t>
            </a:r>
            <a:endParaRPr 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112418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045935" y="519995"/>
            <a:ext cx="9327704" cy="501498"/>
          </a:xfrm>
        </p:spPr>
        <p:txBody>
          <a:bodyPr/>
          <a:lstStyle/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</a:rPr>
              <a:t>Probleme bei der Umsetzung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024743" y="2004646"/>
            <a:ext cx="9370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400" dirty="0" smtClean="0"/>
              <a:t>Krankheit von Mitarbeitern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400" dirty="0" smtClean="0"/>
              <a:t>Lieferschwierigkeiten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400" dirty="0" smtClean="0"/>
              <a:t>Falsche Einschätzung des Aufwands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400" dirty="0" smtClean="0"/>
              <a:t>Fehlende Pufferzeit 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endParaRPr lang="de-DE" sz="2400" dirty="0" smtClean="0"/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endParaRPr lang="de-DE" sz="2400" dirty="0"/>
          </a:p>
        </p:txBody>
      </p:sp>
      <p:sp>
        <p:nvSpPr>
          <p:cNvPr id="2" name="Abgerundetes Rechteck 1"/>
          <p:cNvSpPr/>
          <p:nvPr/>
        </p:nvSpPr>
        <p:spPr>
          <a:xfrm>
            <a:off x="78374" y="1789109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78374" y="2351314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78374" y="3497269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78374" y="4062548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 rechteckige Legende 2"/>
          <p:cNvSpPr/>
          <p:nvPr/>
        </p:nvSpPr>
        <p:spPr>
          <a:xfrm>
            <a:off x="78374" y="2925960"/>
            <a:ext cx="600891" cy="431074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de-DE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383488" y="6335486"/>
            <a:ext cx="2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Dorian Wiese – 30.01.2015 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8374" y="6370321"/>
            <a:ext cx="2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Seite 8</a:t>
            </a:r>
          </a:p>
        </p:txBody>
      </p:sp>
    </p:spTree>
    <p:extLst>
      <p:ext uri="{BB962C8B-B14F-4D97-AF65-F5344CB8AC3E}">
        <p14:creationId xmlns:p14="http://schemas.microsoft.com/office/powerpoint/2010/main" val="322700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045935" y="519995"/>
            <a:ext cx="9327704" cy="501498"/>
          </a:xfrm>
        </p:spPr>
        <p:txBody>
          <a:bodyPr/>
          <a:lstStyle/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</a:rPr>
              <a:t>Die Nachbetrachtung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8374" y="1789109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78374" y="2351314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78374" y="2915971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78374" y="4062548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 rechteckige Legende 2"/>
          <p:cNvSpPr/>
          <p:nvPr/>
        </p:nvSpPr>
        <p:spPr>
          <a:xfrm>
            <a:off x="78374" y="3497269"/>
            <a:ext cx="600891" cy="431074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endParaRPr lang="de-DE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383488" y="6335486"/>
            <a:ext cx="2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Dorian Wiese – 30.01.2015 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8374" y="6370321"/>
            <a:ext cx="2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Seite 9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447324862"/>
              </p:ext>
            </p:extLst>
          </p:nvPr>
        </p:nvGraphicFramePr>
        <p:xfrm>
          <a:off x="2058126" y="100347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112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045935" y="519995"/>
            <a:ext cx="9327704" cy="501498"/>
          </a:xfrm>
        </p:spPr>
        <p:txBody>
          <a:bodyPr/>
          <a:lstStyle/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</a:rPr>
              <a:t>Soll – Ist – Vergleich 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8374" y="1789109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78374" y="2351314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78374" y="2915971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78374" y="3484206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 rechteckige Legende 2"/>
          <p:cNvSpPr/>
          <p:nvPr/>
        </p:nvSpPr>
        <p:spPr>
          <a:xfrm>
            <a:off x="78374" y="4068961"/>
            <a:ext cx="600891" cy="431074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de-DE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383488" y="6335486"/>
            <a:ext cx="2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Dorian Wiese – 30.01.2015 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8374" y="6370321"/>
            <a:ext cx="2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Seite 10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970033969"/>
              </p:ext>
            </p:extLst>
          </p:nvPr>
        </p:nvGraphicFramePr>
        <p:xfrm>
          <a:off x="2005875" y="1401285"/>
          <a:ext cx="8128000" cy="5027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669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045935" y="519995"/>
            <a:ext cx="9327704" cy="501498"/>
          </a:xfrm>
        </p:spPr>
        <p:txBody>
          <a:bodyPr/>
          <a:lstStyle/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</a:rPr>
              <a:t>Fazit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8374" y="1789109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78374" y="2351314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78374" y="2915971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78374" y="3484206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 rechteckige Legende 2"/>
          <p:cNvSpPr/>
          <p:nvPr/>
        </p:nvSpPr>
        <p:spPr>
          <a:xfrm>
            <a:off x="78374" y="4068961"/>
            <a:ext cx="600891" cy="431074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de-DE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383488" y="6335486"/>
            <a:ext cx="2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Dorian Wiese – 30.01.2015 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8374" y="6370321"/>
            <a:ext cx="2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Seite 11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536510716"/>
              </p:ext>
            </p:extLst>
          </p:nvPr>
        </p:nvGraphicFramePr>
        <p:xfrm>
          <a:off x="2599508" y="1492725"/>
          <a:ext cx="6894286" cy="4414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337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045935" y="519995"/>
            <a:ext cx="9327704" cy="501498"/>
          </a:xfrm>
        </p:spPr>
        <p:txBody>
          <a:bodyPr/>
          <a:lstStyle/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</a:rPr>
              <a:t>Abschluss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8374" y="1789109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78374" y="2351314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78374" y="2915971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78374" y="3484206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 rechteckige Legende 2"/>
          <p:cNvSpPr/>
          <p:nvPr/>
        </p:nvSpPr>
        <p:spPr>
          <a:xfrm>
            <a:off x="78374" y="4068961"/>
            <a:ext cx="600891" cy="431074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de-DE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383488" y="6335486"/>
            <a:ext cx="2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Dorian Wiese – 30.01.2015 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8374" y="6370321"/>
            <a:ext cx="2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Seite 12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919968" y="2004646"/>
            <a:ext cx="9370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3600" dirty="0" smtClean="0"/>
              <a:t>Vielen Dank für ihre Aufmerksamkeit !</a:t>
            </a:r>
          </a:p>
          <a:p>
            <a:pPr marL="342900" indent="-342900" algn="ctr">
              <a:lnSpc>
                <a:spcPct val="150000"/>
              </a:lnSpc>
              <a:buFont typeface="Courier New" pitchFamily="49" charset="0"/>
              <a:buChar char="o"/>
            </a:pPr>
            <a:endParaRPr lang="de-DE" sz="2400" dirty="0" smtClean="0"/>
          </a:p>
          <a:p>
            <a:pPr marL="342900" indent="-342900" algn="ctr">
              <a:lnSpc>
                <a:spcPct val="150000"/>
              </a:lnSpc>
              <a:buFont typeface="Courier New" pitchFamily="49" charset="0"/>
              <a:buChar char="o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06923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045935" y="519995"/>
            <a:ext cx="9327704" cy="501498"/>
          </a:xfrm>
        </p:spPr>
        <p:txBody>
          <a:bodyPr/>
          <a:lstStyle/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</a:rPr>
              <a:t>Gliederung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024743" y="2004646"/>
            <a:ext cx="93700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 smtClean="0"/>
              <a:t>Zusammenfassung des Projektauftrags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 smtClean="0"/>
              <a:t>Anforderungen des Auftraggebers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 smtClean="0"/>
              <a:t>Die Projektdurchführung</a:t>
            </a:r>
          </a:p>
          <a:p>
            <a:pPr>
              <a:lnSpc>
                <a:spcPct val="150000"/>
              </a:lnSpc>
            </a:pPr>
            <a:r>
              <a:rPr lang="de-DE" sz="2400" dirty="0" smtClean="0"/>
              <a:t>	3.1 Betrachtung der einzelnen Schritte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	</a:t>
            </a:r>
            <a:r>
              <a:rPr lang="de-DE" sz="2400" dirty="0" smtClean="0"/>
              <a:t>3.2 Einzelbetrachtung der </a:t>
            </a:r>
            <a:r>
              <a:rPr lang="de-DE" sz="2400" dirty="0" smtClean="0"/>
              <a:t>Raumplanung</a:t>
            </a:r>
            <a:endParaRPr lang="de-DE" sz="2400" dirty="0" smtClean="0"/>
          </a:p>
          <a:p>
            <a:pPr>
              <a:lnSpc>
                <a:spcPct val="150000"/>
              </a:lnSpc>
            </a:pPr>
            <a:r>
              <a:rPr lang="de-DE" sz="2400" dirty="0" smtClean="0"/>
              <a:t>4.  Die Projektnachbetrachtung</a:t>
            </a:r>
          </a:p>
          <a:p>
            <a:pPr>
              <a:lnSpc>
                <a:spcPct val="150000"/>
              </a:lnSpc>
            </a:pPr>
            <a:r>
              <a:rPr lang="de-DE" sz="2400" dirty="0" smtClean="0"/>
              <a:t>5.  Fazit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246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045935" y="519995"/>
            <a:ext cx="9327704" cy="501498"/>
          </a:xfrm>
        </p:spPr>
        <p:txBody>
          <a:bodyPr/>
          <a:lstStyle/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</a:rPr>
              <a:t>Zusammenfassung des Projektauftrags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024743" y="2004646"/>
            <a:ext cx="9370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400" dirty="0" smtClean="0"/>
              <a:t>Einrichtung einer neuen Firmenetage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400" dirty="0" smtClean="0"/>
              <a:t>Umfasst neue Büros, Schulungsräume und Eingangsbereich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400" dirty="0" smtClean="0"/>
              <a:t>Strukturierte Verkabelung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400" dirty="0" smtClean="0"/>
              <a:t>Begrenzte zeitliche Umsetzung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400" dirty="0" smtClean="0"/>
              <a:t>viele externe Faktoren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endParaRPr lang="de-DE" sz="2400" dirty="0"/>
          </a:p>
        </p:txBody>
      </p:sp>
      <p:sp>
        <p:nvSpPr>
          <p:cNvPr id="2" name="Abgerundetes Rechteck 1"/>
          <p:cNvSpPr/>
          <p:nvPr/>
        </p:nvSpPr>
        <p:spPr>
          <a:xfrm>
            <a:off x="78374" y="2377440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78374" y="2952206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78374" y="3497269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78374" y="4062548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 rechteckige Legende 2"/>
          <p:cNvSpPr/>
          <p:nvPr/>
        </p:nvSpPr>
        <p:spPr>
          <a:xfrm>
            <a:off x="78374" y="1789109"/>
            <a:ext cx="600891" cy="431074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de-DE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383488" y="6335486"/>
            <a:ext cx="2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Dorian Wiese – 30.01.2015 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8374" y="6370321"/>
            <a:ext cx="2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Seite 1</a:t>
            </a:r>
          </a:p>
        </p:txBody>
      </p:sp>
    </p:spTree>
    <p:extLst>
      <p:ext uri="{BB962C8B-B14F-4D97-AF65-F5344CB8AC3E}">
        <p14:creationId xmlns:p14="http://schemas.microsoft.com/office/powerpoint/2010/main" val="73049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045935" y="519995"/>
            <a:ext cx="9327704" cy="501498"/>
          </a:xfrm>
        </p:spPr>
        <p:txBody>
          <a:bodyPr/>
          <a:lstStyle/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</a:rPr>
              <a:t>Die Aufteilung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8374" y="1789109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78374" y="2952206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78374" y="3497269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78374" y="4062548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 rechteckige Legende 2"/>
          <p:cNvSpPr/>
          <p:nvPr/>
        </p:nvSpPr>
        <p:spPr>
          <a:xfrm>
            <a:off x="78374" y="2377440"/>
            <a:ext cx="600891" cy="431074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de-DE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383488" y="6335486"/>
            <a:ext cx="2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Dorian Wiese – 30.01.2015 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8374" y="6370321"/>
            <a:ext cx="2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Seite 2</a:t>
            </a:r>
          </a:p>
        </p:txBody>
      </p:sp>
      <p:sp>
        <p:nvSpPr>
          <p:cNvPr id="11" name="Freihandform 10"/>
          <p:cNvSpPr/>
          <p:nvPr/>
        </p:nvSpPr>
        <p:spPr>
          <a:xfrm>
            <a:off x="2436992" y="1789109"/>
            <a:ext cx="2605272" cy="670642"/>
          </a:xfrm>
          <a:custGeom>
            <a:avLst/>
            <a:gdLst>
              <a:gd name="connsiteX0" fmla="*/ 0 w 2537453"/>
              <a:gd name="connsiteY0" fmla="*/ 67064 h 670642"/>
              <a:gd name="connsiteX1" fmla="*/ 67064 w 2537453"/>
              <a:gd name="connsiteY1" fmla="*/ 0 h 670642"/>
              <a:gd name="connsiteX2" fmla="*/ 2470389 w 2537453"/>
              <a:gd name="connsiteY2" fmla="*/ 0 h 670642"/>
              <a:gd name="connsiteX3" fmla="*/ 2537453 w 2537453"/>
              <a:gd name="connsiteY3" fmla="*/ 67064 h 670642"/>
              <a:gd name="connsiteX4" fmla="*/ 2537453 w 2537453"/>
              <a:gd name="connsiteY4" fmla="*/ 603578 h 670642"/>
              <a:gd name="connsiteX5" fmla="*/ 2470389 w 2537453"/>
              <a:gd name="connsiteY5" fmla="*/ 670642 h 670642"/>
              <a:gd name="connsiteX6" fmla="*/ 67064 w 2537453"/>
              <a:gd name="connsiteY6" fmla="*/ 670642 h 670642"/>
              <a:gd name="connsiteX7" fmla="*/ 0 w 2537453"/>
              <a:gd name="connsiteY7" fmla="*/ 603578 h 670642"/>
              <a:gd name="connsiteX8" fmla="*/ 0 w 2537453"/>
              <a:gd name="connsiteY8" fmla="*/ 67064 h 67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7453" h="670642">
                <a:moveTo>
                  <a:pt x="0" y="67064"/>
                </a:moveTo>
                <a:cubicBezTo>
                  <a:pt x="0" y="30026"/>
                  <a:pt x="30026" y="0"/>
                  <a:pt x="67064" y="0"/>
                </a:cubicBezTo>
                <a:lnTo>
                  <a:pt x="2470389" y="0"/>
                </a:lnTo>
                <a:cubicBezTo>
                  <a:pt x="2507427" y="0"/>
                  <a:pt x="2537453" y="30026"/>
                  <a:pt x="2537453" y="67064"/>
                </a:cubicBezTo>
                <a:lnTo>
                  <a:pt x="2537453" y="603578"/>
                </a:lnTo>
                <a:cubicBezTo>
                  <a:pt x="2537453" y="640616"/>
                  <a:pt x="2507427" y="670642"/>
                  <a:pt x="2470389" y="670642"/>
                </a:cubicBezTo>
                <a:lnTo>
                  <a:pt x="67064" y="670642"/>
                </a:lnTo>
                <a:cubicBezTo>
                  <a:pt x="30026" y="670642"/>
                  <a:pt x="0" y="640616"/>
                  <a:pt x="0" y="603578"/>
                </a:cubicBezTo>
                <a:lnTo>
                  <a:pt x="0" y="6706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322" tIns="126322" rIns="126322" bIns="126322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2800" dirty="0"/>
              <a:t>3 Büros</a:t>
            </a:r>
          </a:p>
        </p:txBody>
      </p:sp>
      <p:sp>
        <p:nvSpPr>
          <p:cNvPr id="16" name="Freihandform 15"/>
          <p:cNvSpPr/>
          <p:nvPr/>
        </p:nvSpPr>
        <p:spPr>
          <a:xfrm>
            <a:off x="5186392" y="1789109"/>
            <a:ext cx="3004019" cy="670642"/>
          </a:xfrm>
          <a:custGeom>
            <a:avLst/>
            <a:gdLst>
              <a:gd name="connsiteX0" fmla="*/ 0 w 2537456"/>
              <a:gd name="connsiteY0" fmla="*/ 67064 h 670642"/>
              <a:gd name="connsiteX1" fmla="*/ 67064 w 2537456"/>
              <a:gd name="connsiteY1" fmla="*/ 0 h 670642"/>
              <a:gd name="connsiteX2" fmla="*/ 2470392 w 2537456"/>
              <a:gd name="connsiteY2" fmla="*/ 0 h 670642"/>
              <a:gd name="connsiteX3" fmla="*/ 2537456 w 2537456"/>
              <a:gd name="connsiteY3" fmla="*/ 67064 h 670642"/>
              <a:gd name="connsiteX4" fmla="*/ 2537456 w 2537456"/>
              <a:gd name="connsiteY4" fmla="*/ 603578 h 670642"/>
              <a:gd name="connsiteX5" fmla="*/ 2470392 w 2537456"/>
              <a:gd name="connsiteY5" fmla="*/ 670642 h 670642"/>
              <a:gd name="connsiteX6" fmla="*/ 67064 w 2537456"/>
              <a:gd name="connsiteY6" fmla="*/ 670642 h 670642"/>
              <a:gd name="connsiteX7" fmla="*/ 0 w 2537456"/>
              <a:gd name="connsiteY7" fmla="*/ 603578 h 670642"/>
              <a:gd name="connsiteX8" fmla="*/ 0 w 2537456"/>
              <a:gd name="connsiteY8" fmla="*/ 67064 h 67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7456" h="670642">
                <a:moveTo>
                  <a:pt x="0" y="67064"/>
                </a:moveTo>
                <a:cubicBezTo>
                  <a:pt x="0" y="30026"/>
                  <a:pt x="30026" y="0"/>
                  <a:pt x="67064" y="0"/>
                </a:cubicBezTo>
                <a:lnTo>
                  <a:pt x="2470392" y="0"/>
                </a:lnTo>
                <a:cubicBezTo>
                  <a:pt x="2507430" y="0"/>
                  <a:pt x="2537456" y="30026"/>
                  <a:pt x="2537456" y="67064"/>
                </a:cubicBezTo>
                <a:lnTo>
                  <a:pt x="2537456" y="603578"/>
                </a:lnTo>
                <a:cubicBezTo>
                  <a:pt x="2537456" y="640616"/>
                  <a:pt x="2507430" y="670642"/>
                  <a:pt x="2470392" y="670642"/>
                </a:cubicBezTo>
                <a:lnTo>
                  <a:pt x="67064" y="670642"/>
                </a:lnTo>
                <a:cubicBezTo>
                  <a:pt x="30026" y="670642"/>
                  <a:pt x="0" y="640616"/>
                  <a:pt x="0" y="603578"/>
                </a:cubicBezTo>
                <a:lnTo>
                  <a:pt x="0" y="6706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322" tIns="126322" rIns="126322" bIns="12632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2800" kern="1200" dirty="0" smtClean="0"/>
              <a:t>Schulungsräume</a:t>
            </a:r>
            <a:endParaRPr lang="de-DE" sz="2800" kern="1200" dirty="0"/>
          </a:p>
        </p:txBody>
      </p:sp>
      <p:sp>
        <p:nvSpPr>
          <p:cNvPr id="24" name="Freihandform 23"/>
          <p:cNvSpPr/>
          <p:nvPr/>
        </p:nvSpPr>
        <p:spPr>
          <a:xfrm>
            <a:off x="8343443" y="1789109"/>
            <a:ext cx="1519013" cy="670642"/>
          </a:xfrm>
          <a:custGeom>
            <a:avLst/>
            <a:gdLst>
              <a:gd name="connsiteX0" fmla="*/ 0 w 2196114"/>
              <a:gd name="connsiteY0" fmla="*/ 67064 h 670642"/>
              <a:gd name="connsiteX1" fmla="*/ 67064 w 2196114"/>
              <a:gd name="connsiteY1" fmla="*/ 0 h 670642"/>
              <a:gd name="connsiteX2" fmla="*/ 2129050 w 2196114"/>
              <a:gd name="connsiteY2" fmla="*/ 0 h 670642"/>
              <a:gd name="connsiteX3" fmla="*/ 2196114 w 2196114"/>
              <a:gd name="connsiteY3" fmla="*/ 67064 h 670642"/>
              <a:gd name="connsiteX4" fmla="*/ 2196114 w 2196114"/>
              <a:gd name="connsiteY4" fmla="*/ 603578 h 670642"/>
              <a:gd name="connsiteX5" fmla="*/ 2129050 w 2196114"/>
              <a:gd name="connsiteY5" fmla="*/ 670642 h 670642"/>
              <a:gd name="connsiteX6" fmla="*/ 67064 w 2196114"/>
              <a:gd name="connsiteY6" fmla="*/ 670642 h 670642"/>
              <a:gd name="connsiteX7" fmla="*/ 0 w 2196114"/>
              <a:gd name="connsiteY7" fmla="*/ 603578 h 670642"/>
              <a:gd name="connsiteX8" fmla="*/ 0 w 2196114"/>
              <a:gd name="connsiteY8" fmla="*/ 67064 h 67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6114" h="670642">
                <a:moveTo>
                  <a:pt x="0" y="67064"/>
                </a:moveTo>
                <a:cubicBezTo>
                  <a:pt x="0" y="30026"/>
                  <a:pt x="30026" y="0"/>
                  <a:pt x="67064" y="0"/>
                </a:cubicBezTo>
                <a:lnTo>
                  <a:pt x="2129050" y="0"/>
                </a:lnTo>
                <a:cubicBezTo>
                  <a:pt x="2166088" y="0"/>
                  <a:pt x="2196114" y="30026"/>
                  <a:pt x="2196114" y="67064"/>
                </a:cubicBezTo>
                <a:lnTo>
                  <a:pt x="2196114" y="603578"/>
                </a:lnTo>
                <a:cubicBezTo>
                  <a:pt x="2196114" y="640616"/>
                  <a:pt x="2166088" y="670642"/>
                  <a:pt x="2129050" y="670642"/>
                </a:cubicBezTo>
                <a:lnTo>
                  <a:pt x="67064" y="670642"/>
                </a:lnTo>
                <a:cubicBezTo>
                  <a:pt x="30026" y="670642"/>
                  <a:pt x="0" y="640616"/>
                  <a:pt x="0" y="603578"/>
                </a:cubicBezTo>
                <a:lnTo>
                  <a:pt x="0" y="6706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132" tIns="130132" rIns="130132" bIns="130132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2900" kern="1200" dirty="0" smtClean="0"/>
              <a:t>VUE</a:t>
            </a:r>
            <a:endParaRPr lang="de-DE" sz="2900" kern="1200" dirty="0"/>
          </a:p>
        </p:txBody>
      </p:sp>
      <p:sp>
        <p:nvSpPr>
          <p:cNvPr id="26" name="Freihandform 25"/>
          <p:cNvSpPr/>
          <p:nvPr/>
        </p:nvSpPr>
        <p:spPr>
          <a:xfrm>
            <a:off x="2436992" y="2682493"/>
            <a:ext cx="2605272" cy="670642"/>
          </a:xfrm>
          <a:custGeom>
            <a:avLst/>
            <a:gdLst>
              <a:gd name="connsiteX0" fmla="*/ 0 w 2537453"/>
              <a:gd name="connsiteY0" fmla="*/ 67064 h 670642"/>
              <a:gd name="connsiteX1" fmla="*/ 67064 w 2537453"/>
              <a:gd name="connsiteY1" fmla="*/ 0 h 670642"/>
              <a:gd name="connsiteX2" fmla="*/ 2470389 w 2537453"/>
              <a:gd name="connsiteY2" fmla="*/ 0 h 670642"/>
              <a:gd name="connsiteX3" fmla="*/ 2537453 w 2537453"/>
              <a:gd name="connsiteY3" fmla="*/ 67064 h 670642"/>
              <a:gd name="connsiteX4" fmla="*/ 2537453 w 2537453"/>
              <a:gd name="connsiteY4" fmla="*/ 603578 h 670642"/>
              <a:gd name="connsiteX5" fmla="*/ 2470389 w 2537453"/>
              <a:gd name="connsiteY5" fmla="*/ 670642 h 670642"/>
              <a:gd name="connsiteX6" fmla="*/ 67064 w 2537453"/>
              <a:gd name="connsiteY6" fmla="*/ 670642 h 670642"/>
              <a:gd name="connsiteX7" fmla="*/ 0 w 2537453"/>
              <a:gd name="connsiteY7" fmla="*/ 603578 h 670642"/>
              <a:gd name="connsiteX8" fmla="*/ 0 w 2537453"/>
              <a:gd name="connsiteY8" fmla="*/ 67064 h 67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7453" h="670642">
                <a:moveTo>
                  <a:pt x="0" y="67064"/>
                </a:moveTo>
                <a:cubicBezTo>
                  <a:pt x="0" y="30026"/>
                  <a:pt x="30026" y="0"/>
                  <a:pt x="67064" y="0"/>
                </a:cubicBezTo>
                <a:lnTo>
                  <a:pt x="2470389" y="0"/>
                </a:lnTo>
                <a:cubicBezTo>
                  <a:pt x="2507427" y="0"/>
                  <a:pt x="2537453" y="30026"/>
                  <a:pt x="2537453" y="67064"/>
                </a:cubicBezTo>
                <a:lnTo>
                  <a:pt x="2537453" y="603578"/>
                </a:lnTo>
                <a:cubicBezTo>
                  <a:pt x="2537453" y="640616"/>
                  <a:pt x="2507427" y="670642"/>
                  <a:pt x="2470389" y="670642"/>
                </a:cubicBezTo>
                <a:lnTo>
                  <a:pt x="67064" y="670642"/>
                </a:lnTo>
                <a:cubicBezTo>
                  <a:pt x="30026" y="670642"/>
                  <a:pt x="0" y="640616"/>
                  <a:pt x="0" y="603578"/>
                </a:cubicBezTo>
                <a:lnTo>
                  <a:pt x="0" y="6706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322" tIns="126322" rIns="126322" bIns="126322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2800" dirty="0" smtClean="0"/>
              <a:t>Standortleitung</a:t>
            </a:r>
            <a:endParaRPr lang="de-DE" sz="2800" dirty="0"/>
          </a:p>
        </p:txBody>
      </p:sp>
      <p:sp>
        <p:nvSpPr>
          <p:cNvPr id="27" name="Freihandform 26"/>
          <p:cNvSpPr/>
          <p:nvPr/>
        </p:nvSpPr>
        <p:spPr>
          <a:xfrm>
            <a:off x="2436992" y="3562877"/>
            <a:ext cx="2605272" cy="670642"/>
          </a:xfrm>
          <a:custGeom>
            <a:avLst/>
            <a:gdLst>
              <a:gd name="connsiteX0" fmla="*/ 0 w 2537453"/>
              <a:gd name="connsiteY0" fmla="*/ 67064 h 670642"/>
              <a:gd name="connsiteX1" fmla="*/ 67064 w 2537453"/>
              <a:gd name="connsiteY1" fmla="*/ 0 h 670642"/>
              <a:gd name="connsiteX2" fmla="*/ 2470389 w 2537453"/>
              <a:gd name="connsiteY2" fmla="*/ 0 h 670642"/>
              <a:gd name="connsiteX3" fmla="*/ 2537453 w 2537453"/>
              <a:gd name="connsiteY3" fmla="*/ 67064 h 670642"/>
              <a:gd name="connsiteX4" fmla="*/ 2537453 w 2537453"/>
              <a:gd name="connsiteY4" fmla="*/ 603578 h 670642"/>
              <a:gd name="connsiteX5" fmla="*/ 2470389 w 2537453"/>
              <a:gd name="connsiteY5" fmla="*/ 670642 h 670642"/>
              <a:gd name="connsiteX6" fmla="*/ 67064 w 2537453"/>
              <a:gd name="connsiteY6" fmla="*/ 670642 h 670642"/>
              <a:gd name="connsiteX7" fmla="*/ 0 w 2537453"/>
              <a:gd name="connsiteY7" fmla="*/ 603578 h 670642"/>
              <a:gd name="connsiteX8" fmla="*/ 0 w 2537453"/>
              <a:gd name="connsiteY8" fmla="*/ 67064 h 67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7453" h="670642">
                <a:moveTo>
                  <a:pt x="0" y="67064"/>
                </a:moveTo>
                <a:cubicBezTo>
                  <a:pt x="0" y="30026"/>
                  <a:pt x="30026" y="0"/>
                  <a:pt x="67064" y="0"/>
                </a:cubicBezTo>
                <a:lnTo>
                  <a:pt x="2470389" y="0"/>
                </a:lnTo>
                <a:cubicBezTo>
                  <a:pt x="2507427" y="0"/>
                  <a:pt x="2537453" y="30026"/>
                  <a:pt x="2537453" y="67064"/>
                </a:cubicBezTo>
                <a:lnTo>
                  <a:pt x="2537453" y="603578"/>
                </a:lnTo>
                <a:cubicBezTo>
                  <a:pt x="2537453" y="640616"/>
                  <a:pt x="2507427" y="670642"/>
                  <a:pt x="2470389" y="670642"/>
                </a:cubicBezTo>
                <a:lnTo>
                  <a:pt x="67064" y="670642"/>
                </a:lnTo>
                <a:cubicBezTo>
                  <a:pt x="30026" y="670642"/>
                  <a:pt x="0" y="640616"/>
                  <a:pt x="0" y="603578"/>
                </a:cubicBezTo>
                <a:lnTo>
                  <a:pt x="0" y="6706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322" tIns="126322" rIns="126322" bIns="126322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2800" dirty="0" smtClean="0"/>
              <a:t>UK Vertrieb</a:t>
            </a:r>
            <a:endParaRPr lang="de-DE" sz="2800" dirty="0"/>
          </a:p>
        </p:txBody>
      </p:sp>
      <p:sp>
        <p:nvSpPr>
          <p:cNvPr id="28" name="Freihandform 27"/>
          <p:cNvSpPr/>
          <p:nvPr/>
        </p:nvSpPr>
        <p:spPr>
          <a:xfrm>
            <a:off x="2436992" y="4463477"/>
            <a:ext cx="2605272" cy="670642"/>
          </a:xfrm>
          <a:custGeom>
            <a:avLst/>
            <a:gdLst>
              <a:gd name="connsiteX0" fmla="*/ 0 w 2537453"/>
              <a:gd name="connsiteY0" fmla="*/ 67064 h 670642"/>
              <a:gd name="connsiteX1" fmla="*/ 67064 w 2537453"/>
              <a:gd name="connsiteY1" fmla="*/ 0 h 670642"/>
              <a:gd name="connsiteX2" fmla="*/ 2470389 w 2537453"/>
              <a:gd name="connsiteY2" fmla="*/ 0 h 670642"/>
              <a:gd name="connsiteX3" fmla="*/ 2537453 w 2537453"/>
              <a:gd name="connsiteY3" fmla="*/ 67064 h 670642"/>
              <a:gd name="connsiteX4" fmla="*/ 2537453 w 2537453"/>
              <a:gd name="connsiteY4" fmla="*/ 603578 h 670642"/>
              <a:gd name="connsiteX5" fmla="*/ 2470389 w 2537453"/>
              <a:gd name="connsiteY5" fmla="*/ 670642 h 670642"/>
              <a:gd name="connsiteX6" fmla="*/ 67064 w 2537453"/>
              <a:gd name="connsiteY6" fmla="*/ 670642 h 670642"/>
              <a:gd name="connsiteX7" fmla="*/ 0 w 2537453"/>
              <a:gd name="connsiteY7" fmla="*/ 603578 h 670642"/>
              <a:gd name="connsiteX8" fmla="*/ 0 w 2537453"/>
              <a:gd name="connsiteY8" fmla="*/ 67064 h 67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7453" h="670642">
                <a:moveTo>
                  <a:pt x="0" y="67064"/>
                </a:moveTo>
                <a:cubicBezTo>
                  <a:pt x="0" y="30026"/>
                  <a:pt x="30026" y="0"/>
                  <a:pt x="67064" y="0"/>
                </a:cubicBezTo>
                <a:lnTo>
                  <a:pt x="2470389" y="0"/>
                </a:lnTo>
                <a:cubicBezTo>
                  <a:pt x="2507427" y="0"/>
                  <a:pt x="2537453" y="30026"/>
                  <a:pt x="2537453" y="67064"/>
                </a:cubicBezTo>
                <a:lnTo>
                  <a:pt x="2537453" y="603578"/>
                </a:lnTo>
                <a:cubicBezTo>
                  <a:pt x="2537453" y="640616"/>
                  <a:pt x="2507427" y="670642"/>
                  <a:pt x="2470389" y="670642"/>
                </a:cubicBezTo>
                <a:lnTo>
                  <a:pt x="67064" y="670642"/>
                </a:lnTo>
                <a:cubicBezTo>
                  <a:pt x="30026" y="670642"/>
                  <a:pt x="0" y="640616"/>
                  <a:pt x="0" y="603578"/>
                </a:cubicBezTo>
                <a:lnTo>
                  <a:pt x="0" y="6706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322" tIns="126322" rIns="126322" bIns="126322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2800" dirty="0" smtClean="0"/>
              <a:t>Teamassistenz</a:t>
            </a:r>
            <a:endParaRPr lang="de-DE" sz="2800" dirty="0"/>
          </a:p>
        </p:txBody>
      </p:sp>
      <p:sp>
        <p:nvSpPr>
          <p:cNvPr id="29" name="Freihandform 28"/>
          <p:cNvSpPr/>
          <p:nvPr/>
        </p:nvSpPr>
        <p:spPr>
          <a:xfrm>
            <a:off x="5194663" y="2682493"/>
            <a:ext cx="2995747" cy="670642"/>
          </a:xfrm>
          <a:custGeom>
            <a:avLst/>
            <a:gdLst>
              <a:gd name="connsiteX0" fmla="*/ 0 w 2537453"/>
              <a:gd name="connsiteY0" fmla="*/ 67064 h 670642"/>
              <a:gd name="connsiteX1" fmla="*/ 67064 w 2537453"/>
              <a:gd name="connsiteY1" fmla="*/ 0 h 670642"/>
              <a:gd name="connsiteX2" fmla="*/ 2470389 w 2537453"/>
              <a:gd name="connsiteY2" fmla="*/ 0 h 670642"/>
              <a:gd name="connsiteX3" fmla="*/ 2537453 w 2537453"/>
              <a:gd name="connsiteY3" fmla="*/ 67064 h 670642"/>
              <a:gd name="connsiteX4" fmla="*/ 2537453 w 2537453"/>
              <a:gd name="connsiteY4" fmla="*/ 603578 h 670642"/>
              <a:gd name="connsiteX5" fmla="*/ 2470389 w 2537453"/>
              <a:gd name="connsiteY5" fmla="*/ 670642 h 670642"/>
              <a:gd name="connsiteX6" fmla="*/ 67064 w 2537453"/>
              <a:gd name="connsiteY6" fmla="*/ 670642 h 670642"/>
              <a:gd name="connsiteX7" fmla="*/ 0 w 2537453"/>
              <a:gd name="connsiteY7" fmla="*/ 603578 h 670642"/>
              <a:gd name="connsiteX8" fmla="*/ 0 w 2537453"/>
              <a:gd name="connsiteY8" fmla="*/ 67064 h 67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7453" h="670642">
                <a:moveTo>
                  <a:pt x="0" y="67064"/>
                </a:moveTo>
                <a:cubicBezTo>
                  <a:pt x="0" y="30026"/>
                  <a:pt x="30026" y="0"/>
                  <a:pt x="67064" y="0"/>
                </a:cubicBezTo>
                <a:lnTo>
                  <a:pt x="2470389" y="0"/>
                </a:lnTo>
                <a:cubicBezTo>
                  <a:pt x="2507427" y="0"/>
                  <a:pt x="2537453" y="30026"/>
                  <a:pt x="2537453" y="67064"/>
                </a:cubicBezTo>
                <a:lnTo>
                  <a:pt x="2537453" y="603578"/>
                </a:lnTo>
                <a:cubicBezTo>
                  <a:pt x="2537453" y="640616"/>
                  <a:pt x="2507427" y="670642"/>
                  <a:pt x="2470389" y="670642"/>
                </a:cubicBezTo>
                <a:lnTo>
                  <a:pt x="67064" y="670642"/>
                </a:lnTo>
                <a:cubicBezTo>
                  <a:pt x="30026" y="670642"/>
                  <a:pt x="0" y="640616"/>
                  <a:pt x="0" y="603578"/>
                </a:cubicBezTo>
                <a:lnTo>
                  <a:pt x="0" y="67064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322" tIns="126322" rIns="126322" bIns="126322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2800" dirty="0" smtClean="0"/>
              <a:t>Umschulungen</a:t>
            </a:r>
            <a:endParaRPr lang="de-DE" sz="2800" dirty="0"/>
          </a:p>
        </p:txBody>
      </p:sp>
      <p:sp>
        <p:nvSpPr>
          <p:cNvPr id="30" name="Freihandform 29"/>
          <p:cNvSpPr/>
          <p:nvPr/>
        </p:nvSpPr>
        <p:spPr>
          <a:xfrm>
            <a:off x="5194664" y="3562877"/>
            <a:ext cx="2995746" cy="670642"/>
          </a:xfrm>
          <a:custGeom>
            <a:avLst/>
            <a:gdLst>
              <a:gd name="connsiteX0" fmla="*/ 0 w 2537453"/>
              <a:gd name="connsiteY0" fmla="*/ 67064 h 670642"/>
              <a:gd name="connsiteX1" fmla="*/ 67064 w 2537453"/>
              <a:gd name="connsiteY1" fmla="*/ 0 h 670642"/>
              <a:gd name="connsiteX2" fmla="*/ 2470389 w 2537453"/>
              <a:gd name="connsiteY2" fmla="*/ 0 h 670642"/>
              <a:gd name="connsiteX3" fmla="*/ 2537453 w 2537453"/>
              <a:gd name="connsiteY3" fmla="*/ 67064 h 670642"/>
              <a:gd name="connsiteX4" fmla="*/ 2537453 w 2537453"/>
              <a:gd name="connsiteY4" fmla="*/ 603578 h 670642"/>
              <a:gd name="connsiteX5" fmla="*/ 2470389 w 2537453"/>
              <a:gd name="connsiteY5" fmla="*/ 670642 h 670642"/>
              <a:gd name="connsiteX6" fmla="*/ 67064 w 2537453"/>
              <a:gd name="connsiteY6" fmla="*/ 670642 h 670642"/>
              <a:gd name="connsiteX7" fmla="*/ 0 w 2537453"/>
              <a:gd name="connsiteY7" fmla="*/ 603578 h 670642"/>
              <a:gd name="connsiteX8" fmla="*/ 0 w 2537453"/>
              <a:gd name="connsiteY8" fmla="*/ 67064 h 67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7453" h="670642">
                <a:moveTo>
                  <a:pt x="0" y="67064"/>
                </a:moveTo>
                <a:cubicBezTo>
                  <a:pt x="0" y="30026"/>
                  <a:pt x="30026" y="0"/>
                  <a:pt x="67064" y="0"/>
                </a:cubicBezTo>
                <a:lnTo>
                  <a:pt x="2470389" y="0"/>
                </a:lnTo>
                <a:cubicBezTo>
                  <a:pt x="2507427" y="0"/>
                  <a:pt x="2537453" y="30026"/>
                  <a:pt x="2537453" y="67064"/>
                </a:cubicBezTo>
                <a:lnTo>
                  <a:pt x="2537453" y="603578"/>
                </a:lnTo>
                <a:cubicBezTo>
                  <a:pt x="2537453" y="640616"/>
                  <a:pt x="2507427" y="670642"/>
                  <a:pt x="2470389" y="670642"/>
                </a:cubicBezTo>
                <a:lnTo>
                  <a:pt x="67064" y="670642"/>
                </a:lnTo>
                <a:cubicBezTo>
                  <a:pt x="30026" y="670642"/>
                  <a:pt x="0" y="640616"/>
                  <a:pt x="0" y="603578"/>
                </a:cubicBezTo>
                <a:lnTo>
                  <a:pt x="0" y="67064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322" tIns="126322" rIns="126322" bIns="126322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2800" dirty="0" smtClean="0"/>
              <a:t>UK Kurse</a:t>
            </a:r>
            <a:endParaRPr lang="de-DE" sz="2800" dirty="0"/>
          </a:p>
        </p:txBody>
      </p:sp>
      <p:sp>
        <p:nvSpPr>
          <p:cNvPr id="31" name="Freihandform 30"/>
          <p:cNvSpPr/>
          <p:nvPr/>
        </p:nvSpPr>
        <p:spPr>
          <a:xfrm>
            <a:off x="5194663" y="4463477"/>
            <a:ext cx="2995747" cy="670642"/>
          </a:xfrm>
          <a:custGeom>
            <a:avLst/>
            <a:gdLst>
              <a:gd name="connsiteX0" fmla="*/ 0 w 2537453"/>
              <a:gd name="connsiteY0" fmla="*/ 67064 h 670642"/>
              <a:gd name="connsiteX1" fmla="*/ 67064 w 2537453"/>
              <a:gd name="connsiteY1" fmla="*/ 0 h 670642"/>
              <a:gd name="connsiteX2" fmla="*/ 2470389 w 2537453"/>
              <a:gd name="connsiteY2" fmla="*/ 0 h 670642"/>
              <a:gd name="connsiteX3" fmla="*/ 2537453 w 2537453"/>
              <a:gd name="connsiteY3" fmla="*/ 67064 h 670642"/>
              <a:gd name="connsiteX4" fmla="*/ 2537453 w 2537453"/>
              <a:gd name="connsiteY4" fmla="*/ 603578 h 670642"/>
              <a:gd name="connsiteX5" fmla="*/ 2470389 w 2537453"/>
              <a:gd name="connsiteY5" fmla="*/ 670642 h 670642"/>
              <a:gd name="connsiteX6" fmla="*/ 67064 w 2537453"/>
              <a:gd name="connsiteY6" fmla="*/ 670642 h 670642"/>
              <a:gd name="connsiteX7" fmla="*/ 0 w 2537453"/>
              <a:gd name="connsiteY7" fmla="*/ 603578 h 670642"/>
              <a:gd name="connsiteX8" fmla="*/ 0 w 2537453"/>
              <a:gd name="connsiteY8" fmla="*/ 67064 h 67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7453" h="670642">
                <a:moveTo>
                  <a:pt x="0" y="67064"/>
                </a:moveTo>
                <a:cubicBezTo>
                  <a:pt x="0" y="30026"/>
                  <a:pt x="30026" y="0"/>
                  <a:pt x="67064" y="0"/>
                </a:cubicBezTo>
                <a:lnTo>
                  <a:pt x="2470389" y="0"/>
                </a:lnTo>
                <a:cubicBezTo>
                  <a:pt x="2507427" y="0"/>
                  <a:pt x="2537453" y="30026"/>
                  <a:pt x="2537453" y="67064"/>
                </a:cubicBezTo>
                <a:lnTo>
                  <a:pt x="2537453" y="603578"/>
                </a:lnTo>
                <a:cubicBezTo>
                  <a:pt x="2537453" y="640616"/>
                  <a:pt x="2507427" y="670642"/>
                  <a:pt x="2470389" y="670642"/>
                </a:cubicBezTo>
                <a:lnTo>
                  <a:pt x="67064" y="670642"/>
                </a:lnTo>
                <a:cubicBezTo>
                  <a:pt x="30026" y="670642"/>
                  <a:pt x="0" y="640616"/>
                  <a:pt x="0" y="603578"/>
                </a:cubicBezTo>
                <a:lnTo>
                  <a:pt x="0" y="6706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322" tIns="126322" rIns="126322" bIns="126322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2800" dirty="0" smtClean="0"/>
              <a:t>SAP Kurse</a:t>
            </a:r>
            <a:endParaRPr lang="de-DE" sz="2800" dirty="0"/>
          </a:p>
        </p:txBody>
      </p:sp>
      <p:sp>
        <p:nvSpPr>
          <p:cNvPr id="32" name="Freihandform 31"/>
          <p:cNvSpPr/>
          <p:nvPr/>
        </p:nvSpPr>
        <p:spPr>
          <a:xfrm>
            <a:off x="2428720" y="2682493"/>
            <a:ext cx="2605272" cy="670642"/>
          </a:xfrm>
          <a:custGeom>
            <a:avLst/>
            <a:gdLst>
              <a:gd name="connsiteX0" fmla="*/ 0 w 2537453"/>
              <a:gd name="connsiteY0" fmla="*/ 67064 h 670642"/>
              <a:gd name="connsiteX1" fmla="*/ 67064 w 2537453"/>
              <a:gd name="connsiteY1" fmla="*/ 0 h 670642"/>
              <a:gd name="connsiteX2" fmla="*/ 2470389 w 2537453"/>
              <a:gd name="connsiteY2" fmla="*/ 0 h 670642"/>
              <a:gd name="connsiteX3" fmla="*/ 2537453 w 2537453"/>
              <a:gd name="connsiteY3" fmla="*/ 67064 h 670642"/>
              <a:gd name="connsiteX4" fmla="*/ 2537453 w 2537453"/>
              <a:gd name="connsiteY4" fmla="*/ 603578 h 670642"/>
              <a:gd name="connsiteX5" fmla="*/ 2470389 w 2537453"/>
              <a:gd name="connsiteY5" fmla="*/ 670642 h 670642"/>
              <a:gd name="connsiteX6" fmla="*/ 67064 w 2537453"/>
              <a:gd name="connsiteY6" fmla="*/ 670642 h 670642"/>
              <a:gd name="connsiteX7" fmla="*/ 0 w 2537453"/>
              <a:gd name="connsiteY7" fmla="*/ 603578 h 670642"/>
              <a:gd name="connsiteX8" fmla="*/ 0 w 2537453"/>
              <a:gd name="connsiteY8" fmla="*/ 67064 h 67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7453" h="670642">
                <a:moveTo>
                  <a:pt x="0" y="67064"/>
                </a:moveTo>
                <a:cubicBezTo>
                  <a:pt x="0" y="30026"/>
                  <a:pt x="30026" y="0"/>
                  <a:pt x="67064" y="0"/>
                </a:cubicBezTo>
                <a:lnTo>
                  <a:pt x="2470389" y="0"/>
                </a:lnTo>
                <a:cubicBezTo>
                  <a:pt x="2507427" y="0"/>
                  <a:pt x="2537453" y="30026"/>
                  <a:pt x="2537453" y="67064"/>
                </a:cubicBezTo>
                <a:lnTo>
                  <a:pt x="2537453" y="603578"/>
                </a:lnTo>
                <a:cubicBezTo>
                  <a:pt x="2537453" y="640616"/>
                  <a:pt x="2507427" y="670642"/>
                  <a:pt x="2470389" y="670642"/>
                </a:cubicBezTo>
                <a:lnTo>
                  <a:pt x="67064" y="670642"/>
                </a:lnTo>
                <a:cubicBezTo>
                  <a:pt x="30026" y="670642"/>
                  <a:pt x="0" y="640616"/>
                  <a:pt x="0" y="603578"/>
                </a:cubicBezTo>
                <a:lnTo>
                  <a:pt x="0" y="6706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322" tIns="126322" rIns="126322" bIns="126322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2800" dirty="0" smtClean="0"/>
              <a:t>Standortleitung</a:t>
            </a:r>
            <a:endParaRPr lang="de-DE" sz="2800" dirty="0"/>
          </a:p>
        </p:txBody>
      </p:sp>
      <p:sp>
        <p:nvSpPr>
          <p:cNvPr id="33" name="Freihandform 32"/>
          <p:cNvSpPr/>
          <p:nvPr/>
        </p:nvSpPr>
        <p:spPr>
          <a:xfrm>
            <a:off x="5186391" y="2682493"/>
            <a:ext cx="2995747" cy="670642"/>
          </a:xfrm>
          <a:custGeom>
            <a:avLst/>
            <a:gdLst>
              <a:gd name="connsiteX0" fmla="*/ 0 w 2537453"/>
              <a:gd name="connsiteY0" fmla="*/ 67064 h 670642"/>
              <a:gd name="connsiteX1" fmla="*/ 67064 w 2537453"/>
              <a:gd name="connsiteY1" fmla="*/ 0 h 670642"/>
              <a:gd name="connsiteX2" fmla="*/ 2470389 w 2537453"/>
              <a:gd name="connsiteY2" fmla="*/ 0 h 670642"/>
              <a:gd name="connsiteX3" fmla="*/ 2537453 w 2537453"/>
              <a:gd name="connsiteY3" fmla="*/ 67064 h 670642"/>
              <a:gd name="connsiteX4" fmla="*/ 2537453 w 2537453"/>
              <a:gd name="connsiteY4" fmla="*/ 603578 h 670642"/>
              <a:gd name="connsiteX5" fmla="*/ 2470389 w 2537453"/>
              <a:gd name="connsiteY5" fmla="*/ 670642 h 670642"/>
              <a:gd name="connsiteX6" fmla="*/ 67064 w 2537453"/>
              <a:gd name="connsiteY6" fmla="*/ 670642 h 670642"/>
              <a:gd name="connsiteX7" fmla="*/ 0 w 2537453"/>
              <a:gd name="connsiteY7" fmla="*/ 603578 h 670642"/>
              <a:gd name="connsiteX8" fmla="*/ 0 w 2537453"/>
              <a:gd name="connsiteY8" fmla="*/ 67064 h 67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7453" h="670642">
                <a:moveTo>
                  <a:pt x="0" y="67064"/>
                </a:moveTo>
                <a:cubicBezTo>
                  <a:pt x="0" y="30026"/>
                  <a:pt x="30026" y="0"/>
                  <a:pt x="67064" y="0"/>
                </a:cubicBezTo>
                <a:lnTo>
                  <a:pt x="2470389" y="0"/>
                </a:lnTo>
                <a:cubicBezTo>
                  <a:pt x="2507427" y="0"/>
                  <a:pt x="2537453" y="30026"/>
                  <a:pt x="2537453" y="67064"/>
                </a:cubicBezTo>
                <a:lnTo>
                  <a:pt x="2537453" y="603578"/>
                </a:lnTo>
                <a:cubicBezTo>
                  <a:pt x="2537453" y="640616"/>
                  <a:pt x="2507427" y="670642"/>
                  <a:pt x="2470389" y="670642"/>
                </a:cubicBezTo>
                <a:lnTo>
                  <a:pt x="67064" y="670642"/>
                </a:lnTo>
                <a:cubicBezTo>
                  <a:pt x="30026" y="670642"/>
                  <a:pt x="0" y="640616"/>
                  <a:pt x="0" y="603578"/>
                </a:cubicBezTo>
                <a:lnTo>
                  <a:pt x="0" y="6706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322" tIns="126322" rIns="126322" bIns="126322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2800" dirty="0" smtClean="0"/>
              <a:t>Umschulungen</a:t>
            </a:r>
            <a:endParaRPr lang="de-DE" sz="2800" dirty="0"/>
          </a:p>
        </p:txBody>
      </p:sp>
      <p:sp>
        <p:nvSpPr>
          <p:cNvPr id="34" name="Freihandform 33"/>
          <p:cNvSpPr/>
          <p:nvPr/>
        </p:nvSpPr>
        <p:spPr>
          <a:xfrm>
            <a:off x="5186392" y="3562877"/>
            <a:ext cx="2995746" cy="670642"/>
          </a:xfrm>
          <a:custGeom>
            <a:avLst/>
            <a:gdLst>
              <a:gd name="connsiteX0" fmla="*/ 0 w 2537453"/>
              <a:gd name="connsiteY0" fmla="*/ 67064 h 670642"/>
              <a:gd name="connsiteX1" fmla="*/ 67064 w 2537453"/>
              <a:gd name="connsiteY1" fmla="*/ 0 h 670642"/>
              <a:gd name="connsiteX2" fmla="*/ 2470389 w 2537453"/>
              <a:gd name="connsiteY2" fmla="*/ 0 h 670642"/>
              <a:gd name="connsiteX3" fmla="*/ 2537453 w 2537453"/>
              <a:gd name="connsiteY3" fmla="*/ 67064 h 670642"/>
              <a:gd name="connsiteX4" fmla="*/ 2537453 w 2537453"/>
              <a:gd name="connsiteY4" fmla="*/ 603578 h 670642"/>
              <a:gd name="connsiteX5" fmla="*/ 2470389 w 2537453"/>
              <a:gd name="connsiteY5" fmla="*/ 670642 h 670642"/>
              <a:gd name="connsiteX6" fmla="*/ 67064 w 2537453"/>
              <a:gd name="connsiteY6" fmla="*/ 670642 h 670642"/>
              <a:gd name="connsiteX7" fmla="*/ 0 w 2537453"/>
              <a:gd name="connsiteY7" fmla="*/ 603578 h 670642"/>
              <a:gd name="connsiteX8" fmla="*/ 0 w 2537453"/>
              <a:gd name="connsiteY8" fmla="*/ 67064 h 67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7453" h="670642">
                <a:moveTo>
                  <a:pt x="0" y="67064"/>
                </a:moveTo>
                <a:cubicBezTo>
                  <a:pt x="0" y="30026"/>
                  <a:pt x="30026" y="0"/>
                  <a:pt x="67064" y="0"/>
                </a:cubicBezTo>
                <a:lnTo>
                  <a:pt x="2470389" y="0"/>
                </a:lnTo>
                <a:cubicBezTo>
                  <a:pt x="2507427" y="0"/>
                  <a:pt x="2537453" y="30026"/>
                  <a:pt x="2537453" y="67064"/>
                </a:cubicBezTo>
                <a:lnTo>
                  <a:pt x="2537453" y="603578"/>
                </a:lnTo>
                <a:cubicBezTo>
                  <a:pt x="2537453" y="640616"/>
                  <a:pt x="2507427" y="670642"/>
                  <a:pt x="2470389" y="670642"/>
                </a:cubicBezTo>
                <a:lnTo>
                  <a:pt x="67064" y="670642"/>
                </a:lnTo>
                <a:cubicBezTo>
                  <a:pt x="30026" y="670642"/>
                  <a:pt x="0" y="640616"/>
                  <a:pt x="0" y="603578"/>
                </a:cubicBezTo>
                <a:lnTo>
                  <a:pt x="0" y="6706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322" tIns="126322" rIns="126322" bIns="126322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2800" dirty="0" smtClean="0"/>
              <a:t>UK Kurse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6748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045935" y="519995"/>
            <a:ext cx="9327704" cy="501498"/>
          </a:xfrm>
        </p:spPr>
        <p:txBody>
          <a:bodyPr/>
          <a:lstStyle/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</a:rPr>
              <a:t>Die Anforderungen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024743" y="2004646"/>
            <a:ext cx="9370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400" dirty="0" smtClean="0"/>
              <a:t>Netzwerkanschluss in jedem Raum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400" dirty="0" smtClean="0"/>
              <a:t>Eigenes VLAN für jedem Raum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400" dirty="0" smtClean="0"/>
              <a:t>WDS System im Serverraum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400" dirty="0" smtClean="0"/>
              <a:t>Jeder Sitzplatz mindestens 1m breit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400" dirty="0" smtClean="0"/>
              <a:t>Ergonomische Faktoren berücksichtigen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endParaRPr lang="de-DE" sz="2400" dirty="0"/>
          </a:p>
        </p:txBody>
      </p:sp>
      <p:sp>
        <p:nvSpPr>
          <p:cNvPr id="2" name="Abgerundetes Rechteck 1"/>
          <p:cNvSpPr/>
          <p:nvPr/>
        </p:nvSpPr>
        <p:spPr>
          <a:xfrm>
            <a:off x="78374" y="1789109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78374" y="2952206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78374" y="3497269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78374" y="4062548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 rechteckige Legende 2"/>
          <p:cNvSpPr/>
          <p:nvPr/>
        </p:nvSpPr>
        <p:spPr>
          <a:xfrm>
            <a:off x="78374" y="2377440"/>
            <a:ext cx="600891" cy="431074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de-DE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383488" y="6335486"/>
            <a:ext cx="2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Dorian Wiese – 30.01.2015 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8374" y="6370321"/>
            <a:ext cx="2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Seite 3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993265689"/>
              </p:ext>
            </p:extLst>
          </p:nvPr>
        </p:nvGraphicFramePr>
        <p:xfrm>
          <a:off x="7762885" y="1659588"/>
          <a:ext cx="3450212" cy="3447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34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045935" y="519995"/>
            <a:ext cx="9327704" cy="501498"/>
          </a:xfrm>
        </p:spPr>
        <p:txBody>
          <a:bodyPr/>
          <a:lstStyle/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</a:rPr>
              <a:t>Die Projektdurchführung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024743" y="2004646"/>
            <a:ext cx="9370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400" dirty="0" smtClean="0"/>
              <a:t>Unterstützung durch andere Mitarbeiter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400" dirty="0" smtClean="0"/>
              <a:t>Wenig Zeit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400" dirty="0" smtClean="0"/>
              <a:t>Viele externe und interne Schnittstellen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400" dirty="0" smtClean="0"/>
              <a:t>Hoher Kommunikationsaufwand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endParaRPr lang="de-DE" sz="2400" dirty="0" smtClean="0"/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endParaRPr lang="de-DE" sz="2400" dirty="0"/>
          </a:p>
        </p:txBody>
      </p:sp>
      <p:sp>
        <p:nvSpPr>
          <p:cNvPr id="2" name="Abgerundetes Rechteck 1"/>
          <p:cNvSpPr/>
          <p:nvPr/>
        </p:nvSpPr>
        <p:spPr>
          <a:xfrm>
            <a:off x="78374" y="1789109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78374" y="2351314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78374" y="3497269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78374" y="4062548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 rechteckige Legende 2"/>
          <p:cNvSpPr/>
          <p:nvPr/>
        </p:nvSpPr>
        <p:spPr>
          <a:xfrm>
            <a:off x="78374" y="2925960"/>
            <a:ext cx="600891" cy="431074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de-DE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383488" y="6335486"/>
            <a:ext cx="2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Dorian Wiese – 30.01.2015 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8374" y="6370321"/>
            <a:ext cx="2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Seite 4</a:t>
            </a:r>
          </a:p>
        </p:txBody>
      </p:sp>
      <p:pic>
        <p:nvPicPr>
          <p:cNvPr id="2051" name="Picture 3" descr="C:\Users\Doctor Dorian\Desktop\356_0-wandtattoo-wanduhr-modern-vweiss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646" y="2846511"/>
            <a:ext cx="4068185" cy="367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48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045935" y="519995"/>
            <a:ext cx="9327704" cy="501498"/>
          </a:xfrm>
        </p:spPr>
        <p:txBody>
          <a:bodyPr/>
          <a:lstStyle/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</a:rPr>
              <a:t>Die Umsetzung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024743" y="2004646"/>
            <a:ext cx="9370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400" dirty="0" smtClean="0"/>
              <a:t>Bestellung der benötigten Ausstattung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400" dirty="0" smtClean="0"/>
              <a:t>Terminplanung für Lieferung und Einrichtung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400" dirty="0" smtClean="0"/>
              <a:t>Zeitliche Rahmenplanung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400" dirty="0" smtClean="0"/>
              <a:t>SMART Kriterien erfüllt 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endParaRPr lang="de-DE" sz="2400" dirty="0" smtClean="0"/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endParaRPr lang="de-DE" sz="2400" dirty="0"/>
          </a:p>
        </p:txBody>
      </p:sp>
      <p:sp>
        <p:nvSpPr>
          <p:cNvPr id="2" name="Abgerundetes Rechteck 1"/>
          <p:cNvSpPr/>
          <p:nvPr/>
        </p:nvSpPr>
        <p:spPr>
          <a:xfrm>
            <a:off x="78374" y="1789109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78374" y="2351314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78374" y="3497269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78374" y="4062548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 rechteckige Legende 2"/>
          <p:cNvSpPr/>
          <p:nvPr/>
        </p:nvSpPr>
        <p:spPr>
          <a:xfrm>
            <a:off x="78374" y="2925960"/>
            <a:ext cx="600891" cy="431074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de-DE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383488" y="6335486"/>
            <a:ext cx="2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Dorian Wiese – 30.01.2015 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8374" y="6370321"/>
            <a:ext cx="2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Seite 5</a:t>
            </a:r>
          </a:p>
        </p:txBody>
      </p:sp>
      <p:pic>
        <p:nvPicPr>
          <p:cNvPr id="1026" name="Picture 2" descr="C:\Users\Doctor Dorian\Desktop\Smart-Grafi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049" y="3636200"/>
            <a:ext cx="4900749" cy="268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01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045935" y="519995"/>
            <a:ext cx="9327704" cy="501498"/>
          </a:xfrm>
        </p:spPr>
        <p:txBody>
          <a:bodyPr/>
          <a:lstStyle/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</a:rPr>
              <a:t>Die einzelnen Schritte</a:t>
            </a:r>
          </a:p>
        </p:txBody>
      </p:sp>
      <p:sp>
        <p:nvSpPr>
          <p:cNvPr id="2" name="Abgerundetes Rechteck 1"/>
          <p:cNvSpPr/>
          <p:nvPr/>
        </p:nvSpPr>
        <p:spPr>
          <a:xfrm>
            <a:off x="78374" y="1789109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78374" y="2351314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78374" y="3497269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78374" y="4062548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 rechteckige Legende 2"/>
          <p:cNvSpPr/>
          <p:nvPr/>
        </p:nvSpPr>
        <p:spPr>
          <a:xfrm>
            <a:off x="78374" y="2925960"/>
            <a:ext cx="600891" cy="431074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de-DE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8374" y="6370321"/>
            <a:ext cx="2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Seite 6</a:t>
            </a:r>
          </a:p>
        </p:txBody>
      </p:sp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734820367"/>
              </p:ext>
            </p:extLst>
          </p:nvPr>
        </p:nvGraphicFramePr>
        <p:xfrm>
          <a:off x="2222499" y="1243548"/>
          <a:ext cx="8317595" cy="4938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9383488" y="6335486"/>
            <a:ext cx="2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Dorian Wiese – 30.01.2015 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045935" y="519995"/>
            <a:ext cx="9327704" cy="501498"/>
          </a:xfrm>
        </p:spPr>
        <p:txBody>
          <a:bodyPr/>
          <a:lstStyle/>
          <a:p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Die </a:t>
            </a:r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Raumplanung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8374" y="1789109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78374" y="2351314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78374" y="3497269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78374" y="4062548"/>
            <a:ext cx="522514" cy="431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 rechteckige Legende 2"/>
          <p:cNvSpPr/>
          <p:nvPr/>
        </p:nvSpPr>
        <p:spPr>
          <a:xfrm>
            <a:off x="78374" y="2925960"/>
            <a:ext cx="600891" cy="431074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de-DE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383488" y="6335486"/>
            <a:ext cx="2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Dorian Wiese – 30.01.2015 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8374" y="6370321"/>
            <a:ext cx="28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Seite 7</a:t>
            </a:r>
          </a:p>
        </p:txBody>
      </p:sp>
      <p:sp>
        <p:nvSpPr>
          <p:cNvPr id="10" name="Rechteck 9"/>
          <p:cNvSpPr/>
          <p:nvPr/>
        </p:nvSpPr>
        <p:spPr>
          <a:xfrm>
            <a:off x="2133601" y="1485900"/>
            <a:ext cx="9620250" cy="46291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Eingang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143125" y="1485900"/>
            <a:ext cx="1704975" cy="8654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UK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3848100" y="1485900"/>
            <a:ext cx="885825" cy="8654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Büro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4733925" y="1485900"/>
            <a:ext cx="885825" cy="8654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Büro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5619750" y="1485900"/>
            <a:ext cx="885825" cy="8654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Büro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7391400" y="1485900"/>
            <a:ext cx="1704975" cy="8654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UK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6510338" y="1485900"/>
            <a:ext cx="885825" cy="8654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UK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9096375" y="1485900"/>
            <a:ext cx="885825" cy="8654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FiAe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9982201" y="1485900"/>
            <a:ext cx="1771650" cy="8654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Prüfungscenter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8867776" y="5249636"/>
            <a:ext cx="2895600" cy="8654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Umschulung Fachinformatiker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4867275" y="5249636"/>
            <a:ext cx="3105150" cy="8654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SAP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2143125" y="5249636"/>
            <a:ext cx="885825" cy="8654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7972426" y="5249636"/>
            <a:ext cx="895349" cy="8654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867275" y="3248025"/>
            <a:ext cx="2219325" cy="10300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Küche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7086600" y="3248025"/>
            <a:ext cx="3019425" cy="10300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     Serverraum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2143126" y="2708790"/>
            <a:ext cx="152400" cy="8654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2366962" y="2956831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Eingang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3624262" y="3248025"/>
            <a:ext cx="1243013" cy="1030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Empfang</a:t>
            </a:r>
            <a:endParaRPr lang="de-DE" dirty="0"/>
          </a:p>
        </p:txBody>
      </p:sp>
      <p:sp>
        <p:nvSpPr>
          <p:cNvPr id="32" name="Rechteck 31"/>
          <p:cNvSpPr/>
          <p:nvPr/>
        </p:nvSpPr>
        <p:spPr>
          <a:xfrm>
            <a:off x="10106025" y="3248025"/>
            <a:ext cx="1647826" cy="10300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Würfel 29"/>
          <p:cNvSpPr/>
          <p:nvPr/>
        </p:nvSpPr>
        <p:spPr>
          <a:xfrm>
            <a:off x="8867775" y="3518883"/>
            <a:ext cx="493937" cy="488344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9361712" y="3578389"/>
            <a:ext cx="77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WDS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35" name="Gerade Verbindung mit Pfeil 34"/>
          <p:cNvCxnSpPr>
            <a:endCxn id="13" idx="2"/>
          </p:cNvCxnSpPr>
          <p:nvPr/>
        </p:nvCxnSpPr>
        <p:spPr>
          <a:xfrm rot="10800000">
            <a:off x="2995613" y="2351314"/>
            <a:ext cx="6180174" cy="431074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>
            <a:endCxn id="30" idx="0"/>
          </p:cNvCxnSpPr>
          <p:nvPr/>
        </p:nvCxnSpPr>
        <p:spPr>
          <a:xfrm>
            <a:off x="9175787" y="2782388"/>
            <a:ext cx="0" cy="73649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V="1">
            <a:off x="9175787" y="2782388"/>
            <a:ext cx="1692239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9159949" y="4007227"/>
            <a:ext cx="0" cy="73649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V="1">
            <a:off x="9152030" y="4744809"/>
            <a:ext cx="1692239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endCxn id="24" idx="0"/>
          </p:cNvCxnSpPr>
          <p:nvPr/>
        </p:nvCxnSpPr>
        <p:spPr>
          <a:xfrm rot="10800000" flipV="1">
            <a:off x="6419850" y="4743722"/>
            <a:ext cx="2732180" cy="505914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10844269" y="4744810"/>
            <a:ext cx="0" cy="5048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/>
          <p:nvPr/>
        </p:nvCxnSpPr>
        <p:spPr>
          <a:xfrm flipV="1">
            <a:off x="10868026" y="2355396"/>
            <a:ext cx="0" cy="4269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 flipV="1">
            <a:off x="8243887" y="2355396"/>
            <a:ext cx="0" cy="4269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 flipV="1">
            <a:off x="6948487" y="2351313"/>
            <a:ext cx="0" cy="4269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9539287" y="2355396"/>
            <a:ext cx="0" cy="4269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20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7" grpId="0"/>
      <p:bldP spid="31" grpId="0" animBg="1"/>
      <p:bldP spid="30" grpId="0" animBg="1"/>
      <p:bldP spid="33" grpId="0"/>
    </p:bldLst>
  </p:timing>
</p:sld>
</file>

<file path=ppt/theme/theme1.xml><?xml version="1.0" encoding="utf-8"?>
<a:theme xmlns:a="http://schemas.openxmlformats.org/drawingml/2006/main" name="GFN_2014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FN_2014" id="{34C82B71-8E64-4941-A528-9B5E186B5B8B}" vid="{C9AC36D2-2A69-4007-831A-70C9440D0A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347</Words>
  <Application>Microsoft Office PowerPoint</Application>
  <PresentationFormat>Breitbild</PresentationFormat>
  <Paragraphs>189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GFN_2014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Müller</dc:creator>
  <cp:lastModifiedBy>Dorian Wiese</cp:lastModifiedBy>
  <cp:revision>107</cp:revision>
  <dcterms:created xsi:type="dcterms:W3CDTF">2014-02-09T18:30:07Z</dcterms:created>
  <dcterms:modified xsi:type="dcterms:W3CDTF">2015-01-29T17:00:15Z</dcterms:modified>
</cp:coreProperties>
</file>