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/>
            <a:t>Einleitung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/>
            <a:t>Vorbereitung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/>
            <a:t>Analyse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/>
            <a:t>Entwurf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/>
            <a:t>Umsetzung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D9E749CC-954E-4E5E-BB6D-E58C9AB5708F}" type="pres">
      <dgm:prSet presAssocID="{CC7E7781-C2B6-4689-BB94-7CB864FBAAD3}" presName="outerComposite" presStyleCnt="0">
        <dgm:presLayoutVars>
          <dgm:chMax val="5"/>
          <dgm:dir/>
          <dgm:resizeHandles val="exact"/>
        </dgm:presLayoutVars>
      </dgm:prSet>
      <dgm:spPr/>
    </dgm:pt>
    <dgm:pt modelId="{C99B6C88-BC2E-4581-9BC9-B36C6F28A08D}" type="pres">
      <dgm:prSet presAssocID="{CC7E7781-C2B6-4689-BB94-7CB864FBAAD3}" presName="dummyMaxCanvas" presStyleCnt="0">
        <dgm:presLayoutVars/>
      </dgm:prSet>
      <dgm:spPr/>
    </dgm:pt>
    <dgm:pt modelId="{7C86DE1A-7CA7-487B-B6BE-47545EB9C65C}" type="pres">
      <dgm:prSet presAssocID="{CC7E7781-C2B6-4689-BB94-7CB864FBAAD3}" presName="FiveNodes_1" presStyleLbl="node1" presStyleIdx="0" presStyleCnt="5">
        <dgm:presLayoutVars>
          <dgm:bulletEnabled val="1"/>
        </dgm:presLayoutVars>
      </dgm:prSet>
      <dgm:spPr/>
    </dgm:pt>
    <dgm:pt modelId="{EA622416-5BB3-4DB7-BEF0-5ECF392CF6CB}" type="pres">
      <dgm:prSet presAssocID="{CC7E7781-C2B6-4689-BB94-7CB864FBAAD3}" presName="FiveNodes_2" presStyleLbl="node1" presStyleIdx="1" presStyleCnt="5">
        <dgm:presLayoutVars>
          <dgm:bulletEnabled val="1"/>
        </dgm:presLayoutVars>
      </dgm:prSet>
      <dgm:spPr/>
    </dgm:pt>
    <dgm:pt modelId="{ADF840DE-A5B6-4254-B088-252189994BA9}" type="pres">
      <dgm:prSet presAssocID="{CC7E7781-C2B6-4689-BB94-7CB864FBAAD3}" presName="FiveNodes_3" presStyleLbl="node1" presStyleIdx="2" presStyleCnt="5">
        <dgm:presLayoutVars>
          <dgm:bulletEnabled val="1"/>
        </dgm:presLayoutVars>
      </dgm:prSet>
      <dgm:spPr/>
    </dgm:pt>
    <dgm:pt modelId="{E850A8C1-D9D8-4C3D-9D5D-B12EF5713BC8}" type="pres">
      <dgm:prSet presAssocID="{CC7E7781-C2B6-4689-BB94-7CB864FBAAD3}" presName="FiveNodes_4" presStyleLbl="node1" presStyleIdx="3" presStyleCnt="5">
        <dgm:presLayoutVars>
          <dgm:bulletEnabled val="1"/>
        </dgm:presLayoutVars>
      </dgm:prSet>
      <dgm:spPr/>
    </dgm:pt>
    <dgm:pt modelId="{6923DECC-709A-4292-86D7-2FAB6474C6F8}" type="pres">
      <dgm:prSet presAssocID="{CC7E7781-C2B6-4689-BB94-7CB864FBAAD3}" presName="FiveNodes_5" presStyleLbl="node1" presStyleIdx="4" presStyleCnt="5">
        <dgm:presLayoutVars>
          <dgm:bulletEnabled val="1"/>
        </dgm:presLayoutVars>
      </dgm:prSet>
      <dgm:spPr/>
    </dgm:pt>
    <dgm:pt modelId="{C77EC6D8-8CB6-40C1-B1F8-D6A2F3427D6A}" type="pres">
      <dgm:prSet presAssocID="{CC7E7781-C2B6-4689-BB94-7CB864FBAAD3}" presName="FiveConn_1-2" presStyleLbl="fgAccFollowNode1" presStyleIdx="0" presStyleCnt="4">
        <dgm:presLayoutVars>
          <dgm:bulletEnabled val="1"/>
        </dgm:presLayoutVars>
      </dgm:prSet>
      <dgm:spPr/>
    </dgm:pt>
    <dgm:pt modelId="{E51F7E02-E163-4FD6-8C0F-3D897CEA290D}" type="pres">
      <dgm:prSet presAssocID="{CC7E7781-C2B6-4689-BB94-7CB864FBAAD3}" presName="FiveConn_2-3" presStyleLbl="fgAccFollowNode1" presStyleIdx="1" presStyleCnt="4">
        <dgm:presLayoutVars>
          <dgm:bulletEnabled val="1"/>
        </dgm:presLayoutVars>
      </dgm:prSet>
      <dgm:spPr/>
    </dgm:pt>
    <dgm:pt modelId="{0E91D821-4BAB-4204-8AF4-C78F3BB674DD}" type="pres">
      <dgm:prSet presAssocID="{CC7E7781-C2B6-4689-BB94-7CB864FBAAD3}" presName="FiveConn_3-4" presStyleLbl="fgAccFollowNode1" presStyleIdx="2" presStyleCnt="4">
        <dgm:presLayoutVars>
          <dgm:bulletEnabled val="1"/>
        </dgm:presLayoutVars>
      </dgm:prSet>
      <dgm:spPr/>
    </dgm:pt>
    <dgm:pt modelId="{A8CA6631-6C56-4AD8-A3AC-71B6E48E9A09}" type="pres">
      <dgm:prSet presAssocID="{CC7E7781-C2B6-4689-BB94-7CB864FBAAD3}" presName="FiveConn_4-5" presStyleLbl="fgAccFollowNode1" presStyleIdx="3" presStyleCnt="4">
        <dgm:presLayoutVars>
          <dgm:bulletEnabled val="1"/>
        </dgm:presLayoutVars>
      </dgm:prSet>
      <dgm:spPr/>
    </dgm:pt>
    <dgm:pt modelId="{13FBFBB1-4562-4B52-99AB-85968827B24A}" type="pres">
      <dgm:prSet presAssocID="{CC7E7781-C2B6-4689-BB94-7CB864FBAAD3}" presName="FiveNodes_1_text" presStyleLbl="node1" presStyleIdx="4" presStyleCnt="5">
        <dgm:presLayoutVars>
          <dgm:bulletEnabled val="1"/>
        </dgm:presLayoutVars>
      </dgm:prSet>
      <dgm:spPr/>
    </dgm:pt>
    <dgm:pt modelId="{71B12C03-3947-4315-A22D-98C3E265DB8D}" type="pres">
      <dgm:prSet presAssocID="{CC7E7781-C2B6-4689-BB94-7CB864FBAAD3}" presName="FiveNodes_2_text" presStyleLbl="node1" presStyleIdx="4" presStyleCnt="5">
        <dgm:presLayoutVars>
          <dgm:bulletEnabled val="1"/>
        </dgm:presLayoutVars>
      </dgm:prSet>
      <dgm:spPr/>
    </dgm:pt>
    <dgm:pt modelId="{3A0212C4-C398-4C5C-A3EA-7FECACD4D4A1}" type="pres">
      <dgm:prSet presAssocID="{CC7E7781-C2B6-4689-BB94-7CB864FBAAD3}" presName="FiveNodes_3_text" presStyleLbl="node1" presStyleIdx="4" presStyleCnt="5">
        <dgm:presLayoutVars>
          <dgm:bulletEnabled val="1"/>
        </dgm:presLayoutVars>
      </dgm:prSet>
      <dgm:spPr/>
    </dgm:pt>
    <dgm:pt modelId="{DE13052D-E221-4B01-A430-2F636D0CE8B6}" type="pres">
      <dgm:prSet presAssocID="{CC7E7781-C2B6-4689-BB94-7CB864FBAAD3}" presName="FiveNodes_4_text" presStyleLbl="node1" presStyleIdx="4" presStyleCnt="5">
        <dgm:presLayoutVars>
          <dgm:bulletEnabled val="1"/>
        </dgm:presLayoutVars>
      </dgm:prSet>
      <dgm:spPr/>
    </dgm:pt>
    <dgm:pt modelId="{A348ECCF-809B-4EA0-AA77-E8BEFC1ECDB8}" type="pres">
      <dgm:prSet presAssocID="{CC7E7781-C2B6-4689-BB94-7CB864FBAAD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0CA25A9-1D16-409D-9532-9BA8BA4368F9}" type="presOf" srcId="{D3B773DD-834A-4A7C-A16B-89AEF924AD91}" destId="{EA622416-5BB3-4DB7-BEF0-5ECF392CF6CB}" srcOrd="0" destOrd="0" presId="urn:microsoft.com/office/officeart/2005/8/layout/vProcess5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142DB966-12A1-4EA1-B8BD-1B0A898F2C0A}" type="presOf" srcId="{3D4C920E-DC2F-45B9-BCDA-5DCAEA0E45C7}" destId="{13FBFBB1-4562-4B52-99AB-85968827B24A}" srcOrd="1" destOrd="0" presId="urn:microsoft.com/office/officeart/2005/8/layout/vProcess5"/>
    <dgm:cxn modelId="{C31ED6C1-CDBB-40BB-84EF-DE34AA30AE49}" type="presOf" srcId="{D3B773DD-834A-4A7C-A16B-89AEF924AD91}" destId="{71B12C03-3947-4315-A22D-98C3E265DB8D}" srcOrd="1" destOrd="0" presId="urn:microsoft.com/office/officeart/2005/8/layout/vProcess5"/>
    <dgm:cxn modelId="{31407CED-9798-49D6-B79D-24E63EFB81BB}" type="presOf" srcId="{DAC5600A-801B-4A37-9216-8430F1D11A52}" destId="{0E91D821-4BAB-4204-8AF4-C78F3BB674DD}" srcOrd="0" destOrd="0" presId="urn:microsoft.com/office/officeart/2005/8/layout/vProcess5"/>
    <dgm:cxn modelId="{903F6691-2835-473A-8D7C-E2C5EA62309D}" type="presOf" srcId="{CC7E7781-C2B6-4689-BB94-7CB864FBAAD3}" destId="{D9E749CC-954E-4E5E-BB6D-E58C9AB5708F}" srcOrd="0" destOrd="0" presId="urn:microsoft.com/office/officeart/2005/8/layout/vProcess5"/>
    <dgm:cxn modelId="{A6DA6C8F-5344-4931-B520-BF0C81E40C0F}" type="presOf" srcId="{A7592742-5C83-4599-88EB-19FB6B0B0AD6}" destId="{ADF840DE-A5B6-4254-B088-252189994BA9}" srcOrd="0" destOrd="0" presId="urn:microsoft.com/office/officeart/2005/8/layout/vProcess5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CDA0F86C-4E17-45AC-B0C5-0B12AF91CE3E}" type="presOf" srcId="{A103FB69-F2B9-4E93-9E09-1BEFB2FC37C9}" destId="{DE13052D-E221-4B01-A430-2F636D0CE8B6}" srcOrd="1" destOrd="0" presId="urn:microsoft.com/office/officeart/2005/8/layout/vProcess5"/>
    <dgm:cxn modelId="{9A8A29C1-B478-4F13-908E-1349C0B5F7C0}" type="presOf" srcId="{D7A75137-28C0-4A8D-8350-3021A5A20F92}" destId="{E51F7E02-E163-4FD6-8C0F-3D897CEA290D}" srcOrd="0" destOrd="0" presId="urn:microsoft.com/office/officeart/2005/8/layout/vProcess5"/>
    <dgm:cxn modelId="{E611B95D-52C9-4F70-A2F4-6ECBCE47A915}" type="presOf" srcId="{A7592742-5C83-4599-88EB-19FB6B0B0AD6}" destId="{3A0212C4-C398-4C5C-A3EA-7FECACD4D4A1}" srcOrd="1" destOrd="0" presId="urn:microsoft.com/office/officeart/2005/8/layout/vProcess5"/>
    <dgm:cxn modelId="{BD4A472E-F359-43B7-9884-4FAC561165D3}" type="presOf" srcId="{220DA009-3546-4887-AAE4-9DC907BE7075}" destId="{A348ECCF-809B-4EA0-AA77-E8BEFC1ECDB8}" srcOrd="1" destOrd="0" presId="urn:microsoft.com/office/officeart/2005/8/layout/vProcess5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851F56D9-E998-48D6-9A01-9CD7FC13ADEA}" type="presOf" srcId="{9002DD8C-0A24-45F9-AE65-882C40474E21}" destId="{A8CA6631-6C56-4AD8-A3AC-71B6E48E9A09}" srcOrd="0" destOrd="0" presId="urn:microsoft.com/office/officeart/2005/8/layout/vProcess5"/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C1981F5E-DA98-4BA4-88D1-E7AD7F760383}" type="presOf" srcId="{B3A9770A-8C31-48F1-A4A3-4036C0B9FBAF}" destId="{C77EC6D8-8CB6-40C1-B1F8-D6A2F3427D6A}" srcOrd="0" destOrd="0" presId="urn:microsoft.com/office/officeart/2005/8/layout/vProcess5"/>
    <dgm:cxn modelId="{3AE7049F-958F-4624-9CA0-C05F51084126}" type="presOf" srcId="{3D4C920E-DC2F-45B9-BCDA-5DCAEA0E45C7}" destId="{7C86DE1A-7CA7-487B-B6BE-47545EB9C65C}" srcOrd="0" destOrd="0" presId="urn:microsoft.com/office/officeart/2005/8/layout/vProcess5"/>
    <dgm:cxn modelId="{55C64D2C-9A37-4967-85E8-3A8556F2F0DD}" type="presOf" srcId="{220DA009-3546-4887-AAE4-9DC907BE7075}" destId="{6923DECC-709A-4292-86D7-2FAB6474C6F8}" srcOrd="0" destOrd="0" presId="urn:microsoft.com/office/officeart/2005/8/layout/vProcess5"/>
    <dgm:cxn modelId="{AB029270-F87C-4D53-8EFB-CF9205220BEB}" type="presOf" srcId="{A103FB69-F2B9-4E93-9E09-1BEFB2FC37C9}" destId="{E850A8C1-D9D8-4C3D-9D5D-B12EF5713BC8}" srcOrd="0" destOrd="0" presId="urn:microsoft.com/office/officeart/2005/8/layout/vProcess5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8FA2BC81-1B45-4E6F-9686-105F7C0A2DD3}" type="presParOf" srcId="{D9E749CC-954E-4E5E-BB6D-E58C9AB5708F}" destId="{C99B6C88-BC2E-4581-9BC9-B36C6F28A08D}" srcOrd="0" destOrd="0" presId="urn:microsoft.com/office/officeart/2005/8/layout/vProcess5"/>
    <dgm:cxn modelId="{C99C1F1D-9278-40A1-BDD3-991595A694D4}" type="presParOf" srcId="{D9E749CC-954E-4E5E-BB6D-E58C9AB5708F}" destId="{7C86DE1A-7CA7-487B-B6BE-47545EB9C65C}" srcOrd="1" destOrd="0" presId="urn:microsoft.com/office/officeart/2005/8/layout/vProcess5"/>
    <dgm:cxn modelId="{7B43478B-D6F0-4DC9-B61E-1AF34AB33B95}" type="presParOf" srcId="{D9E749CC-954E-4E5E-BB6D-E58C9AB5708F}" destId="{EA622416-5BB3-4DB7-BEF0-5ECF392CF6CB}" srcOrd="2" destOrd="0" presId="urn:microsoft.com/office/officeart/2005/8/layout/vProcess5"/>
    <dgm:cxn modelId="{1D431894-EB0C-4A58-B06C-AC742BB5075E}" type="presParOf" srcId="{D9E749CC-954E-4E5E-BB6D-E58C9AB5708F}" destId="{ADF840DE-A5B6-4254-B088-252189994BA9}" srcOrd="3" destOrd="0" presId="urn:microsoft.com/office/officeart/2005/8/layout/vProcess5"/>
    <dgm:cxn modelId="{EDB15107-F09F-4589-B07F-8082BAAAF18C}" type="presParOf" srcId="{D9E749CC-954E-4E5E-BB6D-E58C9AB5708F}" destId="{E850A8C1-D9D8-4C3D-9D5D-B12EF5713BC8}" srcOrd="4" destOrd="0" presId="urn:microsoft.com/office/officeart/2005/8/layout/vProcess5"/>
    <dgm:cxn modelId="{B1703F72-8CD4-4A37-9D56-D75273A74F38}" type="presParOf" srcId="{D9E749CC-954E-4E5E-BB6D-E58C9AB5708F}" destId="{6923DECC-709A-4292-86D7-2FAB6474C6F8}" srcOrd="5" destOrd="0" presId="urn:microsoft.com/office/officeart/2005/8/layout/vProcess5"/>
    <dgm:cxn modelId="{B9820B7B-D36E-401F-8390-59943C519191}" type="presParOf" srcId="{D9E749CC-954E-4E5E-BB6D-E58C9AB5708F}" destId="{C77EC6D8-8CB6-40C1-B1F8-D6A2F3427D6A}" srcOrd="6" destOrd="0" presId="urn:microsoft.com/office/officeart/2005/8/layout/vProcess5"/>
    <dgm:cxn modelId="{33AABAA0-80E6-4D85-BD41-880CAEB7FE19}" type="presParOf" srcId="{D9E749CC-954E-4E5E-BB6D-E58C9AB5708F}" destId="{E51F7E02-E163-4FD6-8C0F-3D897CEA290D}" srcOrd="7" destOrd="0" presId="urn:microsoft.com/office/officeart/2005/8/layout/vProcess5"/>
    <dgm:cxn modelId="{910884D8-5AA1-432E-B283-A942C80870F4}" type="presParOf" srcId="{D9E749CC-954E-4E5E-BB6D-E58C9AB5708F}" destId="{0E91D821-4BAB-4204-8AF4-C78F3BB674DD}" srcOrd="8" destOrd="0" presId="urn:microsoft.com/office/officeart/2005/8/layout/vProcess5"/>
    <dgm:cxn modelId="{F678E0DE-E28E-4710-A1C3-D9F81E2A623D}" type="presParOf" srcId="{D9E749CC-954E-4E5E-BB6D-E58C9AB5708F}" destId="{A8CA6631-6C56-4AD8-A3AC-71B6E48E9A09}" srcOrd="9" destOrd="0" presId="urn:microsoft.com/office/officeart/2005/8/layout/vProcess5"/>
    <dgm:cxn modelId="{2251DE9C-CB06-44D1-868F-BE320BD9F4A0}" type="presParOf" srcId="{D9E749CC-954E-4E5E-BB6D-E58C9AB5708F}" destId="{13FBFBB1-4562-4B52-99AB-85968827B24A}" srcOrd="10" destOrd="0" presId="urn:microsoft.com/office/officeart/2005/8/layout/vProcess5"/>
    <dgm:cxn modelId="{54E7D407-28EA-4871-88F6-97A727D98232}" type="presParOf" srcId="{D9E749CC-954E-4E5E-BB6D-E58C9AB5708F}" destId="{71B12C03-3947-4315-A22D-98C3E265DB8D}" srcOrd="11" destOrd="0" presId="urn:microsoft.com/office/officeart/2005/8/layout/vProcess5"/>
    <dgm:cxn modelId="{AFF04A0F-F3D5-4737-B1A2-FAF0C0BB9AE5}" type="presParOf" srcId="{D9E749CC-954E-4E5E-BB6D-E58C9AB5708F}" destId="{3A0212C4-C398-4C5C-A3EA-7FECACD4D4A1}" srcOrd="12" destOrd="0" presId="urn:microsoft.com/office/officeart/2005/8/layout/vProcess5"/>
    <dgm:cxn modelId="{E0095558-4A97-4651-A68C-C1E35C79039E}" type="presParOf" srcId="{D9E749CC-954E-4E5E-BB6D-E58C9AB5708F}" destId="{DE13052D-E221-4B01-A430-2F636D0CE8B6}" srcOrd="13" destOrd="0" presId="urn:microsoft.com/office/officeart/2005/8/layout/vProcess5"/>
    <dgm:cxn modelId="{D625B681-D863-43EE-9F85-F3FACE2C44B6}" type="presParOf" srcId="{D9E749CC-954E-4E5E-BB6D-E58C9AB5708F}" destId="{A348ECCF-809B-4EA0-AA77-E8BEFC1ECD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86DE1A-7CA7-487B-B6BE-47545EB9C65C}">
      <dsp:nvSpPr>
        <dsp:cNvPr id="0" name=""/>
        <dsp:cNvSpPr/>
      </dsp:nvSpPr>
      <dsp:spPr>
        <a:xfrm>
          <a:off x="0" y="0"/>
          <a:ext cx="6278118" cy="80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Einleitung</a:t>
          </a:r>
          <a:endParaRPr lang="de-DE" sz="3600" kern="1200" dirty="0"/>
        </a:p>
      </dsp:txBody>
      <dsp:txXfrm>
        <a:off x="0" y="0"/>
        <a:ext cx="5357602" cy="809244"/>
      </dsp:txXfrm>
    </dsp:sp>
    <dsp:sp modelId="{EA622416-5BB3-4DB7-BEF0-5ECF392CF6CB}">
      <dsp:nvSpPr>
        <dsp:cNvPr id="0" name=""/>
        <dsp:cNvSpPr/>
      </dsp:nvSpPr>
      <dsp:spPr>
        <a:xfrm>
          <a:off x="468820" y="921639"/>
          <a:ext cx="6278118" cy="80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Vorbereitung</a:t>
          </a:r>
          <a:endParaRPr lang="de-DE" sz="3600" kern="1200" dirty="0"/>
        </a:p>
      </dsp:txBody>
      <dsp:txXfrm>
        <a:off x="468820" y="921639"/>
        <a:ext cx="5283288" cy="809244"/>
      </dsp:txXfrm>
    </dsp:sp>
    <dsp:sp modelId="{ADF840DE-A5B6-4254-B088-252189994BA9}">
      <dsp:nvSpPr>
        <dsp:cNvPr id="0" name=""/>
        <dsp:cNvSpPr/>
      </dsp:nvSpPr>
      <dsp:spPr>
        <a:xfrm>
          <a:off x="937640" y="1843278"/>
          <a:ext cx="6278118" cy="80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Analyse</a:t>
          </a:r>
          <a:endParaRPr lang="de-DE" sz="3600" kern="1200" dirty="0"/>
        </a:p>
      </dsp:txBody>
      <dsp:txXfrm>
        <a:off x="937640" y="1843278"/>
        <a:ext cx="5283288" cy="809244"/>
      </dsp:txXfrm>
    </dsp:sp>
    <dsp:sp modelId="{E850A8C1-D9D8-4C3D-9D5D-B12EF5713BC8}">
      <dsp:nvSpPr>
        <dsp:cNvPr id="0" name=""/>
        <dsp:cNvSpPr/>
      </dsp:nvSpPr>
      <dsp:spPr>
        <a:xfrm>
          <a:off x="1406461" y="2764917"/>
          <a:ext cx="6278118" cy="80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Entwurf</a:t>
          </a:r>
          <a:endParaRPr lang="de-DE" sz="3600" kern="1200" dirty="0"/>
        </a:p>
      </dsp:txBody>
      <dsp:txXfrm>
        <a:off x="1406461" y="2764917"/>
        <a:ext cx="5283288" cy="809244"/>
      </dsp:txXfrm>
    </dsp:sp>
    <dsp:sp modelId="{6923DECC-709A-4292-86D7-2FAB6474C6F8}">
      <dsp:nvSpPr>
        <dsp:cNvPr id="0" name=""/>
        <dsp:cNvSpPr/>
      </dsp:nvSpPr>
      <dsp:spPr>
        <a:xfrm>
          <a:off x="1875281" y="3686556"/>
          <a:ext cx="6278118" cy="80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Umsetzung</a:t>
          </a:r>
          <a:endParaRPr lang="de-DE" sz="3600" kern="1200" dirty="0"/>
        </a:p>
      </dsp:txBody>
      <dsp:txXfrm>
        <a:off x="1875281" y="3686556"/>
        <a:ext cx="5283288" cy="809244"/>
      </dsp:txXfrm>
    </dsp:sp>
    <dsp:sp modelId="{C77EC6D8-8CB6-40C1-B1F8-D6A2F3427D6A}">
      <dsp:nvSpPr>
        <dsp:cNvPr id="0" name=""/>
        <dsp:cNvSpPr/>
      </dsp:nvSpPr>
      <dsp:spPr>
        <a:xfrm>
          <a:off x="5752109" y="591197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5752109" y="591197"/>
        <a:ext cx="526008" cy="526008"/>
      </dsp:txXfrm>
    </dsp:sp>
    <dsp:sp modelId="{E51F7E02-E163-4FD6-8C0F-3D897CEA290D}">
      <dsp:nvSpPr>
        <dsp:cNvPr id="0" name=""/>
        <dsp:cNvSpPr/>
      </dsp:nvSpPr>
      <dsp:spPr>
        <a:xfrm>
          <a:off x="6220929" y="1512836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6220929" y="1512836"/>
        <a:ext cx="526008" cy="526008"/>
      </dsp:txXfrm>
    </dsp:sp>
    <dsp:sp modelId="{0E91D821-4BAB-4204-8AF4-C78F3BB674DD}">
      <dsp:nvSpPr>
        <dsp:cNvPr id="0" name=""/>
        <dsp:cNvSpPr/>
      </dsp:nvSpPr>
      <dsp:spPr>
        <a:xfrm>
          <a:off x="6689750" y="242098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6689750" y="2420988"/>
        <a:ext cx="526008" cy="526008"/>
      </dsp:txXfrm>
    </dsp:sp>
    <dsp:sp modelId="{A8CA6631-6C56-4AD8-A3AC-71B6E48E9A09}">
      <dsp:nvSpPr>
        <dsp:cNvPr id="0" name=""/>
        <dsp:cNvSpPr/>
      </dsp:nvSpPr>
      <dsp:spPr>
        <a:xfrm>
          <a:off x="7158570" y="3351618"/>
          <a:ext cx="526008" cy="5260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7158570" y="3351618"/>
        <a:ext cx="526008" cy="52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</a:t>
            </a:r>
            <a:r>
              <a:rPr lang="de-DE" dirty="0" smtClean="0"/>
              <a:t>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</a:t>
            </a:r>
            <a:r>
              <a:rPr lang="de-DE" dirty="0" smtClean="0"/>
              <a:t>IDE</a:t>
            </a:r>
            <a:endParaRPr lang="de-DE" dirty="0" smtClean="0"/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</a:t>
            </a:r>
            <a:r>
              <a:rPr lang="de-DE" smtClean="0"/>
              <a:t>Serversoftware entwickeln</a:t>
            </a:r>
            <a:endParaRPr lang="de-DE" dirty="0" smtClean="0"/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</a:t>
            </a:r>
            <a:r>
              <a:rPr lang="de-DE" dirty="0" smtClean="0"/>
              <a:t> und Server</a:t>
            </a:r>
            <a:endParaRPr lang="de-DE" dirty="0" smtClean="0"/>
          </a:p>
          <a:p>
            <a:r>
              <a:rPr lang="de-DE" dirty="0" smtClean="0"/>
              <a:t>Minimaler</a:t>
            </a:r>
            <a:r>
              <a:rPr lang="de-DE" dirty="0" smtClean="0"/>
              <a:t> </a:t>
            </a:r>
            <a:r>
              <a:rPr lang="de-DE" dirty="0" smtClean="0"/>
              <a:t>Datenverkehr</a:t>
            </a:r>
          </a:p>
          <a:p>
            <a:r>
              <a:rPr lang="de-DE" dirty="0" smtClean="0"/>
              <a:t>Trennung </a:t>
            </a:r>
            <a:r>
              <a:rPr lang="de-DE" dirty="0" smtClean="0"/>
              <a:t>von Darstellung </a:t>
            </a:r>
            <a:r>
              <a:rPr lang="de-DE" dirty="0" smtClean="0"/>
              <a:t>&amp;</a:t>
            </a:r>
            <a:r>
              <a:rPr lang="de-DE" dirty="0" smtClean="0"/>
              <a:t> </a:t>
            </a:r>
            <a:r>
              <a:rPr lang="de-DE" dirty="0" smtClean="0"/>
              <a:t>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</a:t>
            </a:r>
            <a:r>
              <a:rPr lang="de-DE" dirty="0" smtClean="0"/>
              <a:t>quelloffener </a:t>
            </a:r>
            <a:r>
              <a:rPr lang="de-DE" dirty="0" smtClean="0"/>
              <a:t>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 : sämtliche Produkte</a:t>
            </a:r>
            <a:endParaRPr lang="de-DE" dirty="0" smtClean="0"/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363</Words>
  <Application>Microsoft Office PowerPoint</Application>
  <PresentationFormat>Bildschirmpräsentation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103</cp:revision>
  <dcterms:created xsi:type="dcterms:W3CDTF">2016-07-11T18:02:57Z</dcterms:created>
  <dcterms:modified xsi:type="dcterms:W3CDTF">2016-07-13T11:22:15Z</dcterms:modified>
</cp:coreProperties>
</file>