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4" autoAdjust="0"/>
    <p:restoredTop sz="94655" autoAdjust="0"/>
  </p:normalViewPr>
  <p:slideViewPr>
    <p:cSldViewPr>
      <p:cViewPr varScale="1">
        <p:scale>
          <a:sx n="63" d="100"/>
          <a:sy n="63" d="100"/>
        </p:scale>
        <p:origin x="-102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JSON-Schema.org</a:t>
            </a:r>
          </a:p>
          <a:p>
            <a:r>
              <a:rPr lang="de-DE" dirty="0" smtClean="0"/>
              <a:t>Codereview durch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 Projektantrag - Projekt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 Planung - Umsetzung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Modelle</a:t>
                      </a:r>
                      <a:r>
                        <a:rPr lang="de-DE" baseline="0" dirty="0" smtClean="0"/>
                        <a:t> : -7h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Modelle</a:t>
                      </a:r>
                      <a:r>
                        <a:rPr lang="de-DE" baseline="0" dirty="0" smtClean="0"/>
                        <a:t> : -1h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Fixtures</a:t>
                      </a:r>
                      <a:r>
                        <a:rPr lang="de-DE" baseline="0" dirty="0" smtClean="0"/>
                        <a:t> : +7h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Doku : +2h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Manuelle-</a:t>
                      </a:r>
                      <a:r>
                        <a:rPr lang="de-DE" baseline="0" dirty="0" smtClean="0"/>
                        <a:t> statt Modultests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Bildschirmpräsentation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11</cp:revision>
  <dcterms:created xsi:type="dcterms:W3CDTF">2016-07-11T18:02:57Z</dcterms:created>
  <dcterms:modified xsi:type="dcterms:W3CDTF">2016-07-11T18:44:07Z</dcterms:modified>
</cp:coreProperties>
</file>