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5" autoAdjust="0"/>
    <p:restoredTop sz="94695" autoAdjust="0"/>
  </p:normalViewPr>
  <p:slideViewPr>
    <p:cSldViewPr>
      <p:cViewPr varScale="1">
        <p:scale>
          <a:sx n="59" d="100"/>
          <a:sy n="59" d="100"/>
        </p:scale>
        <p:origin x="-84" y="-1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JSON-Schema.org</a:t>
            </a:r>
          </a:p>
          <a:p>
            <a:r>
              <a:rPr lang="de-DE" dirty="0" smtClean="0"/>
              <a:t>Codereview durch Mitarbeiter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Projektantrag - Projekt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Modelle 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 : +7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Planung - Umsetzung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 : -1h</a:t>
            </a:r>
          </a:p>
          <a:p>
            <a:r>
              <a:rPr lang="de-DE" dirty="0" smtClean="0"/>
              <a:t>Doku : +2h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Entwickeln einer Serversoftware zur Reservierung von Hotelzimmern</a:t>
            </a:r>
          </a:p>
          <a:p>
            <a:r>
              <a:rPr lang="de-DE" dirty="0" smtClean="0"/>
              <a:t>Anbindung von mobilen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r>
              <a:rPr lang="de-DE" dirty="0" err="1" smtClean="0"/>
              <a:t>Apps</a:t>
            </a:r>
            <a:r>
              <a:rPr lang="de-DE" dirty="0" smtClean="0"/>
              <a:t> dienen der Darstellung</a:t>
            </a:r>
          </a:p>
          <a:p>
            <a:r>
              <a:rPr lang="de-DE" dirty="0" smtClean="0"/>
              <a:t>Versorgung 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</a:p>
          <a:p>
            <a:r>
              <a:rPr lang="de-DE" dirty="0" smtClean="0"/>
              <a:t>Grafische Anpassung des Clients an Kundenwunsch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4" name="Inhaltsplatzhalter 3" descr="hbs_sche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0412" y="2402864"/>
            <a:ext cx="8203175" cy="292063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4105" y="1600200"/>
            <a:ext cx="2584790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857" y="1600200"/>
            <a:ext cx="2585285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JSON</a:t>
            </a:r>
          </a:p>
          <a:p>
            <a:r>
              <a:rPr lang="de-DE" dirty="0" smtClean="0"/>
              <a:t>Definierte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MVC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</a:t>
            </a:r>
          </a:p>
          <a:p>
            <a:r>
              <a:rPr lang="de-DE" dirty="0" smtClean="0"/>
              <a:t>Zusatzprodukte</a:t>
            </a:r>
          </a:p>
          <a:p>
            <a:r>
              <a:rPr lang="de-DE" dirty="0" smtClean="0"/>
              <a:t>Preise</a:t>
            </a:r>
          </a:p>
          <a:p>
            <a:r>
              <a:rPr lang="de-DE" dirty="0" smtClean="0"/>
              <a:t>Verfügbarkeiten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Office PowerPoint</Application>
  <PresentationFormat>Bildschirmpräsentation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Projektpräsentation</vt:lpstr>
      <vt:lpstr>Gliederung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15</cp:revision>
  <dcterms:created xsi:type="dcterms:W3CDTF">2016-07-11T18:02:57Z</dcterms:created>
  <dcterms:modified xsi:type="dcterms:W3CDTF">2016-07-12T14:50:39Z</dcterms:modified>
</cp:coreProperties>
</file>