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648" y="4038600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</a:t>
            </a:r>
            <a:r>
              <a:rPr lang="de-DE" dirty="0" smtClean="0"/>
              <a:t>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</a:t>
            </a:r>
            <a:r>
              <a:rPr lang="de-DE" dirty="0" smtClean="0"/>
              <a:t>IDE</a:t>
            </a:r>
            <a:endParaRPr lang="de-DE" dirty="0" smtClean="0"/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</a:t>
            </a:r>
            <a:r>
              <a:rPr lang="de-DE" dirty="0" smtClean="0"/>
              <a:t>- DTO</a:t>
            </a:r>
            <a:endParaRPr lang="de-DE" dirty="0" smtClean="0"/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 smtClean="0"/>
          </a:p>
          <a:p>
            <a:r>
              <a:rPr lang="de-DE" dirty="0" smtClean="0"/>
              <a:t>Vorbereitung</a:t>
            </a:r>
            <a:endParaRPr lang="de-DE" dirty="0" smtClean="0"/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</a:t>
            </a:r>
            <a:r>
              <a:rPr lang="de-DE" dirty="0" err="1" smtClean="0"/>
              <a:t>media</a:t>
            </a:r>
            <a:r>
              <a:rPr lang="de-DE" dirty="0" smtClean="0"/>
              <a:t>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err="1" smtClean="0"/>
              <a:t>Apps</a:t>
            </a:r>
            <a:r>
              <a:rPr lang="de-DE" dirty="0" smtClean="0"/>
              <a:t> als Clients : Darstellung &amp; Nutzereingaben</a:t>
            </a:r>
          </a:p>
          <a:p>
            <a:r>
              <a:rPr lang="de-DE" dirty="0" smtClean="0"/>
              <a:t>Kunden : Einzelne Hotels</a:t>
            </a:r>
          </a:p>
          <a:p>
            <a:r>
              <a:rPr lang="de-DE" dirty="0" smtClean="0"/>
              <a:t>Grafische Anpassung der </a:t>
            </a:r>
            <a:r>
              <a:rPr lang="de-DE" dirty="0" smtClean="0"/>
              <a:t>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1026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9825"/>
            <a:ext cx="5191126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Serversoftware</a:t>
            </a:r>
          </a:p>
          <a:p>
            <a:r>
              <a:rPr lang="de-DE" dirty="0" smtClean="0"/>
              <a:t>Gegeben : grafisches Konzept</a:t>
            </a:r>
            <a:endParaRPr lang="de-DE" dirty="0" smtClean="0"/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Versorgung </a:t>
            </a:r>
            <a:r>
              <a:rPr lang="de-DE" dirty="0" smtClean="0"/>
              <a:t>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  <a:endParaRPr lang="de-DE" dirty="0" smtClean="0"/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799"/>
            <a:ext cx="6061646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Webservice zwischen </a:t>
            </a:r>
            <a:r>
              <a:rPr lang="de-DE" dirty="0" err="1" smtClean="0"/>
              <a:t>App</a:t>
            </a:r>
            <a:r>
              <a:rPr lang="de-DE" dirty="0" smtClean="0"/>
              <a:t> und Server</a:t>
            </a:r>
            <a:endParaRPr lang="de-DE" dirty="0" smtClean="0"/>
          </a:p>
          <a:p>
            <a:r>
              <a:rPr lang="de-DE" dirty="0" smtClean="0"/>
              <a:t>Minimaler</a:t>
            </a:r>
            <a:r>
              <a:rPr lang="de-DE" dirty="0" smtClean="0"/>
              <a:t> </a:t>
            </a:r>
            <a:r>
              <a:rPr lang="de-DE" dirty="0" smtClean="0"/>
              <a:t>Datenverkehr</a:t>
            </a:r>
          </a:p>
          <a:p>
            <a:r>
              <a:rPr lang="de-DE" dirty="0" smtClean="0"/>
              <a:t>Trennung </a:t>
            </a:r>
            <a:r>
              <a:rPr lang="de-DE" dirty="0" smtClean="0"/>
              <a:t>von Darstellung </a:t>
            </a:r>
            <a:r>
              <a:rPr lang="de-DE" dirty="0" smtClean="0"/>
              <a:t>&amp;</a:t>
            </a:r>
            <a:r>
              <a:rPr lang="de-DE" dirty="0" smtClean="0"/>
              <a:t> </a:t>
            </a:r>
            <a:r>
              <a:rPr lang="de-DE" dirty="0" smtClean="0"/>
              <a:t>Geschäftslogik</a:t>
            </a:r>
          </a:p>
          <a:p>
            <a:r>
              <a:rPr lang="de-DE" dirty="0" smtClean="0"/>
              <a:t>Datenaustausch : </a:t>
            </a:r>
            <a:r>
              <a:rPr lang="de-DE" dirty="0" smtClean="0"/>
              <a:t>JSON als Datenformat</a:t>
            </a:r>
            <a:endParaRPr lang="de-DE" dirty="0" smtClean="0"/>
          </a:p>
          <a:p>
            <a:r>
              <a:rPr lang="de-DE" dirty="0" smtClean="0"/>
              <a:t>Definition der </a:t>
            </a:r>
            <a:r>
              <a:rPr lang="de-DE" dirty="0" smtClean="0"/>
              <a:t>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</a:t>
            </a:r>
            <a:r>
              <a:rPr lang="de-DE" dirty="0" smtClean="0"/>
              <a:t>quelloffener </a:t>
            </a:r>
            <a:r>
              <a:rPr lang="de-DE" dirty="0" smtClean="0"/>
              <a:t>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 (Einzel, Doppel, </a:t>
            </a:r>
            <a:r>
              <a:rPr lang="de-DE" dirty="0" err="1" smtClean="0"/>
              <a:t>Dreibett</a:t>
            </a:r>
            <a:r>
              <a:rPr lang="de-DE" dirty="0" smtClean="0"/>
              <a:t> …)</a:t>
            </a:r>
          </a:p>
          <a:p>
            <a:r>
              <a:rPr lang="de-DE" dirty="0" smtClean="0"/>
              <a:t>Zusatzprodukt (Vollpension, Sektfrühstück …)</a:t>
            </a:r>
          </a:p>
          <a:p>
            <a:r>
              <a:rPr lang="de-DE" dirty="0" smtClean="0"/>
              <a:t>Preis : sämtliche Produkte</a:t>
            </a:r>
            <a:endParaRPr lang="de-DE" dirty="0" smtClean="0"/>
          </a:p>
          <a:p>
            <a:r>
              <a:rPr lang="de-DE" dirty="0" smtClean="0"/>
              <a:t>Verfügbarkeit : nur für Zimmerkategorie</a:t>
            </a:r>
            <a:endParaRPr lang="de-DE" dirty="0"/>
          </a:p>
        </p:txBody>
      </p:sp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36905" cy="39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98"/>
                <a:gridCol w="1796558"/>
                <a:gridCol w="5407349"/>
              </a:tblGrid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</a:t>
                      </a:r>
                      <a:r>
                        <a:rPr lang="de-DE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 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Preise &amp;</a:t>
                      </a:r>
                      <a:r>
                        <a:rPr lang="de-DE" baseline="0" dirty="0" smtClean="0"/>
                        <a:t> Verfügbarkeiten (Datumsabhängig)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Gesamtpreis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 &amp; Nutzerdaten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362</Words>
  <Application>Microsoft Office PowerPoint</Application>
  <PresentationFormat>Bildschirmpräsentation (4:3)</PresentationFormat>
  <Paragraphs>128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101</cp:revision>
  <dcterms:created xsi:type="dcterms:W3CDTF">2016-07-11T18:02:57Z</dcterms:created>
  <dcterms:modified xsi:type="dcterms:W3CDTF">2016-07-13T11:17:53Z</dcterms:modified>
</cp:coreProperties>
</file>