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</a:t>
            </a:r>
            <a:r>
              <a:rPr lang="de-DE" dirty="0" smtClean="0"/>
              <a:t>L</a:t>
            </a:r>
            <a:r>
              <a:rPr lang="de-DE" dirty="0" smtClean="0"/>
              <a:t>ogik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Bildschirmpräsentation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Projektpräsentation</vt:lpstr>
      <vt:lpstr>Gliederung</vt:lpstr>
      <vt:lpstr>Einleitung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71</cp:revision>
  <dcterms:created xsi:type="dcterms:W3CDTF">2016-07-11T18:02:57Z</dcterms:created>
  <dcterms:modified xsi:type="dcterms:W3CDTF">2016-07-13T09:29:50Z</dcterms:modified>
</cp:coreProperties>
</file>