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V</a:t>
          </a:r>
          <a:r>
            <a:rPr lang="de-DE" dirty="0" smtClean="0"/>
            <a:t>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A</a:t>
          </a:r>
          <a:r>
            <a:rPr lang="de-DE" dirty="0" smtClean="0"/>
            <a:t>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U</a:t>
          </a:r>
          <a:r>
            <a:rPr lang="de-DE" dirty="0" smtClean="0"/>
            <a:t>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N</a:t>
          </a:r>
          <a:r>
            <a:rPr lang="de-DE" dirty="0" smtClean="0"/>
            <a:t>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C65E86-9E4A-42BC-8419-86F4C9F5EA59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107B2CB-473D-44C7-AE87-4D9117DB6B67}">
      <dgm:prSet/>
      <dgm:spPr/>
      <dgm:t>
        <a:bodyPr/>
        <a:lstStyle/>
        <a:p>
          <a:pPr rtl="0"/>
          <a:r>
            <a:rPr lang="de-DE" dirty="0" smtClean="0"/>
            <a:t>Vielen Dank für Ihre Aufmerksamkeit </a:t>
          </a:r>
          <a:r>
            <a:rPr lang="de-DE" dirty="0" smtClean="0">
              <a:sym typeface="Wingdings"/>
            </a:rPr>
            <a:t></a:t>
          </a:r>
          <a:endParaRPr lang="de-DE" dirty="0"/>
        </a:p>
      </dgm:t>
    </dgm:pt>
    <dgm:pt modelId="{527186C4-00AD-4540-B860-F161C6043889}" type="parTrans" cxnId="{2930AD93-048C-40FF-9439-AF6588F3D0F6}">
      <dgm:prSet/>
      <dgm:spPr/>
      <dgm:t>
        <a:bodyPr/>
        <a:lstStyle/>
        <a:p>
          <a:endParaRPr lang="de-DE"/>
        </a:p>
      </dgm:t>
    </dgm:pt>
    <dgm:pt modelId="{2207CAA6-5B4E-4228-BA5C-5907BE32E87A}" type="sibTrans" cxnId="{2930AD93-048C-40FF-9439-AF6588F3D0F6}">
      <dgm:prSet/>
      <dgm:spPr/>
      <dgm:t>
        <a:bodyPr/>
        <a:lstStyle/>
        <a:p>
          <a:endParaRPr lang="de-DE"/>
        </a:p>
      </dgm:t>
    </dgm:pt>
    <dgm:pt modelId="{35434BE4-2085-4CD3-B4D8-DB52BB0383DA}" type="pres">
      <dgm:prSet presAssocID="{C7C65E86-9E4A-42BC-8419-86F4C9F5EA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28F288E-1780-4F2C-BB46-C05E3C96ABD1}" type="pres">
      <dgm:prSet presAssocID="{9107B2CB-473D-44C7-AE87-4D9117DB6B67}" presName="linNode" presStyleCnt="0"/>
      <dgm:spPr/>
    </dgm:pt>
    <dgm:pt modelId="{E80B88A0-8754-43D6-BD5A-92859EA93178}" type="pres">
      <dgm:prSet presAssocID="{9107B2CB-473D-44C7-AE87-4D9117DB6B67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930AD93-048C-40FF-9439-AF6588F3D0F6}" srcId="{C7C65E86-9E4A-42BC-8419-86F4C9F5EA59}" destId="{9107B2CB-473D-44C7-AE87-4D9117DB6B67}" srcOrd="0" destOrd="0" parTransId="{527186C4-00AD-4540-B860-F161C6043889}" sibTransId="{2207CAA6-5B4E-4228-BA5C-5907BE32E87A}"/>
    <dgm:cxn modelId="{AB0D2BD0-4D27-413B-9D3D-3B501E83A158}" type="presOf" srcId="{C7C65E86-9E4A-42BC-8419-86F4C9F5EA59}" destId="{35434BE4-2085-4CD3-B4D8-DB52BB0383DA}" srcOrd="0" destOrd="0" presId="urn:microsoft.com/office/officeart/2005/8/layout/vList5"/>
    <dgm:cxn modelId="{C1E9AB9A-10AD-4362-B26C-61210072607A}" type="presOf" srcId="{9107B2CB-473D-44C7-AE87-4D9117DB6B67}" destId="{E80B88A0-8754-43D6-BD5A-92859EA93178}" srcOrd="0" destOrd="0" presId="urn:microsoft.com/office/officeart/2005/8/layout/vList5"/>
    <dgm:cxn modelId="{CD8A43B5-1FFE-438F-918F-2A9C0D8DB978}" type="presParOf" srcId="{35434BE4-2085-4CD3-B4D8-DB52BB0383DA}" destId="{828F288E-1780-4F2C-BB46-C05E3C96ABD1}" srcOrd="0" destOrd="0" presId="urn:microsoft.com/office/officeart/2005/8/layout/vList5"/>
    <dgm:cxn modelId="{B48815DE-AA56-4945-B25D-DD9D47EEDEC4}" type="presParOf" srcId="{828F288E-1780-4F2C-BB46-C05E3C96ABD1}" destId="{E80B88A0-8754-43D6-BD5A-92859EA931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V</a:t>
          </a:r>
          <a:r>
            <a:rPr lang="de-DE" sz="2900" kern="1200" dirty="0" smtClean="0"/>
            <a:t>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A</a:t>
          </a:r>
          <a:r>
            <a:rPr lang="de-DE" sz="2900" kern="1200" dirty="0" smtClean="0"/>
            <a:t>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U</a:t>
          </a:r>
          <a:r>
            <a:rPr lang="de-DE" sz="2900" kern="1200" dirty="0" smtClean="0"/>
            <a:t>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N</a:t>
          </a:r>
          <a:r>
            <a:rPr lang="de-DE" sz="2900" kern="1200" dirty="0" smtClean="0"/>
            <a:t>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br>
              <a:rPr lang="de-DE" dirty="0" smtClean="0"/>
            </a:br>
            <a:r>
              <a:rPr lang="de-DE" dirty="0" smtClean="0"/>
              <a:t>HBS Proxy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5776" y="2780928"/>
            <a:ext cx="6489576" cy="3162821"/>
          </a:xfrm>
        </p:spPr>
        <p:txBody>
          <a:bodyPr>
            <a:normAutofit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309320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IDE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-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je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Qualitätssichernde Maßnahmen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erfahrenen Dipl. Informatiker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4098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smtClean="0"/>
              <a:t>Laden der Testdaten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11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Jan\Desktop\weiterbildung_fachinformatiker_ihk_projektantrag\praesentation\navi0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29350"/>
            <a:ext cx="5162550" cy="62865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mobile-ad-media GmbH</a:t>
            </a:r>
          </a:p>
          <a:p>
            <a:r>
              <a:rPr lang="de-DE" dirty="0" smtClean="0"/>
              <a:t>Gesamtprojekt : Mobiles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 als Clients : Darstellung &amp; Nutzereingaben</a:t>
            </a:r>
          </a:p>
          <a:p>
            <a:r>
              <a:rPr lang="de-DE" dirty="0" smtClean="0"/>
              <a:t>Kunden des Systems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5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Einleitung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Serverkomponente entwickeln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Grundlage : grafisches Konzept</a:t>
            </a:r>
          </a:p>
          <a:p>
            <a:r>
              <a:rPr lang="de-DE" dirty="0" smtClean="0"/>
              <a:t>Versorgung der Apps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 mit Reservierungsdaten</a:t>
            </a:r>
          </a:p>
          <a:p>
            <a:r>
              <a:rPr lang="de-DE" dirty="0" smtClean="0"/>
              <a:t>Testdaten</a:t>
            </a:r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628799"/>
            <a:ext cx="6840760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1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20" name="Textfeld 1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Apps</a:t>
            </a:r>
            <a:r>
              <a:rPr lang="de-DE" dirty="0" smtClean="0"/>
              <a:t> und Server</a:t>
            </a:r>
          </a:p>
          <a:p>
            <a:r>
              <a:rPr lang="de-DE" dirty="0" smtClean="0"/>
              <a:t>Minimaler Datenverkehr</a:t>
            </a:r>
          </a:p>
          <a:p>
            <a:r>
              <a:rPr lang="de-DE" dirty="0" smtClean="0"/>
              <a:t>Trennung von Darstellung &amp; Geschäftslogik</a:t>
            </a:r>
          </a:p>
          <a:p>
            <a:r>
              <a:rPr lang="de-DE" dirty="0" smtClean="0"/>
              <a:t>Datenaustausch : JSON als Datenformat</a:t>
            </a:r>
          </a:p>
          <a:p>
            <a:r>
              <a:rPr lang="de-DE" dirty="0" smtClean="0"/>
              <a:t>Definition der JSON Struktur</a:t>
            </a:r>
          </a:p>
          <a:p>
            <a:r>
              <a:rPr lang="de-DE" dirty="0" smtClean="0"/>
              <a:t>PHP als Grundlage - Skriptsprache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391</Words>
  <Application>Microsoft Office PowerPoint</Application>
  <PresentationFormat>Bildschirmpräsentation (4:3)</PresentationFormat>
  <Paragraphs>143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 HBS Proxy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Qualitätssichernde Maßnahmen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138</cp:revision>
  <dcterms:created xsi:type="dcterms:W3CDTF">2016-07-11T18:02:57Z</dcterms:created>
  <dcterms:modified xsi:type="dcterms:W3CDTF">2016-07-13T19:16:27Z</dcterms:modified>
</cp:coreProperties>
</file>