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75" r:id="rId7"/>
    <p:sldId id="261" r:id="rId8"/>
    <p:sldId id="262" r:id="rId9"/>
    <p:sldId id="276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E7781-C2B6-4689-BB94-7CB864FBAA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3D4C920E-DC2F-45B9-BCDA-5DCAEA0E45C7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E</a:t>
          </a:r>
          <a:r>
            <a:rPr lang="de-DE" dirty="0" smtClean="0"/>
            <a:t>inleitung</a:t>
          </a:r>
          <a:endParaRPr lang="de-DE" dirty="0"/>
        </a:p>
      </dgm:t>
    </dgm:pt>
    <dgm:pt modelId="{1E395B22-5FA8-4676-B7D3-8FCE9B2F3F8B}" type="parTrans" cxnId="{6EDC021F-7FF6-4716-9786-87F6C616E3DB}">
      <dgm:prSet/>
      <dgm:spPr/>
      <dgm:t>
        <a:bodyPr/>
        <a:lstStyle/>
        <a:p>
          <a:endParaRPr lang="de-DE"/>
        </a:p>
      </dgm:t>
    </dgm:pt>
    <dgm:pt modelId="{B3A9770A-8C31-48F1-A4A3-4036C0B9FBAF}" type="sibTrans" cxnId="{6EDC021F-7FF6-4716-9786-87F6C616E3DB}">
      <dgm:prSet/>
      <dgm:spPr/>
      <dgm:t>
        <a:bodyPr/>
        <a:lstStyle/>
        <a:p>
          <a:endParaRPr lang="de-DE" dirty="0"/>
        </a:p>
      </dgm:t>
    </dgm:pt>
    <dgm:pt modelId="{D3B773DD-834A-4A7C-A16B-89AEF924AD91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V</a:t>
          </a:r>
          <a:r>
            <a:rPr lang="de-DE" dirty="0" smtClean="0"/>
            <a:t>orbereitung</a:t>
          </a:r>
          <a:endParaRPr lang="de-DE" dirty="0"/>
        </a:p>
      </dgm:t>
    </dgm:pt>
    <dgm:pt modelId="{492D7E68-0FA4-491A-BCBE-E127A11D713E}" type="parTrans" cxnId="{7A994AAD-D281-4B62-82F8-AA99F2524875}">
      <dgm:prSet/>
      <dgm:spPr/>
      <dgm:t>
        <a:bodyPr/>
        <a:lstStyle/>
        <a:p>
          <a:endParaRPr lang="de-DE"/>
        </a:p>
      </dgm:t>
    </dgm:pt>
    <dgm:pt modelId="{D7A75137-28C0-4A8D-8350-3021A5A20F92}" type="sibTrans" cxnId="{7A994AAD-D281-4B62-82F8-AA99F2524875}">
      <dgm:prSet/>
      <dgm:spPr/>
      <dgm:t>
        <a:bodyPr/>
        <a:lstStyle/>
        <a:p>
          <a:endParaRPr lang="de-DE" dirty="0"/>
        </a:p>
      </dgm:t>
    </dgm:pt>
    <dgm:pt modelId="{A7592742-5C83-4599-88EB-19FB6B0B0AD6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A</a:t>
          </a:r>
          <a:r>
            <a:rPr lang="de-DE" dirty="0" smtClean="0"/>
            <a:t>nalyse</a:t>
          </a:r>
          <a:endParaRPr lang="de-DE" dirty="0"/>
        </a:p>
      </dgm:t>
    </dgm:pt>
    <dgm:pt modelId="{DE5F1086-6D76-4E75-A9A0-F0C8E0033728}" type="parTrans" cxnId="{9D6B4F12-A155-4FB1-8268-D99AADA6AA2C}">
      <dgm:prSet/>
      <dgm:spPr/>
      <dgm:t>
        <a:bodyPr/>
        <a:lstStyle/>
        <a:p>
          <a:endParaRPr lang="de-DE"/>
        </a:p>
      </dgm:t>
    </dgm:pt>
    <dgm:pt modelId="{DAC5600A-801B-4A37-9216-8430F1D11A52}" type="sibTrans" cxnId="{9D6B4F12-A155-4FB1-8268-D99AADA6AA2C}">
      <dgm:prSet/>
      <dgm:spPr/>
      <dgm:t>
        <a:bodyPr/>
        <a:lstStyle/>
        <a:p>
          <a:endParaRPr lang="de-DE" dirty="0"/>
        </a:p>
      </dgm:t>
    </dgm:pt>
    <dgm:pt modelId="{A103FB69-F2B9-4E93-9E09-1BEFB2FC37C9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E</a:t>
          </a:r>
          <a:r>
            <a:rPr lang="de-DE" dirty="0" smtClean="0"/>
            <a:t>ntwurf</a:t>
          </a:r>
          <a:endParaRPr lang="de-DE" dirty="0"/>
        </a:p>
      </dgm:t>
    </dgm:pt>
    <dgm:pt modelId="{B280710B-F9FE-4D9B-843A-9198F535EB7B}" type="parTrans" cxnId="{A8EB1ACD-6B96-4774-90FE-D6794E14FBA7}">
      <dgm:prSet/>
      <dgm:spPr/>
      <dgm:t>
        <a:bodyPr/>
        <a:lstStyle/>
        <a:p>
          <a:endParaRPr lang="de-DE"/>
        </a:p>
      </dgm:t>
    </dgm:pt>
    <dgm:pt modelId="{9002DD8C-0A24-45F9-AE65-882C40474E21}" type="sibTrans" cxnId="{A8EB1ACD-6B96-4774-90FE-D6794E14FBA7}">
      <dgm:prSet/>
      <dgm:spPr/>
      <dgm:t>
        <a:bodyPr/>
        <a:lstStyle/>
        <a:p>
          <a:endParaRPr lang="de-DE" dirty="0"/>
        </a:p>
      </dgm:t>
    </dgm:pt>
    <dgm:pt modelId="{220DA009-3546-4887-AAE4-9DC907BE7075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U</a:t>
          </a:r>
          <a:r>
            <a:rPr lang="de-DE" dirty="0" smtClean="0"/>
            <a:t>msetzung</a:t>
          </a:r>
          <a:endParaRPr lang="de-DE" dirty="0"/>
        </a:p>
      </dgm:t>
    </dgm:pt>
    <dgm:pt modelId="{8211603C-5572-4FA2-B532-1AC1DFAF2C34}" type="parTrans" cxnId="{E6B5F339-546B-4C07-B234-E864B25CB9E0}">
      <dgm:prSet/>
      <dgm:spPr/>
      <dgm:t>
        <a:bodyPr/>
        <a:lstStyle/>
        <a:p>
          <a:endParaRPr lang="de-DE"/>
        </a:p>
      </dgm:t>
    </dgm:pt>
    <dgm:pt modelId="{297F058C-FD60-4438-9423-60BBEEBB8595}" type="sibTrans" cxnId="{E6B5F339-546B-4C07-B234-E864B25CB9E0}">
      <dgm:prSet/>
      <dgm:spPr/>
      <dgm:t>
        <a:bodyPr/>
        <a:lstStyle/>
        <a:p>
          <a:endParaRPr lang="de-DE"/>
        </a:p>
      </dgm:t>
    </dgm:pt>
    <dgm:pt modelId="{EBEAB8D3-F324-4BC3-B329-927BAF4A0483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N</a:t>
          </a:r>
          <a:r>
            <a:rPr lang="de-DE" dirty="0" smtClean="0"/>
            <a:t>achbetrachtung</a:t>
          </a:r>
          <a:endParaRPr lang="de-DE" dirty="0"/>
        </a:p>
      </dgm:t>
    </dgm:pt>
    <dgm:pt modelId="{15E8C6E6-0462-411C-92B0-ADC937E3120B}" type="parTrans" cxnId="{3D04E1CA-2572-49E2-BF89-26F960CA7DB4}">
      <dgm:prSet/>
      <dgm:spPr/>
      <dgm:t>
        <a:bodyPr/>
        <a:lstStyle/>
        <a:p>
          <a:endParaRPr lang="de-DE"/>
        </a:p>
      </dgm:t>
    </dgm:pt>
    <dgm:pt modelId="{E45970A0-7308-4EFC-B0FE-CF2CAECB16D3}" type="sibTrans" cxnId="{3D04E1CA-2572-49E2-BF89-26F960CA7DB4}">
      <dgm:prSet/>
      <dgm:spPr/>
      <dgm:t>
        <a:bodyPr/>
        <a:lstStyle/>
        <a:p>
          <a:endParaRPr lang="de-DE"/>
        </a:p>
      </dgm:t>
    </dgm:pt>
    <dgm:pt modelId="{3AA65F0D-E964-4529-A704-5FFB47D18A61}" type="pres">
      <dgm:prSet presAssocID="{CC7E7781-C2B6-4689-BB94-7CB864FBAA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733F618-9039-4DBB-89EF-C8EB2F455A28}" type="pres">
      <dgm:prSet presAssocID="{3D4C920E-DC2F-45B9-BCDA-5DCAEA0E45C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252E39B-0CB4-44C9-820B-FE36C06E4946}" type="pres">
      <dgm:prSet presAssocID="{B3A9770A-8C31-48F1-A4A3-4036C0B9FBAF}" presName="spacer" presStyleCnt="0"/>
      <dgm:spPr/>
    </dgm:pt>
    <dgm:pt modelId="{E46B14DA-4BF8-4593-B655-BE916A9CC64C}" type="pres">
      <dgm:prSet presAssocID="{D3B773DD-834A-4A7C-A16B-89AEF924AD9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B7CB50-ABB4-4BCF-9A74-6ECFBF217973}" type="pres">
      <dgm:prSet presAssocID="{D7A75137-28C0-4A8D-8350-3021A5A20F92}" presName="spacer" presStyleCnt="0"/>
      <dgm:spPr/>
    </dgm:pt>
    <dgm:pt modelId="{FC870CDE-B8A7-4153-B0E2-AF00CFC44648}" type="pres">
      <dgm:prSet presAssocID="{A7592742-5C83-4599-88EB-19FB6B0B0AD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C40F2-6B80-4275-99F5-0E64958400AC}" type="pres">
      <dgm:prSet presAssocID="{DAC5600A-801B-4A37-9216-8430F1D11A52}" presName="spacer" presStyleCnt="0"/>
      <dgm:spPr/>
    </dgm:pt>
    <dgm:pt modelId="{B6417CE5-A261-4775-89F9-5A1D7BCBA06B}" type="pres">
      <dgm:prSet presAssocID="{A103FB69-F2B9-4E93-9E09-1BEFB2FC37C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7AA61DC-D54F-4110-926E-0617C4F5774F}" type="pres">
      <dgm:prSet presAssocID="{9002DD8C-0A24-45F9-AE65-882C40474E21}" presName="spacer" presStyleCnt="0"/>
      <dgm:spPr/>
    </dgm:pt>
    <dgm:pt modelId="{E9AB6232-7856-484F-B8BB-361EEDE1F174}" type="pres">
      <dgm:prSet presAssocID="{220DA009-3546-4887-AAE4-9DC907BE707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E7547B5-7448-4038-BA61-0BCBDFCFFDFF}" type="pres">
      <dgm:prSet presAssocID="{297F058C-FD60-4438-9423-60BBEEBB8595}" presName="spacer" presStyleCnt="0"/>
      <dgm:spPr/>
    </dgm:pt>
    <dgm:pt modelId="{AEA3363F-66F4-4142-BEA9-DF98CC6AF6A2}" type="pres">
      <dgm:prSet presAssocID="{EBEAB8D3-F324-4BC3-B329-927BAF4A048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6B5F339-546B-4C07-B234-E864B25CB9E0}" srcId="{CC7E7781-C2B6-4689-BB94-7CB864FBAAD3}" destId="{220DA009-3546-4887-AAE4-9DC907BE7075}" srcOrd="4" destOrd="0" parTransId="{8211603C-5572-4FA2-B532-1AC1DFAF2C34}" sibTransId="{297F058C-FD60-4438-9423-60BBEEBB8595}"/>
    <dgm:cxn modelId="{28B6E72A-9923-4895-B6CD-2DB7C7C8B872}" type="presOf" srcId="{A7592742-5C83-4599-88EB-19FB6B0B0AD6}" destId="{FC870CDE-B8A7-4153-B0E2-AF00CFC44648}" srcOrd="0" destOrd="0" presId="urn:microsoft.com/office/officeart/2005/8/layout/vList2"/>
    <dgm:cxn modelId="{7A994AAD-D281-4B62-82F8-AA99F2524875}" srcId="{CC7E7781-C2B6-4689-BB94-7CB864FBAAD3}" destId="{D3B773DD-834A-4A7C-A16B-89AEF924AD91}" srcOrd="1" destOrd="0" parTransId="{492D7E68-0FA4-491A-BCBE-E127A11D713E}" sibTransId="{D7A75137-28C0-4A8D-8350-3021A5A20F92}"/>
    <dgm:cxn modelId="{9D6B4F12-A155-4FB1-8268-D99AADA6AA2C}" srcId="{CC7E7781-C2B6-4689-BB94-7CB864FBAAD3}" destId="{A7592742-5C83-4599-88EB-19FB6B0B0AD6}" srcOrd="2" destOrd="0" parTransId="{DE5F1086-6D76-4E75-A9A0-F0C8E0033728}" sibTransId="{DAC5600A-801B-4A37-9216-8430F1D11A52}"/>
    <dgm:cxn modelId="{3D04E1CA-2572-49E2-BF89-26F960CA7DB4}" srcId="{CC7E7781-C2B6-4689-BB94-7CB864FBAAD3}" destId="{EBEAB8D3-F324-4BC3-B329-927BAF4A0483}" srcOrd="5" destOrd="0" parTransId="{15E8C6E6-0462-411C-92B0-ADC937E3120B}" sibTransId="{E45970A0-7308-4EFC-B0FE-CF2CAECB16D3}"/>
    <dgm:cxn modelId="{EF474476-1810-4C75-ADA5-C644AB745B3A}" type="presOf" srcId="{3D4C920E-DC2F-45B9-BCDA-5DCAEA0E45C7}" destId="{6733F618-9039-4DBB-89EF-C8EB2F455A28}" srcOrd="0" destOrd="0" presId="urn:microsoft.com/office/officeart/2005/8/layout/vList2"/>
    <dgm:cxn modelId="{56ABE976-A8E0-4428-873D-1511ED0D7720}" type="presOf" srcId="{D3B773DD-834A-4A7C-A16B-89AEF924AD91}" destId="{E46B14DA-4BF8-4593-B655-BE916A9CC64C}" srcOrd="0" destOrd="0" presId="urn:microsoft.com/office/officeart/2005/8/layout/vList2"/>
    <dgm:cxn modelId="{A8EB1ACD-6B96-4774-90FE-D6794E14FBA7}" srcId="{CC7E7781-C2B6-4689-BB94-7CB864FBAAD3}" destId="{A103FB69-F2B9-4E93-9E09-1BEFB2FC37C9}" srcOrd="3" destOrd="0" parTransId="{B280710B-F9FE-4D9B-843A-9198F535EB7B}" sibTransId="{9002DD8C-0A24-45F9-AE65-882C40474E21}"/>
    <dgm:cxn modelId="{3136D13C-EADF-43DA-BB19-51CE681F2C6F}" type="presOf" srcId="{A103FB69-F2B9-4E93-9E09-1BEFB2FC37C9}" destId="{B6417CE5-A261-4775-89F9-5A1D7BCBA06B}" srcOrd="0" destOrd="0" presId="urn:microsoft.com/office/officeart/2005/8/layout/vList2"/>
    <dgm:cxn modelId="{1D87B7B8-6E2A-4941-834C-F0C575ADE554}" type="presOf" srcId="{220DA009-3546-4887-AAE4-9DC907BE7075}" destId="{E9AB6232-7856-484F-B8BB-361EEDE1F174}" srcOrd="0" destOrd="0" presId="urn:microsoft.com/office/officeart/2005/8/layout/vList2"/>
    <dgm:cxn modelId="{94C6AE2B-AE9A-4F47-8ED3-9F985981DA66}" type="presOf" srcId="{EBEAB8D3-F324-4BC3-B329-927BAF4A0483}" destId="{AEA3363F-66F4-4142-BEA9-DF98CC6AF6A2}" srcOrd="0" destOrd="0" presId="urn:microsoft.com/office/officeart/2005/8/layout/vList2"/>
    <dgm:cxn modelId="{6EDC021F-7FF6-4716-9786-87F6C616E3DB}" srcId="{CC7E7781-C2B6-4689-BB94-7CB864FBAAD3}" destId="{3D4C920E-DC2F-45B9-BCDA-5DCAEA0E45C7}" srcOrd="0" destOrd="0" parTransId="{1E395B22-5FA8-4676-B7D3-8FCE9B2F3F8B}" sibTransId="{B3A9770A-8C31-48F1-A4A3-4036C0B9FBAF}"/>
    <dgm:cxn modelId="{485A4E89-7B36-478D-9373-93A0DE52DFB6}" type="presOf" srcId="{CC7E7781-C2B6-4689-BB94-7CB864FBAAD3}" destId="{3AA65F0D-E964-4529-A704-5FFB47D18A61}" srcOrd="0" destOrd="0" presId="urn:microsoft.com/office/officeart/2005/8/layout/vList2"/>
    <dgm:cxn modelId="{0C2E4778-48F1-4B27-8478-D953E89270AA}" type="presParOf" srcId="{3AA65F0D-E964-4529-A704-5FFB47D18A61}" destId="{6733F618-9039-4DBB-89EF-C8EB2F455A28}" srcOrd="0" destOrd="0" presId="urn:microsoft.com/office/officeart/2005/8/layout/vList2"/>
    <dgm:cxn modelId="{5E81F40E-9E38-4261-9E17-2C4082DBAB3C}" type="presParOf" srcId="{3AA65F0D-E964-4529-A704-5FFB47D18A61}" destId="{2252E39B-0CB4-44C9-820B-FE36C06E4946}" srcOrd="1" destOrd="0" presId="urn:microsoft.com/office/officeart/2005/8/layout/vList2"/>
    <dgm:cxn modelId="{B6707BF4-3804-4F21-A96A-E0E3A7438C43}" type="presParOf" srcId="{3AA65F0D-E964-4529-A704-5FFB47D18A61}" destId="{E46B14DA-4BF8-4593-B655-BE916A9CC64C}" srcOrd="2" destOrd="0" presId="urn:microsoft.com/office/officeart/2005/8/layout/vList2"/>
    <dgm:cxn modelId="{F5A92C0E-E173-40F2-9F6B-B47F9B038EB5}" type="presParOf" srcId="{3AA65F0D-E964-4529-A704-5FFB47D18A61}" destId="{4FB7CB50-ABB4-4BCF-9A74-6ECFBF217973}" srcOrd="3" destOrd="0" presId="urn:microsoft.com/office/officeart/2005/8/layout/vList2"/>
    <dgm:cxn modelId="{A4E4724C-1896-4346-8EA1-063D2C39991C}" type="presParOf" srcId="{3AA65F0D-E964-4529-A704-5FFB47D18A61}" destId="{FC870CDE-B8A7-4153-B0E2-AF00CFC44648}" srcOrd="4" destOrd="0" presId="urn:microsoft.com/office/officeart/2005/8/layout/vList2"/>
    <dgm:cxn modelId="{F36D7743-4A4B-49D0-8490-3F177054F1BA}" type="presParOf" srcId="{3AA65F0D-E964-4529-A704-5FFB47D18A61}" destId="{664C40F2-6B80-4275-99F5-0E64958400AC}" srcOrd="5" destOrd="0" presId="urn:microsoft.com/office/officeart/2005/8/layout/vList2"/>
    <dgm:cxn modelId="{F475581F-DAEB-42AF-9945-2F54B02843CF}" type="presParOf" srcId="{3AA65F0D-E964-4529-A704-5FFB47D18A61}" destId="{B6417CE5-A261-4775-89F9-5A1D7BCBA06B}" srcOrd="6" destOrd="0" presId="urn:microsoft.com/office/officeart/2005/8/layout/vList2"/>
    <dgm:cxn modelId="{FD613164-4D71-44E9-A8D5-AB16A2B0D31B}" type="presParOf" srcId="{3AA65F0D-E964-4529-A704-5FFB47D18A61}" destId="{77AA61DC-D54F-4110-926E-0617C4F5774F}" srcOrd="7" destOrd="0" presId="urn:microsoft.com/office/officeart/2005/8/layout/vList2"/>
    <dgm:cxn modelId="{6A16838C-D6FF-4D15-9E82-2199222BDDE9}" type="presParOf" srcId="{3AA65F0D-E964-4529-A704-5FFB47D18A61}" destId="{E9AB6232-7856-484F-B8BB-361EEDE1F174}" srcOrd="8" destOrd="0" presId="urn:microsoft.com/office/officeart/2005/8/layout/vList2"/>
    <dgm:cxn modelId="{86ACB247-64D6-4F1C-86D7-92CC9B85E68C}" type="presParOf" srcId="{3AA65F0D-E964-4529-A704-5FFB47D18A61}" destId="{4E7547B5-7448-4038-BA61-0BCBDFCFFDFF}" srcOrd="9" destOrd="0" presId="urn:microsoft.com/office/officeart/2005/8/layout/vList2"/>
    <dgm:cxn modelId="{9F95197E-EB90-48C7-AC82-FB157251DA43}" type="presParOf" srcId="{3AA65F0D-E964-4529-A704-5FFB47D18A61}" destId="{AEA3363F-66F4-4142-BEA9-DF98CC6AF6A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EE5CE-5FA0-4118-BAE5-F35358F8A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7419DC6E-AEEF-4495-9BC5-CC15C418B196}">
      <dgm:prSet/>
      <dgm:spPr/>
      <dgm:t>
        <a:bodyPr/>
        <a:lstStyle/>
        <a:p>
          <a:pPr rtl="0"/>
          <a:r>
            <a:rPr lang="de-DE" dirty="0" smtClean="0"/>
            <a:t>Hotel</a:t>
          </a:r>
          <a:endParaRPr lang="de-DE" dirty="0"/>
        </a:p>
      </dgm:t>
    </dgm:pt>
    <dgm:pt modelId="{7D18F21E-BDE5-427F-8B74-D9BD36AC6CAB}" type="parTrans" cxnId="{B30C17C6-800C-4798-A8C0-6ACA338E7961}">
      <dgm:prSet/>
      <dgm:spPr/>
      <dgm:t>
        <a:bodyPr/>
        <a:lstStyle/>
        <a:p>
          <a:endParaRPr lang="de-DE"/>
        </a:p>
      </dgm:t>
    </dgm:pt>
    <dgm:pt modelId="{04450D34-FE7B-4114-A268-EE2C1117DEF8}" type="sibTrans" cxnId="{B30C17C6-800C-4798-A8C0-6ACA338E7961}">
      <dgm:prSet/>
      <dgm:spPr/>
      <dgm:t>
        <a:bodyPr/>
        <a:lstStyle/>
        <a:p>
          <a:endParaRPr lang="de-DE"/>
        </a:p>
      </dgm:t>
    </dgm:pt>
    <dgm:pt modelId="{8E8EAF33-2677-46CC-9D2D-D9DC0FDA549B}">
      <dgm:prSet/>
      <dgm:spPr/>
      <dgm:t>
        <a:bodyPr/>
        <a:lstStyle/>
        <a:p>
          <a:pPr rtl="0"/>
          <a:r>
            <a:rPr lang="de-DE" dirty="0" smtClean="0"/>
            <a:t>Zimmerkategorie (Einzel, Doppel, </a:t>
          </a:r>
          <a:r>
            <a:rPr lang="de-DE" dirty="0" err="1" smtClean="0"/>
            <a:t>Dreibett</a:t>
          </a:r>
          <a:r>
            <a:rPr lang="de-DE" dirty="0" smtClean="0"/>
            <a:t> …)</a:t>
          </a:r>
          <a:endParaRPr lang="de-DE" dirty="0"/>
        </a:p>
      </dgm:t>
    </dgm:pt>
    <dgm:pt modelId="{78F6C0BF-61BC-479C-BBB5-94045697EDF4}" type="parTrans" cxnId="{4BB176F4-241A-442B-A596-9B7020BBF45A}">
      <dgm:prSet/>
      <dgm:spPr/>
      <dgm:t>
        <a:bodyPr/>
        <a:lstStyle/>
        <a:p>
          <a:endParaRPr lang="de-DE"/>
        </a:p>
      </dgm:t>
    </dgm:pt>
    <dgm:pt modelId="{226E0C5B-EFEC-4C4E-AEDA-D0002916A64E}" type="sibTrans" cxnId="{4BB176F4-241A-442B-A596-9B7020BBF45A}">
      <dgm:prSet/>
      <dgm:spPr/>
      <dgm:t>
        <a:bodyPr/>
        <a:lstStyle/>
        <a:p>
          <a:endParaRPr lang="de-DE"/>
        </a:p>
      </dgm:t>
    </dgm:pt>
    <dgm:pt modelId="{59DB83C1-8016-4F70-B7C0-7897A54B01F0}">
      <dgm:prSet/>
      <dgm:spPr/>
      <dgm:t>
        <a:bodyPr/>
        <a:lstStyle/>
        <a:p>
          <a:pPr rtl="0"/>
          <a:r>
            <a:rPr lang="de-DE" dirty="0" smtClean="0"/>
            <a:t>Zusatzprodukt (Vollpension, Sektfrühstück …)</a:t>
          </a:r>
          <a:endParaRPr lang="de-DE" dirty="0"/>
        </a:p>
      </dgm:t>
    </dgm:pt>
    <dgm:pt modelId="{00653CB0-C292-4422-957B-BC8974B2914D}" type="parTrans" cxnId="{FA2E70F1-3F23-4972-B5B8-51E359F0D59C}">
      <dgm:prSet/>
      <dgm:spPr/>
      <dgm:t>
        <a:bodyPr/>
        <a:lstStyle/>
        <a:p>
          <a:endParaRPr lang="de-DE"/>
        </a:p>
      </dgm:t>
    </dgm:pt>
    <dgm:pt modelId="{CB115F4C-7F8B-4D0E-BD28-FD8AE562E7A2}" type="sibTrans" cxnId="{FA2E70F1-3F23-4972-B5B8-51E359F0D59C}">
      <dgm:prSet/>
      <dgm:spPr/>
      <dgm:t>
        <a:bodyPr/>
        <a:lstStyle/>
        <a:p>
          <a:endParaRPr lang="de-DE"/>
        </a:p>
      </dgm:t>
    </dgm:pt>
    <dgm:pt modelId="{D6885970-7279-4821-B2D6-78D0F6E63E97}">
      <dgm:prSet/>
      <dgm:spPr/>
      <dgm:t>
        <a:bodyPr/>
        <a:lstStyle/>
        <a:p>
          <a:pPr rtl="0"/>
          <a:r>
            <a:rPr lang="de-DE" dirty="0" smtClean="0"/>
            <a:t>Preis : sämtliche Produkte</a:t>
          </a:r>
          <a:endParaRPr lang="de-DE" dirty="0"/>
        </a:p>
      </dgm:t>
    </dgm:pt>
    <dgm:pt modelId="{F4400309-AC23-4EDB-9E1C-020BBF643F12}" type="parTrans" cxnId="{7010AC9F-BF98-4C7D-9D52-D6B50FBBF027}">
      <dgm:prSet/>
      <dgm:spPr/>
      <dgm:t>
        <a:bodyPr/>
        <a:lstStyle/>
        <a:p>
          <a:endParaRPr lang="de-DE"/>
        </a:p>
      </dgm:t>
    </dgm:pt>
    <dgm:pt modelId="{A699CF55-41F5-4923-A255-70087D6B58E7}" type="sibTrans" cxnId="{7010AC9F-BF98-4C7D-9D52-D6B50FBBF027}">
      <dgm:prSet/>
      <dgm:spPr/>
      <dgm:t>
        <a:bodyPr/>
        <a:lstStyle/>
        <a:p>
          <a:endParaRPr lang="de-DE"/>
        </a:p>
      </dgm:t>
    </dgm:pt>
    <dgm:pt modelId="{26AB1326-626C-44CE-BBC3-B57774700F5D}">
      <dgm:prSet/>
      <dgm:spPr/>
      <dgm:t>
        <a:bodyPr/>
        <a:lstStyle/>
        <a:p>
          <a:pPr rtl="0"/>
          <a:r>
            <a:rPr lang="de-DE" dirty="0" smtClean="0"/>
            <a:t>Verfügbarkeit : nur für Zimmerkategorie</a:t>
          </a:r>
          <a:endParaRPr lang="de-DE" dirty="0"/>
        </a:p>
      </dgm:t>
    </dgm:pt>
    <dgm:pt modelId="{76A0F654-15F4-44B1-B9E9-D370F0E8F030}" type="parTrans" cxnId="{76BC7674-0252-4CB5-946D-48AFEAE30F72}">
      <dgm:prSet/>
      <dgm:spPr/>
      <dgm:t>
        <a:bodyPr/>
        <a:lstStyle/>
        <a:p>
          <a:endParaRPr lang="de-DE"/>
        </a:p>
      </dgm:t>
    </dgm:pt>
    <dgm:pt modelId="{70F08F4D-2B43-48A8-A4B6-072F9608683F}" type="sibTrans" cxnId="{76BC7674-0252-4CB5-946D-48AFEAE30F72}">
      <dgm:prSet/>
      <dgm:spPr/>
      <dgm:t>
        <a:bodyPr/>
        <a:lstStyle/>
        <a:p>
          <a:endParaRPr lang="de-DE"/>
        </a:p>
      </dgm:t>
    </dgm:pt>
    <dgm:pt modelId="{5EE32492-A28C-4C8E-B949-ABD5583C137D}" type="pres">
      <dgm:prSet presAssocID="{5A5EE5CE-5FA0-4118-BAE5-F35358F8A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7010D6-0523-46C9-A417-BAB1024A5258}" type="pres">
      <dgm:prSet presAssocID="{7419DC6E-AEEF-4495-9BC5-CC15C418B19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D9E11E9-5EBB-49BC-898C-A9D1C44CD860}" type="pres">
      <dgm:prSet presAssocID="{04450D34-FE7B-4114-A268-EE2C1117DEF8}" presName="spacer" presStyleCnt="0"/>
      <dgm:spPr/>
    </dgm:pt>
    <dgm:pt modelId="{EFA95CE2-8A3E-425A-BE8D-BD1105EF3716}" type="pres">
      <dgm:prSet presAssocID="{8E8EAF33-2677-46CC-9D2D-D9DC0FDA549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AB2C85-9D5F-4C8D-98F2-864E4700BD08}" type="pres">
      <dgm:prSet presAssocID="{226E0C5B-EFEC-4C4E-AEDA-D0002916A64E}" presName="spacer" presStyleCnt="0"/>
      <dgm:spPr/>
    </dgm:pt>
    <dgm:pt modelId="{A69980C4-8503-4685-849B-2E38F36D7439}" type="pres">
      <dgm:prSet presAssocID="{59DB83C1-8016-4F70-B7C0-7897A54B01F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0F90F5-6FFD-495A-9208-4251EDE17B27}" type="pres">
      <dgm:prSet presAssocID="{CB115F4C-7F8B-4D0E-BD28-FD8AE562E7A2}" presName="spacer" presStyleCnt="0"/>
      <dgm:spPr/>
    </dgm:pt>
    <dgm:pt modelId="{D690F0E9-F7A0-456C-A38A-39D1CA58B45A}" type="pres">
      <dgm:prSet presAssocID="{D6885970-7279-4821-B2D6-78D0F6E63E9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8A0587-B8FD-4418-ABA7-D232DB07AC7A}" type="pres">
      <dgm:prSet presAssocID="{A699CF55-41F5-4923-A255-70087D6B58E7}" presName="spacer" presStyleCnt="0"/>
      <dgm:spPr/>
    </dgm:pt>
    <dgm:pt modelId="{58810C48-8A3C-4183-A0FC-03FC346358D4}" type="pres">
      <dgm:prSet presAssocID="{26AB1326-626C-44CE-BBC3-B57774700F5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010AC9F-BF98-4C7D-9D52-D6B50FBBF027}" srcId="{5A5EE5CE-5FA0-4118-BAE5-F35358F8AC4B}" destId="{D6885970-7279-4821-B2D6-78D0F6E63E97}" srcOrd="3" destOrd="0" parTransId="{F4400309-AC23-4EDB-9E1C-020BBF643F12}" sibTransId="{A699CF55-41F5-4923-A255-70087D6B58E7}"/>
    <dgm:cxn modelId="{4BB176F4-241A-442B-A596-9B7020BBF45A}" srcId="{5A5EE5CE-5FA0-4118-BAE5-F35358F8AC4B}" destId="{8E8EAF33-2677-46CC-9D2D-D9DC0FDA549B}" srcOrd="1" destOrd="0" parTransId="{78F6C0BF-61BC-479C-BBB5-94045697EDF4}" sibTransId="{226E0C5B-EFEC-4C4E-AEDA-D0002916A64E}"/>
    <dgm:cxn modelId="{672C544C-F29D-48DF-8DD9-43D490A13D53}" type="presOf" srcId="{7419DC6E-AEEF-4495-9BC5-CC15C418B196}" destId="{CA7010D6-0523-46C9-A417-BAB1024A5258}" srcOrd="0" destOrd="0" presId="urn:microsoft.com/office/officeart/2005/8/layout/vList2"/>
    <dgm:cxn modelId="{B30C17C6-800C-4798-A8C0-6ACA338E7961}" srcId="{5A5EE5CE-5FA0-4118-BAE5-F35358F8AC4B}" destId="{7419DC6E-AEEF-4495-9BC5-CC15C418B196}" srcOrd="0" destOrd="0" parTransId="{7D18F21E-BDE5-427F-8B74-D9BD36AC6CAB}" sibTransId="{04450D34-FE7B-4114-A268-EE2C1117DEF8}"/>
    <dgm:cxn modelId="{0A7A5640-9A64-4E8D-8185-812E4AB9233E}" type="presOf" srcId="{26AB1326-626C-44CE-BBC3-B57774700F5D}" destId="{58810C48-8A3C-4183-A0FC-03FC346358D4}" srcOrd="0" destOrd="0" presId="urn:microsoft.com/office/officeart/2005/8/layout/vList2"/>
    <dgm:cxn modelId="{76BC7674-0252-4CB5-946D-48AFEAE30F72}" srcId="{5A5EE5CE-5FA0-4118-BAE5-F35358F8AC4B}" destId="{26AB1326-626C-44CE-BBC3-B57774700F5D}" srcOrd="4" destOrd="0" parTransId="{76A0F654-15F4-44B1-B9E9-D370F0E8F030}" sibTransId="{70F08F4D-2B43-48A8-A4B6-072F9608683F}"/>
    <dgm:cxn modelId="{DB630EE3-EF0F-4C14-A8E3-05B883C0977F}" type="presOf" srcId="{5A5EE5CE-5FA0-4118-BAE5-F35358F8AC4B}" destId="{5EE32492-A28C-4C8E-B949-ABD5583C137D}" srcOrd="0" destOrd="0" presId="urn:microsoft.com/office/officeart/2005/8/layout/vList2"/>
    <dgm:cxn modelId="{FA2E70F1-3F23-4972-B5B8-51E359F0D59C}" srcId="{5A5EE5CE-5FA0-4118-BAE5-F35358F8AC4B}" destId="{59DB83C1-8016-4F70-B7C0-7897A54B01F0}" srcOrd="2" destOrd="0" parTransId="{00653CB0-C292-4422-957B-BC8974B2914D}" sibTransId="{CB115F4C-7F8B-4D0E-BD28-FD8AE562E7A2}"/>
    <dgm:cxn modelId="{5F0EDE82-BC3E-4E7C-896D-A6E83C2DDE5D}" type="presOf" srcId="{8E8EAF33-2677-46CC-9D2D-D9DC0FDA549B}" destId="{EFA95CE2-8A3E-425A-BE8D-BD1105EF3716}" srcOrd="0" destOrd="0" presId="urn:microsoft.com/office/officeart/2005/8/layout/vList2"/>
    <dgm:cxn modelId="{78C977AE-9438-46D3-88A0-352ABE53E75E}" type="presOf" srcId="{D6885970-7279-4821-B2D6-78D0F6E63E97}" destId="{D690F0E9-F7A0-456C-A38A-39D1CA58B45A}" srcOrd="0" destOrd="0" presId="urn:microsoft.com/office/officeart/2005/8/layout/vList2"/>
    <dgm:cxn modelId="{071ADD68-CC99-4492-A99E-C9FCC39692A9}" type="presOf" srcId="{59DB83C1-8016-4F70-B7C0-7897A54B01F0}" destId="{A69980C4-8503-4685-849B-2E38F36D7439}" srcOrd="0" destOrd="0" presId="urn:microsoft.com/office/officeart/2005/8/layout/vList2"/>
    <dgm:cxn modelId="{9C1A3339-A058-46B2-B72E-2DD4272DD2F4}" type="presParOf" srcId="{5EE32492-A28C-4C8E-B949-ABD5583C137D}" destId="{CA7010D6-0523-46C9-A417-BAB1024A5258}" srcOrd="0" destOrd="0" presId="urn:microsoft.com/office/officeart/2005/8/layout/vList2"/>
    <dgm:cxn modelId="{3E54FBE0-78EA-411C-9F0A-6D3D65EE2C0C}" type="presParOf" srcId="{5EE32492-A28C-4C8E-B949-ABD5583C137D}" destId="{6D9E11E9-5EBB-49BC-898C-A9D1C44CD860}" srcOrd="1" destOrd="0" presId="urn:microsoft.com/office/officeart/2005/8/layout/vList2"/>
    <dgm:cxn modelId="{C83604C6-C147-4620-9A02-C602F262FCD1}" type="presParOf" srcId="{5EE32492-A28C-4C8E-B949-ABD5583C137D}" destId="{EFA95CE2-8A3E-425A-BE8D-BD1105EF3716}" srcOrd="2" destOrd="0" presId="urn:microsoft.com/office/officeart/2005/8/layout/vList2"/>
    <dgm:cxn modelId="{BDD32483-5A00-41AC-B29F-04695376E5FF}" type="presParOf" srcId="{5EE32492-A28C-4C8E-B949-ABD5583C137D}" destId="{3FAB2C85-9D5F-4C8D-98F2-864E4700BD08}" srcOrd="3" destOrd="0" presId="urn:microsoft.com/office/officeart/2005/8/layout/vList2"/>
    <dgm:cxn modelId="{805FDE9D-D6F5-4990-B001-F5314EE5F9C2}" type="presParOf" srcId="{5EE32492-A28C-4C8E-B949-ABD5583C137D}" destId="{A69980C4-8503-4685-849B-2E38F36D7439}" srcOrd="4" destOrd="0" presId="urn:microsoft.com/office/officeart/2005/8/layout/vList2"/>
    <dgm:cxn modelId="{89C2B21F-1FD8-4C29-B2A0-E18702389D06}" type="presParOf" srcId="{5EE32492-A28C-4C8E-B949-ABD5583C137D}" destId="{AF0F90F5-6FFD-495A-9208-4251EDE17B27}" srcOrd="5" destOrd="0" presId="urn:microsoft.com/office/officeart/2005/8/layout/vList2"/>
    <dgm:cxn modelId="{ABAF4A77-5561-4D15-853E-20861AC8D662}" type="presParOf" srcId="{5EE32492-A28C-4C8E-B949-ABD5583C137D}" destId="{D690F0E9-F7A0-456C-A38A-39D1CA58B45A}" srcOrd="6" destOrd="0" presId="urn:microsoft.com/office/officeart/2005/8/layout/vList2"/>
    <dgm:cxn modelId="{F1B40F66-41EA-4EC6-9583-EE2F39F8AF62}" type="presParOf" srcId="{5EE32492-A28C-4C8E-B949-ABD5583C137D}" destId="{7D8A0587-B8FD-4418-ABA7-D232DB07AC7A}" srcOrd="7" destOrd="0" presId="urn:microsoft.com/office/officeart/2005/8/layout/vList2"/>
    <dgm:cxn modelId="{9B1ED28E-F334-4FA4-B8EC-A78520FB4E93}" type="presParOf" srcId="{5EE32492-A28C-4C8E-B949-ABD5583C137D}" destId="{58810C48-8A3C-4183-A0FC-03FC346358D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33F618-9039-4DBB-89EF-C8EB2F455A28}">
      <dsp:nvSpPr>
        <dsp:cNvPr id="0" name=""/>
        <dsp:cNvSpPr/>
      </dsp:nvSpPr>
      <dsp:spPr>
        <a:xfrm>
          <a:off x="0" y="33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E</a:t>
          </a:r>
          <a:r>
            <a:rPr lang="de-DE" sz="2900" kern="1200" dirty="0" smtClean="0"/>
            <a:t>inleitung</a:t>
          </a:r>
          <a:endParaRPr lang="de-DE" sz="2900" kern="1200" dirty="0"/>
        </a:p>
      </dsp:txBody>
      <dsp:txXfrm>
        <a:off x="0" y="3300"/>
        <a:ext cx="8153400" cy="678600"/>
      </dsp:txXfrm>
    </dsp:sp>
    <dsp:sp modelId="{E46B14DA-4BF8-4593-B655-BE916A9CC64C}">
      <dsp:nvSpPr>
        <dsp:cNvPr id="0" name=""/>
        <dsp:cNvSpPr/>
      </dsp:nvSpPr>
      <dsp:spPr>
        <a:xfrm>
          <a:off x="0" y="76542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V</a:t>
          </a:r>
          <a:r>
            <a:rPr lang="de-DE" sz="2900" kern="1200" dirty="0" smtClean="0"/>
            <a:t>orbereitung</a:t>
          </a:r>
          <a:endParaRPr lang="de-DE" sz="2900" kern="1200" dirty="0"/>
        </a:p>
      </dsp:txBody>
      <dsp:txXfrm>
        <a:off x="0" y="765420"/>
        <a:ext cx="8153400" cy="678600"/>
      </dsp:txXfrm>
    </dsp:sp>
    <dsp:sp modelId="{FC870CDE-B8A7-4153-B0E2-AF00CFC44648}">
      <dsp:nvSpPr>
        <dsp:cNvPr id="0" name=""/>
        <dsp:cNvSpPr/>
      </dsp:nvSpPr>
      <dsp:spPr>
        <a:xfrm>
          <a:off x="0" y="152754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A</a:t>
          </a:r>
          <a:r>
            <a:rPr lang="de-DE" sz="2900" kern="1200" dirty="0" smtClean="0"/>
            <a:t>nalyse</a:t>
          </a:r>
          <a:endParaRPr lang="de-DE" sz="2900" kern="1200" dirty="0"/>
        </a:p>
      </dsp:txBody>
      <dsp:txXfrm>
        <a:off x="0" y="1527540"/>
        <a:ext cx="8153400" cy="678600"/>
      </dsp:txXfrm>
    </dsp:sp>
    <dsp:sp modelId="{B6417CE5-A261-4775-89F9-5A1D7BCBA06B}">
      <dsp:nvSpPr>
        <dsp:cNvPr id="0" name=""/>
        <dsp:cNvSpPr/>
      </dsp:nvSpPr>
      <dsp:spPr>
        <a:xfrm>
          <a:off x="0" y="228966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E</a:t>
          </a:r>
          <a:r>
            <a:rPr lang="de-DE" sz="2900" kern="1200" dirty="0" smtClean="0"/>
            <a:t>ntwurf</a:t>
          </a:r>
          <a:endParaRPr lang="de-DE" sz="2900" kern="1200" dirty="0"/>
        </a:p>
      </dsp:txBody>
      <dsp:txXfrm>
        <a:off x="0" y="2289660"/>
        <a:ext cx="8153400" cy="678600"/>
      </dsp:txXfrm>
    </dsp:sp>
    <dsp:sp modelId="{E9AB6232-7856-484F-B8BB-361EEDE1F174}">
      <dsp:nvSpPr>
        <dsp:cNvPr id="0" name=""/>
        <dsp:cNvSpPr/>
      </dsp:nvSpPr>
      <dsp:spPr>
        <a:xfrm>
          <a:off x="0" y="305178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U</a:t>
          </a:r>
          <a:r>
            <a:rPr lang="de-DE" sz="2900" kern="1200" dirty="0" smtClean="0"/>
            <a:t>msetzung</a:t>
          </a:r>
          <a:endParaRPr lang="de-DE" sz="2900" kern="1200" dirty="0"/>
        </a:p>
      </dsp:txBody>
      <dsp:txXfrm>
        <a:off x="0" y="3051780"/>
        <a:ext cx="8153400" cy="678600"/>
      </dsp:txXfrm>
    </dsp:sp>
    <dsp:sp modelId="{AEA3363F-66F4-4142-BEA9-DF98CC6AF6A2}">
      <dsp:nvSpPr>
        <dsp:cNvPr id="0" name=""/>
        <dsp:cNvSpPr/>
      </dsp:nvSpPr>
      <dsp:spPr>
        <a:xfrm>
          <a:off x="0" y="38139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N</a:t>
          </a:r>
          <a:r>
            <a:rPr lang="de-DE" sz="2900" kern="1200" dirty="0" smtClean="0"/>
            <a:t>achbetrachtung</a:t>
          </a:r>
          <a:endParaRPr lang="de-DE" sz="2900" kern="1200" dirty="0"/>
        </a:p>
      </dsp:txBody>
      <dsp:txXfrm>
        <a:off x="0" y="3813900"/>
        <a:ext cx="8153400" cy="6786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7010D6-0523-46C9-A417-BAB1024A5258}">
      <dsp:nvSpPr>
        <dsp:cNvPr id="0" name=""/>
        <dsp:cNvSpPr/>
      </dsp:nvSpPr>
      <dsp:spPr>
        <a:xfrm>
          <a:off x="0" y="320099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Hotel</a:t>
          </a:r>
          <a:endParaRPr lang="de-DE" sz="3000" kern="1200" dirty="0"/>
        </a:p>
      </dsp:txBody>
      <dsp:txXfrm>
        <a:off x="0" y="320099"/>
        <a:ext cx="8153400" cy="702000"/>
      </dsp:txXfrm>
    </dsp:sp>
    <dsp:sp modelId="{EFA95CE2-8A3E-425A-BE8D-BD1105EF3716}">
      <dsp:nvSpPr>
        <dsp:cNvPr id="0" name=""/>
        <dsp:cNvSpPr/>
      </dsp:nvSpPr>
      <dsp:spPr>
        <a:xfrm>
          <a:off x="0" y="11085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Zimmerkategorie (Einzel, Doppel, </a:t>
          </a:r>
          <a:r>
            <a:rPr lang="de-DE" sz="3000" kern="1200" dirty="0" err="1" smtClean="0"/>
            <a:t>Dreibett</a:t>
          </a:r>
          <a:r>
            <a:rPr lang="de-DE" sz="3000" kern="1200" dirty="0" smtClean="0"/>
            <a:t> …)</a:t>
          </a:r>
          <a:endParaRPr lang="de-DE" sz="3000" kern="1200" dirty="0"/>
        </a:p>
      </dsp:txBody>
      <dsp:txXfrm>
        <a:off x="0" y="1108500"/>
        <a:ext cx="8153400" cy="702000"/>
      </dsp:txXfrm>
    </dsp:sp>
    <dsp:sp modelId="{A69980C4-8503-4685-849B-2E38F36D7439}">
      <dsp:nvSpPr>
        <dsp:cNvPr id="0" name=""/>
        <dsp:cNvSpPr/>
      </dsp:nvSpPr>
      <dsp:spPr>
        <a:xfrm>
          <a:off x="0" y="18969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Zusatzprodukt (Vollpension, Sektfrühstück …)</a:t>
          </a:r>
          <a:endParaRPr lang="de-DE" sz="3000" kern="1200" dirty="0"/>
        </a:p>
      </dsp:txBody>
      <dsp:txXfrm>
        <a:off x="0" y="1896900"/>
        <a:ext cx="8153400" cy="702000"/>
      </dsp:txXfrm>
    </dsp:sp>
    <dsp:sp modelId="{D690F0E9-F7A0-456C-A38A-39D1CA58B45A}">
      <dsp:nvSpPr>
        <dsp:cNvPr id="0" name=""/>
        <dsp:cNvSpPr/>
      </dsp:nvSpPr>
      <dsp:spPr>
        <a:xfrm>
          <a:off x="0" y="26853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Preis : sämtliche Produkte</a:t>
          </a:r>
          <a:endParaRPr lang="de-DE" sz="3000" kern="1200" dirty="0"/>
        </a:p>
      </dsp:txBody>
      <dsp:txXfrm>
        <a:off x="0" y="2685300"/>
        <a:ext cx="8153400" cy="702000"/>
      </dsp:txXfrm>
    </dsp:sp>
    <dsp:sp modelId="{58810C48-8A3C-4183-A0FC-03FC346358D4}">
      <dsp:nvSpPr>
        <dsp:cNvPr id="0" name=""/>
        <dsp:cNvSpPr/>
      </dsp:nvSpPr>
      <dsp:spPr>
        <a:xfrm>
          <a:off x="0" y="34737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Verfügbarkeit : nur für Zimmerkategorie</a:t>
          </a:r>
          <a:endParaRPr lang="de-DE" sz="3000" kern="1200" dirty="0"/>
        </a:p>
      </dsp:txBody>
      <dsp:txXfrm>
        <a:off x="0" y="3473700"/>
        <a:ext cx="8153400" cy="70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70A59-C4C3-43E8-BCED-B0C58CBED59A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B59362-95CF-40A7-A4DF-8A85CB5047C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3039-4B8F-48C6-A3D8-45B6F7171F58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1E0B59D-9D42-44BD-BFC5-602F8CDC9C83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F3FE-08AA-47E1-985C-1E9971D80D07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AEC1-4D68-4353-B480-49899C31166A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E85223-9B52-416E-9EE1-0326488C799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C2CA58-2B82-451A-9424-8197F7D99AA0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AE1-C0D6-47C7-92D4-1C359887F2DA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8A26-605E-4910-AD02-14F9E25DCF9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3274-3E0F-4718-B197-FA0577D2B64C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2CDCEDE-A480-419B-8173-6EE7A3DB6060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1394D0-E744-470D-AC64-D170CBF28581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7435552" cy="1828800"/>
          </a:xfrm>
        </p:spPr>
        <p:txBody>
          <a:bodyPr/>
          <a:lstStyle/>
          <a:p>
            <a:r>
              <a:rPr lang="de-DE" dirty="0" smtClean="0"/>
              <a:t>Projektpräsentation</a:t>
            </a:r>
            <a:br>
              <a:rPr lang="de-DE" dirty="0" smtClean="0"/>
            </a:br>
            <a:r>
              <a:rPr lang="de-DE" dirty="0" smtClean="0"/>
              <a:t>HBS Proxy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339752" y="2780928"/>
            <a:ext cx="6705600" cy="3162821"/>
          </a:xfrm>
        </p:spPr>
        <p:txBody>
          <a:bodyPr>
            <a:normAutofit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</a:p>
          <a:p>
            <a:r>
              <a:rPr lang="de-DE" dirty="0" smtClean="0"/>
              <a:t>Sommer 2016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6840760" cy="4485498"/>
          </a:xfrm>
        </p:spPr>
      </p:pic>
      <p:pic>
        <p:nvPicPr>
          <p:cNvPr id="8194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nhaltsplatzhalter 7" descr="hbs_sequence.gi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97031" y="1600200"/>
            <a:ext cx="4784887" cy="4495800"/>
          </a:xfrm>
        </p:spPr>
      </p:pic>
      <p:pic>
        <p:nvPicPr>
          <p:cNvPr id="9218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IDE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-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42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5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Qualitätssichernde Maßnahmen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JSONLint.com , JSON-Schema.org</a:t>
            </a:r>
          </a:p>
          <a:p>
            <a:r>
              <a:rPr lang="de-DE" dirty="0" smtClean="0"/>
              <a:t>Codereview durch freien Mitarbeiter</a:t>
            </a:r>
            <a:endParaRPr lang="de-DE" dirty="0"/>
          </a:p>
        </p:txBody>
      </p:sp>
      <p:pic>
        <p:nvPicPr>
          <p:cNvPr id="11266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</a:t>
            </a:r>
            <a:r>
              <a:rPr lang="de-DE" dirty="0" smtClean="0"/>
              <a:t>Datenbankverbindung</a:t>
            </a:r>
          </a:p>
          <a:p>
            <a:r>
              <a:rPr lang="de-DE" dirty="0" smtClean="0"/>
              <a:t>Laden der Testdaten</a:t>
            </a:r>
            <a:endParaRPr lang="de-DE" dirty="0" smtClean="0"/>
          </a:p>
          <a:p>
            <a:r>
              <a:rPr lang="de-DE" dirty="0" err="1" smtClean="0"/>
              <a:t>url</a:t>
            </a:r>
            <a:r>
              <a:rPr lang="de-DE" dirty="0" smtClean="0"/>
              <a:t> : http://dev.mam-hbs.de/api/v0.1/getpricesandavailabilities</a:t>
            </a:r>
          </a:p>
          <a:p>
            <a:endParaRPr lang="de-DE" dirty="0"/>
          </a:p>
        </p:txBody>
      </p:sp>
      <p:pic>
        <p:nvPicPr>
          <p:cNvPr id="12290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pic>
        <p:nvPicPr>
          <p:cNvPr id="13314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  <p:pic>
        <p:nvPicPr>
          <p:cNvPr id="14338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2</a:t>
            </a:fld>
            <a:endParaRPr lang="de-DE"/>
          </a:p>
        </p:txBody>
      </p:sp>
      <p:graphicFrame>
        <p:nvGraphicFramePr>
          <p:cNvPr id="13" name="Inhaltsplatzhalter 12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Users\Jan\Desktop\weiterbildung_fachinformatiker_ihk_projektantrag\praesentation\navi0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29350"/>
            <a:ext cx="5162550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Unternehmen : mobile-ad-media GmbH</a:t>
            </a:r>
          </a:p>
          <a:p>
            <a:r>
              <a:rPr lang="de-DE" dirty="0" smtClean="0"/>
              <a:t>Gesamtprojekt : </a:t>
            </a:r>
            <a:r>
              <a:rPr lang="de-DE" dirty="0" smtClean="0"/>
              <a:t>M</a:t>
            </a:r>
            <a:r>
              <a:rPr lang="de-DE" dirty="0" smtClean="0"/>
              <a:t>obiles Softwaresystem </a:t>
            </a:r>
            <a:r>
              <a:rPr lang="de-DE" dirty="0" smtClean="0"/>
              <a:t>zur Reservierung von Hotelzimmern</a:t>
            </a:r>
          </a:p>
          <a:p>
            <a:r>
              <a:rPr lang="de-DE" dirty="0" smtClean="0"/>
              <a:t>Zentraler Server : Logik – Vermittlung - Pufferung</a:t>
            </a:r>
          </a:p>
          <a:p>
            <a:r>
              <a:rPr lang="de-DE" dirty="0" smtClean="0"/>
              <a:t>Apps als Clients : Darstellung &amp; Nutzereingaben</a:t>
            </a:r>
          </a:p>
          <a:p>
            <a:r>
              <a:rPr lang="de-DE" dirty="0" smtClean="0"/>
              <a:t>Kunden des Systems : Einzelne Hotels</a:t>
            </a:r>
          </a:p>
          <a:p>
            <a:r>
              <a:rPr lang="de-DE" dirty="0" smtClean="0"/>
              <a:t>Grafische Anpassung der Clients</a:t>
            </a:r>
          </a:p>
          <a:p>
            <a:r>
              <a:rPr lang="de-DE" dirty="0" smtClean="0"/>
              <a:t>Anbindung an externe Systeme im späteren Projektverlauf</a:t>
            </a:r>
            <a:endParaRPr lang="de-DE" dirty="0"/>
          </a:p>
        </p:txBody>
      </p:sp>
      <p:pic>
        <p:nvPicPr>
          <p:cNvPr id="5" name="Picture 2" descr="C:\Users\Jan\Desktop\weiterbildung_fachinformatiker_ihk_projektantrag\praesentation\navi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Teilprojekt : </a:t>
            </a:r>
            <a:r>
              <a:rPr lang="de-DE" dirty="0" smtClean="0"/>
              <a:t>Serverkomponente entwickeln</a:t>
            </a:r>
          </a:p>
          <a:p>
            <a:r>
              <a:rPr lang="de-DE" dirty="0" smtClean="0"/>
              <a:t>Definition und Implementierung der Schnittstellen zu den </a:t>
            </a:r>
            <a:r>
              <a:rPr lang="de-DE" dirty="0" err="1" smtClean="0"/>
              <a:t>Apps</a:t>
            </a:r>
            <a:endParaRPr lang="de-DE" dirty="0" smtClean="0"/>
          </a:p>
          <a:p>
            <a:r>
              <a:rPr lang="de-DE" dirty="0" smtClean="0"/>
              <a:t>Gegeben : grafisches Konzept</a:t>
            </a:r>
          </a:p>
          <a:p>
            <a:r>
              <a:rPr lang="de-DE" dirty="0" smtClean="0"/>
              <a:t>Versorgung </a:t>
            </a:r>
            <a:r>
              <a:rPr lang="de-DE" dirty="0" smtClean="0"/>
              <a:t>der Apps mit Daten</a:t>
            </a:r>
          </a:p>
          <a:p>
            <a:r>
              <a:rPr lang="de-DE" dirty="0" smtClean="0"/>
              <a:t>Entgegennahme </a:t>
            </a:r>
            <a:r>
              <a:rPr lang="de-DE" dirty="0" smtClean="0"/>
              <a:t>Reservierung</a:t>
            </a:r>
            <a:endParaRPr lang="de-DE" dirty="0" smtClean="0"/>
          </a:p>
          <a:p>
            <a:r>
              <a:rPr lang="de-DE" dirty="0" smtClean="0"/>
              <a:t>Ausgehende </a:t>
            </a:r>
            <a:r>
              <a:rPr lang="de-DE" dirty="0" smtClean="0"/>
              <a:t>Email mit Reservierungsdaten</a:t>
            </a:r>
            <a:endParaRPr lang="de-DE" dirty="0" smtClean="0"/>
          </a:p>
          <a:p>
            <a:r>
              <a:rPr lang="de-DE" dirty="0" smtClean="0"/>
              <a:t>Testdaten</a:t>
            </a:r>
          </a:p>
        </p:txBody>
      </p:sp>
      <p:pic>
        <p:nvPicPr>
          <p:cNvPr id="2050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628799"/>
            <a:ext cx="6061646" cy="4464497"/>
          </a:xfrm>
        </p:spPr>
      </p:pic>
      <p:pic>
        <p:nvPicPr>
          <p:cNvPr id="3074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Gegeben 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47159" y="1589088"/>
            <a:ext cx="2611081" cy="4572000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482359" y="1589088"/>
            <a:ext cx="2611582" cy="4572000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6</a:t>
            </a:fld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3347864" y="270892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347864" y="314096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3347864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779912" y="27089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779912" y="3356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3347864" y="530120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779912" y="44371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pic>
        <p:nvPicPr>
          <p:cNvPr id="1536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Webservice zwischen </a:t>
            </a:r>
            <a:r>
              <a:rPr lang="de-DE" dirty="0" err="1" smtClean="0"/>
              <a:t>Apps</a:t>
            </a:r>
            <a:r>
              <a:rPr lang="de-DE" dirty="0" smtClean="0"/>
              <a:t> und Server</a:t>
            </a:r>
          </a:p>
          <a:p>
            <a:r>
              <a:rPr lang="de-DE" dirty="0" smtClean="0"/>
              <a:t>Minimaler Datenverkehr</a:t>
            </a:r>
          </a:p>
          <a:p>
            <a:r>
              <a:rPr lang="de-DE" dirty="0" smtClean="0"/>
              <a:t>Trennung von Darstellung &amp; Geschäftslogik</a:t>
            </a:r>
          </a:p>
          <a:p>
            <a:r>
              <a:rPr lang="de-DE" dirty="0" smtClean="0"/>
              <a:t>Datenaustausch : JSON als Datenformat</a:t>
            </a:r>
          </a:p>
          <a:p>
            <a:r>
              <a:rPr lang="de-DE" dirty="0" smtClean="0"/>
              <a:t>Definition der JSON Struktur</a:t>
            </a:r>
          </a:p>
          <a:p>
            <a:r>
              <a:rPr lang="de-DE" dirty="0" smtClean="0"/>
              <a:t>PHP als </a:t>
            </a:r>
            <a:r>
              <a:rPr lang="de-DE" dirty="0" smtClean="0"/>
              <a:t>Grundlage - Skriptsprache</a:t>
            </a:r>
            <a:endParaRPr lang="de-DE" dirty="0" smtClean="0"/>
          </a:p>
          <a:p>
            <a:r>
              <a:rPr lang="de-DE" dirty="0" smtClean="0"/>
              <a:t>Symfony3 : MVC - Framework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  <p:pic>
        <p:nvPicPr>
          <p:cNvPr id="512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00775"/>
            <a:ext cx="5153026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1560" y="1772816"/>
          <a:ext cx="8136905" cy="392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998"/>
                <a:gridCol w="1796558"/>
                <a:gridCol w="5407349"/>
              </a:tblGrid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Schritt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Richtung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</a:t>
                      </a:r>
                      <a:r>
                        <a:rPr lang="de-DE" dirty="0" smtClean="0"/>
                        <a:t>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Statische 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Datum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Preise &amp;</a:t>
                      </a:r>
                      <a:r>
                        <a:rPr lang="de-DE" baseline="0" dirty="0" smtClean="0"/>
                        <a:t> Verfügbarkeiten (Datumsabhängig)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Gesamtpreis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 &amp; Nutzerdaten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0775"/>
            <a:ext cx="5153025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374</Words>
  <Application>Microsoft Office PowerPoint</Application>
  <PresentationFormat>Bildschirmpräsentation (4:3)</PresentationFormat>
  <Paragraphs>129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Galathea</vt:lpstr>
      <vt:lpstr>Projektpräsentation HBS Proxy</vt:lpstr>
      <vt:lpstr>Gliederung</vt:lpstr>
      <vt:lpstr>Einleitung</vt:lpstr>
      <vt:lpstr>Projektauftrag</vt:lpstr>
      <vt:lpstr>Schematische Darstellung</vt:lpstr>
      <vt:lpstr>Gegeben 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Qualitätssichernde Maßnahmen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121</cp:revision>
  <dcterms:created xsi:type="dcterms:W3CDTF">2016-07-11T18:02:57Z</dcterms:created>
  <dcterms:modified xsi:type="dcterms:W3CDTF">2016-07-13T17:31:54Z</dcterms:modified>
</cp:coreProperties>
</file>