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6" autoAdjust="0"/>
    <p:restoredTop sz="94695" autoAdjust="0"/>
  </p:normalViewPr>
  <p:slideViewPr>
    <p:cSldViewPr>
      <p:cViewPr varScale="1">
        <p:scale>
          <a:sx n="63" d="100"/>
          <a:sy n="63" d="100"/>
        </p:scale>
        <p:origin x="-120" y="-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9362-95CF-40A7-A4DF-8A85CB5047CB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83039-4B8F-48C6-A3D8-45B6F7171F58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B59D-9D42-44BD-BFC5-602F8CDC9C83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F3FE-08AA-47E1-985C-1E9971D80D07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AEC1-4D68-4353-B480-49899C31166A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5223-9B52-416E-9EE1-0326488C799B}" type="datetime1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CA58-2B82-451A-9424-8197F7D99AA0}" type="datetime1">
              <a:rPr lang="de-DE" smtClean="0"/>
              <a:t>13.07.2016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5AE1-C0D6-47C7-92D4-1C359887F2DA}" type="datetime1">
              <a:rPr lang="de-DE" smtClean="0"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8A26-605E-4910-AD02-14F9E25DCF9B}" type="datetime1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3274-3E0F-4718-B197-FA0577D2B64C}" type="datetime1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CEDE-A480-419B-8173-6EE7A3DB6060}" type="datetime1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394D0-E744-470D-AC64-D170CBF28581}" type="datetime1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840760" cy="484553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pic>
        <p:nvPicPr>
          <p:cNvPr id="4" name="Inhaltsplatzhalter 3" descr="hbs_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320998"/>
            <a:ext cx="5256584" cy="5015657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</a:t>
            </a:r>
            <a:r>
              <a:rPr lang="de-DE" dirty="0" smtClean="0"/>
              <a:t>- DTO</a:t>
            </a:r>
            <a:endParaRPr lang="de-DE" dirty="0" smtClean="0"/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freien Mitarbeiter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Unternehmen : mobile-ad-</a:t>
            </a:r>
            <a:r>
              <a:rPr lang="de-DE" dirty="0" err="1" smtClean="0"/>
              <a:t>media</a:t>
            </a:r>
            <a:r>
              <a:rPr lang="de-DE" dirty="0" smtClean="0"/>
              <a:t> GmbH</a:t>
            </a:r>
          </a:p>
          <a:p>
            <a:r>
              <a:rPr lang="de-DE" dirty="0" smtClean="0"/>
              <a:t>Gesamtprojekt : Softwaresystem zur Reservierung von Hotelzimmern</a:t>
            </a:r>
          </a:p>
          <a:p>
            <a:r>
              <a:rPr lang="de-DE" dirty="0" smtClean="0"/>
              <a:t>Kunden : Einzelne Hotels</a:t>
            </a:r>
          </a:p>
          <a:p>
            <a:r>
              <a:rPr lang="de-DE" dirty="0" smtClean="0"/>
              <a:t>Grafische Anpassung der Clients</a:t>
            </a:r>
          </a:p>
          <a:p>
            <a:r>
              <a:rPr lang="de-DE" dirty="0" smtClean="0"/>
              <a:t>Zentraler Server - </a:t>
            </a:r>
            <a:r>
              <a:rPr lang="de-DE" dirty="0" smtClean="0"/>
              <a:t>L</a:t>
            </a:r>
            <a:r>
              <a:rPr lang="de-DE" dirty="0" smtClean="0"/>
              <a:t>ogik</a:t>
            </a:r>
          </a:p>
          <a:p>
            <a:r>
              <a:rPr lang="de-DE" dirty="0" err="1" smtClean="0"/>
              <a:t>Apps</a:t>
            </a:r>
            <a:r>
              <a:rPr lang="de-DE" dirty="0" smtClean="0"/>
              <a:t> als Clients – Darstellung &amp; Nutzereingaben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Serversoftware</a:t>
            </a:r>
          </a:p>
          <a:p>
            <a:r>
              <a:rPr lang="de-DE" dirty="0" smtClean="0"/>
              <a:t>Definition und Implementierung der Schnittstellen zu den </a:t>
            </a:r>
            <a:r>
              <a:rPr lang="de-DE" dirty="0" err="1" smtClean="0"/>
              <a:t>Apps</a:t>
            </a:r>
            <a:endParaRPr lang="de-DE" dirty="0" smtClean="0"/>
          </a:p>
          <a:p>
            <a:r>
              <a:rPr lang="de-DE" dirty="0" smtClean="0"/>
              <a:t>Versorgung </a:t>
            </a:r>
            <a:r>
              <a:rPr lang="de-DE" dirty="0" smtClean="0"/>
              <a:t>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84785"/>
            <a:ext cx="6061646" cy="4608512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3961" y="1600200"/>
            <a:ext cx="2585077" cy="4525963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74961" y="1600200"/>
            <a:ext cx="2585077" cy="4525963"/>
          </a:xfrm>
        </p:spPr>
      </p:pic>
      <p:cxnSp>
        <p:nvCxnSpPr>
          <p:cNvPr id="9" name="Gerade Verbindung 8"/>
          <p:cNvCxnSpPr/>
          <p:nvPr/>
        </p:nvCxnSpPr>
        <p:spPr>
          <a:xfrm>
            <a:off x="3275856" y="270892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275856" y="314096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275856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51920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851920" y="3284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851920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3275856" y="530120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Geringer Datenverkehr</a:t>
            </a:r>
          </a:p>
          <a:p>
            <a:r>
              <a:rPr lang="de-DE" dirty="0" smtClean="0"/>
              <a:t>Trennung Darstellung – Geschäftslogik</a:t>
            </a:r>
          </a:p>
          <a:p>
            <a:r>
              <a:rPr lang="de-DE" dirty="0" smtClean="0"/>
              <a:t>Datenaustausch : </a:t>
            </a:r>
            <a:r>
              <a:rPr lang="de-DE" dirty="0" smtClean="0"/>
              <a:t>JSON als Datenformat</a:t>
            </a:r>
            <a:endParaRPr lang="de-DE" dirty="0" smtClean="0"/>
          </a:p>
          <a:p>
            <a:r>
              <a:rPr lang="de-DE" dirty="0" smtClean="0"/>
              <a:t>Definition der </a:t>
            </a:r>
            <a:r>
              <a:rPr lang="de-DE" dirty="0" smtClean="0"/>
              <a:t>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 (Einzel, Doppel, </a:t>
            </a:r>
            <a:r>
              <a:rPr lang="de-DE" dirty="0" err="1" smtClean="0"/>
              <a:t>Dreibett</a:t>
            </a:r>
            <a:r>
              <a:rPr lang="de-DE" dirty="0" smtClean="0"/>
              <a:t> …)</a:t>
            </a:r>
          </a:p>
          <a:p>
            <a:r>
              <a:rPr lang="de-DE" dirty="0" smtClean="0"/>
              <a:t>Zusatzprodukt (Vollpension, Sektfrühstück …)</a:t>
            </a:r>
          </a:p>
          <a:p>
            <a:r>
              <a:rPr lang="de-DE" dirty="0" smtClean="0"/>
              <a:t>Preis</a:t>
            </a:r>
          </a:p>
          <a:p>
            <a:r>
              <a:rPr lang="de-DE" dirty="0" smtClean="0"/>
              <a:t>Verfügbarkeit : nur für Zimmerkategorie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: </a:t>
            </a:r>
            <a:r>
              <a:rPr lang="de-DE" dirty="0" err="1" smtClean="0"/>
              <a:t>Apps</a:t>
            </a:r>
            <a:r>
              <a:rPr lang="de-DE" dirty="0" smtClean="0"/>
              <a:t> &lt;- Server – statische Daten</a:t>
            </a:r>
          </a:p>
          <a:p>
            <a:r>
              <a:rPr lang="de-DE" dirty="0" smtClean="0"/>
              <a:t>2 : </a:t>
            </a:r>
            <a:r>
              <a:rPr lang="de-DE" dirty="0" err="1" smtClean="0"/>
              <a:t>Apps</a:t>
            </a:r>
            <a:r>
              <a:rPr lang="de-DE" dirty="0" smtClean="0"/>
              <a:t> &lt;- Server – Preise &amp; Verfügbarkeiten</a:t>
            </a:r>
          </a:p>
          <a:p>
            <a:r>
              <a:rPr lang="de-DE" dirty="0" smtClean="0"/>
              <a:t>3a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</a:t>
            </a:r>
          </a:p>
          <a:p>
            <a:r>
              <a:rPr lang="de-DE" dirty="0" smtClean="0"/>
              <a:t>3b : </a:t>
            </a:r>
            <a:r>
              <a:rPr lang="de-DE" dirty="0" err="1" smtClean="0"/>
              <a:t>Apps</a:t>
            </a:r>
            <a:r>
              <a:rPr lang="de-DE" dirty="0" smtClean="0"/>
              <a:t> -&gt; Server – Gesamtpreis</a:t>
            </a:r>
          </a:p>
          <a:p>
            <a:r>
              <a:rPr lang="de-DE" dirty="0" smtClean="0"/>
              <a:t>4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 + Nutzerdaten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336</Words>
  <Application>Microsoft Office PowerPoint</Application>
  <PresentationFormat>Bildschirmpräsentation (4:3)</PresentationFormat>
  <Paragraphs>105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Larissa-Design</vt:lpstr>
      <vt:lpstr>Projektpräsentation</vt:lpstr>
      <vt:lpstr>Gliederung</vt:lpstr>
      <vt:lpstr>Einleitung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68</cp:revision>
  <dcterms:created xsi:type="dcterms:W3CDTF">2016-07-11T18:02:57Z</dcterms:created>
  <dcterms:modified xsi:type="dcterms:W3CDTF">2016-07-13T09:18:46Z</dcterms:modified>
</cp:coreProperties>
</file>