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16F9-6405-4F1E-92C9-9F1F40918A9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24A44A3-BF08-4BE0-8115-EC0657CDA1B9}">
      <dgm:prSet/>
      <dgm:spPr/>
      <dgm:t>
        <a:bodyPr/>
        <a:lstStyle/>
        <a:p>
          <a:pPr rtl="0"/>
          <a:r>
            <a:rPr lang="de-DE" dirty="0" smtClean="0"/>
            <a:t>Modelle : -7h</a:t>
          </a:r>
          <a:endParaRPr lang="de-DE" dirty="0"/>
        </a:p>
      </dgm:t>
    </dgm:pt>
    <dgm:pt modelId="{79DC79CA-5319-4A69-BB04-79A4E4D03BA2}" type="parTrans" cxnId="{CAA581BB-E5C2-444E-830D-5C6512B83EB2}">
      <dgm:prSet/>
      <dgm:spPr/>
      <dgm:t>
        <a:bodyPr/>
        <a:lstStyle/>
        <a:p>
          <a:endParaRPr lang="de-DE"/>
        </a:p>
      </dgm:t>
    </dgm:pt>
    <dgm:pt modelId="{5D5141B2-DFAB-4BFC-9C05-E0AD4C1DDF82}" type="sibTrans" cxnId="{CAA581BB-E5C2-444E-830D-5C6512B83EB2}">
      <dgm:prSet/>
      <dgm:spPr/>
      <dgm:t>
        <a:bodyPr/>
        <a:lstStyle/>
        <a:p>
          <a:endParaRPr lang="de-DE"/>
        </a:p>
      </dgm:t>
    </dgm:pt>
    <dgm:pt modelId="{D3B9661F-A3E2-4262-8E57-2196A6CDA6DC}">
      <dgm:prSet/>
      <dgm:spPr/>
      <dgm:t>
        <a:bodyPr/>
        <a:lstStyle/>
        <a:p>
          <a:pPr rtl="0"/>
          <a:r>
            <a:rPr lang="de-DE" dirty="0" err="1" smtClean="0"/>
            <a:t>Fixtures</a:t>
          </a:r>
          <a:r>
            <a:rPr lang="de-DE" dirty="0" smtClean="0"/>
            <a:t> : +7</a:t>
          </a:r>
          <a:endParaRPr lang="de-DE" dirty="0"/>
        </a:p>
      </dgm:t>
    </dgm:pt>
    <dgm:pt modelId="{76A6B10C-5EA1-426E-9A4F-8DC80839A2C6}" type="parTrans" cxnId="{799B8845-34B6-47ED-A46F-147CF86186E6}">
      <dgm:prSet/>
      <dgm:spPr/>
      <dgm:t>
        <a:bodyPr/>
        <a:lstStyle/>
        <a:p>
          <a:endParaRPr lang="de-DE"/>
        </a:p>
      </dgm:t>
    </dgm:pt>
    <dgm:pt modelId="{F7B3E1B4-46D7-48FD-A572-6C892F64902A}" type="sibTrans" cxnId="{799B8845-34B6-47ED-A46F-147CF86186E6}">
      <dgm:prSet/>
      <dgm:spPr/>
      <dgm:t>
        <a:bodyPr/>
        <a:lstStyle/>
        <a:p>
          <a:endParaRPr lang="de-DE"/>
        </a:p>
      </dgm:t>
    </dgm:pt>
    <dgm:pt modelId="{BBACE499-9FFB-452F-ADE7-BD5B8DCEE209}">
      <dgm:prSet/>
      <dgm:spPr/>
      <dgm:t>
        <a:bodyPr/>
        <a:lstStyle/>
        <a:p>
          <a:pPr rtl="0"/>
          <a:r>
            <a:rPr lang="de-DE" dirty="0" smtClean="0"/>
            <a:t>Manuelle- statt Modultests</a:t>
          </a:r>
          <a:endParaRPr lang="de-DE" dirty="0"/>
        </a:p>
      </dgm:t>
    </dgm:pt>
    <dgm:pt modelId="{009EF4A8-A2D8-4472-877A-DA1E7A27E1AE}" type="parTrans" cxnId="{260357FC-F84C-4967-8961-CD0F134BBD30}">
      <dgm:prSet/>
      <dgm:spPr/>
      <dgm:t>
        <a:bodyPr/>
        <a:lstStyle/>
        <a:p>
          <a:endParaRPr lang="de-DE"/>
        </a:p>
      </dgm:t>
    </dgm:pt>
    <dgm:pt modelId="{666BE02F-EC05-4BF7-8187-C70C864C651B}" type="sibTrans" cxnId="{260357FC-F84C-4967-8961-CD0F134BBD30}">
      <dgm:prSet/>
      <dgm:spPr/>
      <dgm:t>
        <a:bodyPr/>
        <a:lstStyle/>
        <a:p>
          <a:endParaRPr lang="de-DE"/>
        </a:p>
      </dgm:t>
    </dgm:pt>
    <dgm:pt modelId="{5963E6D3-97E0-4EC4-8677-CC40FBFFB8E2}" type="pres">
      <dgm:prSet presAssocID="{118E16F9-6405-4F1E-92C9-9F1F40918A9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8F29FF6-39B3-4DAA-90D2-9606512A6FFD}" type="pres">
      <dgm:prSet presAssocID="{E24A44A3-BF08-4BE0-8115-EC0657CDA1B9}" presName="comp" presStyleCnt="0"/>
      <dgm:spPr/>
    </dgm:pt>
    <dgm:pt modelId="{52F28D6E-2D1C-4760-86DA-770B40100418}" type="pres">
      <dgm:prSet presAssocID="{E24A44A3-BF08-4BE0-8115-EC0657CDA1B9}" presName="box" presStyleLbl="node1" presStyleIdx="0" presStyleCnt="3"/>
      <dgm:spPr/>
      <dgm:t>
        <a:bodyPr/>
        <a:lstStyle/>
        <a:p>
          <a:endParaRPr lang="de-DE"/>
        </a:p>
      </dgm:t>
    </dgm:pt>
    <dgm:pt modelId="{8C925B74-4148-4914-9EE6-9B6ECD650C18}" type="pres">
      <dgm:prSet presAssocID="{E24A44A3-BF08-4BE0-8115-EC0657CDA1B9}" presName="img" presStyleLbl="fgImgPlace1" presStyleIdx="0" presStyleCnt="3"/>
      <dgm:spPr/>
    </dgm:pt>
    <dgm:pt modelId="{8A75E162-E1E1-4156-B6D7-CC35AFBE3FD3}" type="pres">
      <dgm:prSet presAssocID="{E24A44A3-BF08-4BE0-8115-EC0657CDA1B9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DE4A81-8E2C-4483-ADDD-1D177AECF42F}" type="pres">
      <dgm:prSet presAssocID="{5D5141B2-DFAB-4BFC-9C05-E0AD4C1DDF82}" presName="spacer" presStyleCnt="0"/>
      <dgm:spPr/>
    </dgm:pt>
    <dgm:pt modelId="{55A538DD-558D-4BD9-B8AF-ECB1F0F87782}" type="pres">
      <dgm:prSet presAssocID="{D3B9661F-A3E2-4262-8E57-2196A6CDA6DC}" presName="comp" presStyleCnt="0"/>
      <dgm:spPr/>
    </dgm:pt>
    <dgm:pt modelId="{A15B2012-4E1C-4699-BFAE-1995EC308437}" type="pres">
      <dgm:prSet presAssocID="{D3B9661F-A3E2-4262-8E57-2196A6CDA6DC}" presName="box" presStyleLbl="node1" presStyleIdx="1" presStyleCnt="3"/>
      <dgm:spPr/>
      <dgm:t>
        <a:bodyPr/>
        <a:lstStyle/>
        <a:p>
          <a:endParaRPr lang="de-DE"/>
        </a:p>
      </dgm:t>
    </dgm:pt>
    <dgm:pt modelId="{66410808-3F46-44EE-9CFF-CF83A4514099}" type="pres">
      <dgm:prSet presAssocID="{D3B9661F-A3E2-4262-8E57-2196A6CDA6DC}" presName="img" presStyleLbl="fgImgPlace1" presStyleIdx="1" presStyleCnt="3"/>
      <dgm:spPr/>
    </dgm:pt>
    <dgm:pt modelId="{4F8D0C3F-E6E6-4E65-8CF8-64F4B424215B}" type="pres">
      <dgm:prSet presAssocID="{D3B9661F-A3E2-4262-8E57-2196A6CDA6D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FC672F-FFC1-4EAB-94F8-A7DCDC30DEC6}" type="pres">
      <dgm:prSet presAssocID="{F7B3E1B4-46D7-48FD-A572-6C892F64902A}" presName="spacer" presStyleCnt="0"/>
      <dgm:spPr/>
    </dgm:pt>
    <dgm:pt modelId="{EE999A78-C251-435F-A985-67640DC1B785}" type="pres">
      <dgm:prSet presAssocID="{BBACE499-9FFB-452F-ADE7-BD5B8DCEE209}" presName="comp" presStyleCnt="0"/>
      <dgm:spPr/>
    </dgm:pt>
    <dgm:pt modelId="{0D3BBE79-1873-4BB8-8D2F-58CB960F8A9B}" type="pres">
      <dgm:prSet presAssocID="{BBACE499-9FFB-452F-ADE7-BD5B8DCEE209}" presName="box" presStyleLbl="node1" presStyleIdx="2" presStyleCnt="3"/>
      <dgm:spPr/>
      <dgm:t>
        <a:bodyPr/>
        <a:lstStyle/>
        <a:p>
          <a:endParaRPr lang="de-DE"/>
        </a:p>
      </dgm:t>
    </dgm:pt>
    <dgm:pt modelId="{BC303A00-C634-4BDE-84CE-29C0B7C7A62B}" type="pres">
      <dgm:prSet presAssocID="{BBACE499-9FFB-452F-ADE7-BD5B8DCEE209}" presName="img" presStyleLbl="fgImgPlace1" presStyleIdx="2" presStyleCnt="3"/>
      <dgm:spPr/>
    </dgm:pt>
    <dgm:pt modelId="{14190803-EA12-4880-B2EC-C5CB39F5D5C5}" type="pres">
      <dgm:prSet presAssocID="{BBACE499-9FFB-452F-ADE7-BD5B8DCEE20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266E3F-17E5-405A-98CF-31DB71370FB7}" type="presOf" srcId="{118E16F9-6405-4F1E-92C9-9F1F40918A9A}" destId="{5963E6D3-97E0-4EC4-8677-CC40FBFFB8E2}" srcOrd="0" destOrd="0" presId="urn:microsoft.com/office/officeart/2005/8/layout/vList4"/>
    <dgm:cxn modelId="{260357FC-F84C-4967-8961-CD0F134BBD30}" srcId="{118E16F9-6405-4F1E-92C9-9F1F40918A9A}" destId="{BBACE499-9FFB-452F-ADE7-BD5B8DCEE209}" srcOrd="2" destOrd="0" parTransId="{009EF4A8-A2D8-4472-877A-DA1E7A27E1AE}" sibTransId="{666BE02F-EC05-4BF7-8187-C70C864C651B}"/>
    <dgm:cxn modelId="{A9975B5B-8750-4D1C-A278-EAAF58C50134}" type="presOf" srcId="{E24A44A3-BF08-4BE0-8115-EC0657CDA1B9}" destId="{52F28D6E-2D1C-4760-86DA-770B40100418}" srcOrd="0" destOrd="0" presId="urn:microsoft.com/office/officeart/2005/8/layout/vList4"/>
    <dgm:cxn modelId="{0428FC49-6BB6-4393-8B6F-4796B049FC07}" type="presOf" srcId="{BBACE499-9FFB-452F-ADE7-BD5B8DCEE209}" destId="{0D3BBE79-1873-4BB8-8D2F-58CB960F8A9B}" srcOrd="0" destOrd="0" presId="urn:microsoft.com/office/officeart/2005/8/layout/vList4"/>
    <dgm:cxn modelId="{799B8845-34B6-47ED-A46F-147CF86186E6}" srcId="{118E16F9-6405-4F1E-92C9-9F1F40918A9A}" destId="{D3B9661F-A3E2-4262-8E57-2196A6CDA6DC}" srcOrd="1" destOrd="0" parTransId="{76A6B10C-5EA1-426E-9A4F-8DC80839A2C6}" sibTransId="{F7B3E1B4-46D7-48FD-A572-6C892F64902A}"/>
    <dgm:cxn modelId="{D533AB07-E681-411E-A073-D8555FA671C3}" type="presOf" srcId="{E24A44A3-BF08-4BE0-8115-EC0657CDA1B9}" destId="{8A75E162-E1E1-4156-B6D7-CC35AFBE3FD3}" srcOrd="1" destOrd="0" presId="urn:microsoft.com/office/officeart/2005/8/layout/vList4"/>
    <dgm:cxn modelId="{CAA581BB-E5C2-444E-830D-5C6512B83EB2}" srcId="{118E16F9-6405-4F1E-92C9-9F1F40918A9A}" destId="{E24A44A3-BF08-4BE0-8115-EC0657CDA1B9}" srcOrd="0" destOrd="0" parTransId="{79DC79CA-5319-4A69-BB04-79A4E4D03BA2}" sibTransId="{5D5141B2-DFAB-4BFC-9C05-E0AD4C1DDF82}"/>
    <dgm:cxn modelId="{85A8757F-0422-486E-82FD-A2DA3E53102A}" type="presOf" srcId="{BBACE499-9FFB-452F-ADE7-BD5B8DCEE209}" destId="{14190803-EA12-4880-B2EC-C5CB39F5D5C5}" srcOrd="1" destOrd="0" presId="urn:microsoft.com/office/officeart/2005/8/layout/vList4"/>
    <dgm:cxn modelId="{E7226EE2-4E4E-4012-B627-00E7A59BBEF8}" type="presOf" srcId="{D3B9661F-A3E2-4262-8E57-2196A6CDA6DC}" destId="{4F8D0C3F-E6E6-4E65-8CF8-64F4B424215B}" srcOrd="1" destOrd="0" presId="urn:microsoft.com/office/officeart/2005/8/layout/vList4"/>
    <dgm:cxn modelId="{07B7D927-B3DE-4052-B289-41EBD4B43A35}" type="presOf" srcId="{D3B9661F-A3E2-4262-8E57-2196A6CDA6DC}" destId="{A15B2012-4E1C-4699-BFAE-1995EC308437}" srcOrd="0" destOrd="0" presId="urn:microsoft.com/office/officeart/2005/8/layout/vList4"/>
    <dgm:cxn modelId="{DE535182-862F-4598-85C9-88D593AB6C30}" type="presParOf" srcId="{5963E6D3-97E0-4EC4-8677-CC40FBFFB8E2}" destId="{28F29FF6-39B3-4DAA-90D2-9606512A6FFD}" srcOrd="0" destOrd="0" presId="urn:microsoft.com/office/officeart/2005/8/layout/vList4"/>
    <dgm:cxn modelId="{EC8A2A2B-B16D-4642-9600-D114170F927B}" type="presParOf" srcId="{28F29FF6-39B3-4DAA-90D2-9606512A6FFD}" destId="{52F28D6E-2D1C-4760-86DA-770B40100418}" srcOrd="0" destOrd="0" presId="urn:microsoft.com/office/officeart/2005/8/layout/vList4"/>
    <dgm:cxn modelId="{CFDD3C34-478B-4965-8D2F-C4F4E5AF83BE}" type="presParOf" srcId="{28F29FF6-39B3-4DAA-90D2-9606512A6FFD}" destId="{8C925B74-4148-4914-9EE6-9B6ECD650C18}" srcOrd="1" destOrd="0" presId="urn:microsoft.com/office/officeart/2005/8/layout/vList4"/>
    <dgm:cxn modelId="{53F330E0-D804-4B9A-AD9E-25022A45AE10}" type="presParOf" srcId="{28F29FF6-39B3-4DAA-90D2-9606512A6FFD}" destId="{8A75E162-E1E1-4156-B6D7-CC35AFBE3FD3}" srcOrd="2" destOrd="0" presId="urn:microsoft.com/office/officeart/2005/8/layout/vList4"/>
    <dgm:cxn modelId="{F911ED3C-5A02-4B36-83C2-D669BB165FAB}" type="presParOf" srcId="{5963E6D3-97E0-4EC4-8677-CC40FBFFB8E2}" destId="{71DE4A81-8E2C-4483-ADDD-1D177AECF42F}" srcOrd="1" destOrd="0" presId="urn:microsoft.com/office/officeart/2005/8/layout/vList4"/>
    <dgm:cxn modelId="{C0C3C276-AFD2-4B97-9BCC-050155CF4E05}" type="presParOf" srcId="{5963E6D3-97E0-4EC4-8677-CC40FBFFB8E2}" destId="{55A538DD-558D-4BD9-B8AF-ECB1F0F87782}" srcOrd="2" destOrd="0" presId="urn:microsoft.com/office/officeart/2005/8/layout/vList4"/>
    <dgm:cxn modelId="{148307AE-F64F-4383-BBD4-08C7CE5D9077}" type="presParOf" srcId="{55A538DD-558D-4BD9-B8AF-ECB1F0F87782}" destId="{A15B2012-4E1C-4699-BFAE-1995EC308437}" srcOrd="0" destOrd="0" presId="urn:microsoft.com/office/officeart/2005/8/layout/vList4"/>
    <dgm:cxn modelId="{9A4C2DAC-0BF4-431D-8C69-737D412044F0}" type="presParOf" srcId="{55A538DD-558D-4BD9-B8AF-ECB1F0F87782}" destId="{66410808-3F46-44EE-9CFF-CF83A4514099}" srcOrd="1" destOrd="0" presId="urn:microsoft.com/office/officeart/2005/8/layout/vList4"/>
    <dgm:cxn modelId="{327781E2-A9DA-4760-B254-EB3A793735AC}" type="presParOf" srcId="{55A538DD-558D-4BD9-B8AF-ECB1F0F87782}" destId="{4F8D0C3F-E6E6-4E65-8CF8-64F4B424215B}" srcOrd="2" destOrd="0" presId="urn:microsoft.com/office/officeart/2005/8/layout/vList4"/>
    <dgm:cxn modelId="{75A1DF82-935C-40E0-A87B-D4714296695B}" type="presParOf" srcId="{5963E6D3-97E0-4EC4-8677-CC40FBFFB8E2}" destId="{02FC672F-FFC1-4EAB-94F8-A7DCDC30DEC6}" srcOrd="3" destOrd="0" presId="urn:microsoft.com/office/officeart/2005/8/layout/vList4"/>
    <dgm:cxn modelId="{5458CDC9-A20B-483D-AF6C-2B99AF8608E8}" type="presParOf" srcId="{5963E6D3-97E0-4EC4-8677-CC40FBFFB8E2}" destId="{EE999A78-C251-435F-A985-67640DC1B785}" srcOrd="4" destOrd="0" presId="urn:microsoft.com/office/officeart/2005/8/layout/vList4"/>
    <dgm:cxn modelId="{B1934A5C-F0B6-4A45-B37B-6916EFB97C4F}" type="presParOf" srcId="{EE999A78-C251-435F-A985-67640DC1B785}" destId="{0D3BBE79-1873-4BB8-8D2F-58CB960F8A9B}" srcOrd="0" destOrd="0" presId="urn:microsoft.com/office/officeart/2005/8/layout/vList4"/>
    <dgm:cxn modelId="{297041ED-FC50-4E08-BB14-779178C9C44D}" type="presParOf" srcId="{EE999A78-C251-435F-A985-67640DC1B785}" destId="{BC303A00-C634-4BDE-84CE-29C0B7C7A62B}" srcOrd="1" destOrd="0" presId="urn:microsoft.com/office/officeart/2005/8/layout/vList4"/>
    <dgm:cxn modelId="{3263B2A8-0521-4D13-A3F5-758607F44964}" type="presParOf" srcId="{EE999A78-C251-435F-A985-67640DC1B785}" destId="{14190803-EA12-4880-B2EC-C5CB39F5D5C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0D9E2-9743-4F1E-A0D8-2C72B0E06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FFECAD1-8393-44DC-9FFB-186E97B545B2}">
      <dgm:prSet/>
      <dgm:spPr/>
      <dgm:t>
        <a:bodyPr/>
        <a:lstStyle/>
        <a:p>
          <a:pPr rtl="0"/>
          <a:r>
            <a:rPr lang="de-DE" dirty="0" smtClean="0"/>
            <a:t>Modelle : -1h</a:t>
          </a:r>
          <a:endParaRPr lang="de-DE" dirty="0"/>
        </a:p>
      </dgm:t>
    </dgm:pt>
    <dgm:pt modelId="{944CCEF5-DE5E-4D95-9FE8-68879EB724D1}" type="parTrans" cxnId="{23F60F9D-4247-4F34-A03F-5D6E784CA3A6}">
      <dgm:prSet/>
      <dgm:spPr/>
      <dgm:t>
        <a:bodyPr/>
        <a:lstStyle/>
        <a:p>
          <a:endParaRPr lang="de-DE"/>
        </a:p>
      </dgm:t>
    </dgm:pt>
    <dgm:pt modelId="{18009103-2941-4BBF-ACDF-E0FB511B688E}" type="sibTrans" cxnId="{23F60F9D-4247-4F34-A03F-5D6E784CA3A6}">
      <dgm:prSet/>
      <dgm:spPr/>
      <dgm:t>
        <a:bodyPr/>
        <a:lstStyle/>
        <a:p>
          <a:endParaRPr lang="de-DE"/>
        </a:p>
      </dgm:t>
    </dgm:pt>
    <dgm:pt modelId="{A1E852E9-8BAB-41CF-AC9E-D043A9380CAC}">
      <dgm:prSet/>
      <dgm:spPr/>
      <dgm:t>
        <a:bodyPr/>
        <a:lstStyle/>
        <a:p>
          <a:pPr rtl="0"/>
          <a:r>
            <a:rPr lang="de-DE" dirty="0" smtClean="0"/>
            <a:t>Doku : +2h</a:t>
          </a:r>
          <a:endParaRPr lang="de-DE" dirty="0"/>
        </a:p>
      </dgm:t>
    </dgm:pt>
    <dgm:pt modelId="{BAD325A7-A702-4417-B59F-D9EE117F2B19}" type="parTrans" cxnId="{F8E8226A-2C00-4F0C-84A6-B720ADED4A13}">
      <dgm:prSet/>
      <dgm:spPr/>
      <dgm:t>
        <a:bodyPr/>
        <a:lstStyle/>
        <a:p>
          <a:endParaRPr lang="de-DE"/>
        </a:p>
      </dgm:t>
    </dgm:pt>
    <dgm:pt modelId="{5EA9BB94-DA5E-4127-A6D0-166B2FAD5344}" type="sibTrans" cxnId="{F8E8226A-2C00-4F0C-84A6-B720ADED4A13}">
      <dgm:prSet/>
      <dgm:spPr/>
      <dgm:t>
        <a:bodyPr/>
        <a:lstStyle/>
        <a:p>
          <a:endParaRPr lang="de-DE"/>
        </a:p>
      </dgm:t>
    </dgm:pt>
    <dgm:pt modelId="{D5454114-8110-4FD6-AB82-105384C3DB80}" type="pres">
      <dgm:prSet presAssocID="{1790D9E2-9743-4F1E-A0D8-2C72B0E06E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8740A8-145B-40B4-9AD4-5D694068EE77}" type="pres">
      <dgm:prSet presAssocID="{8FFECAD1-8393-44DC-9FFB-186E97B545B2}" presName="linNode" presStyleCnt="0"/>
      <dgm:spPr/>
    </dgm:pt>
    <dgm:pt modelId="{0EEC1B93-EA32-4CE5-9AE1-B77396255A10}" type="pres">
      <dgm:prSet presAssocID="{8FFECAD1-8393-44DC-9FFB-186E97B545B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DD015-5267-4E33-AFA7-406EE0818B20}" type="pres">
      <dgm:prSet presAssocID="{18009103-2941-4BBF-ACDF-E0FB511B688E}" presName="sp" presStyleCnt="0"/>
      <dgm:spPr/>
    </dgm:pt>
    <dgm:pt modelId="{1809FC62-F2EA-4FB5-9C41-1C24F5173153}" type="pres">
      <dgm:prSet presAssocID="{A1E852E9-8BAB-41CF-AC9E-D043A9380CAC}" presName="linNode" presStyleCnt="0"/>
      <dgm:spPr/>
    </dgm:pt>
    <dgm:pt modelId="{870FC55C-69CF-4FB8-8DAA-AC49AF4D1F00}" type="pres">
      <dgm:prSet presAssocID="{A1E852E9-8BAB-41CF-AC9E-D043A9380CA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F42B632-86A1-4392-A092-5C8B3BBF01F7}" type="presOf" srcId="{8FFECAD1-8393-44DC-9FFB-186E97B545B2}" destId="{0EEC1B93-EA32-4CE5-9AE1-B77396255A10}" srcOrd="0" destOrd="0" presId="urn:microsoft.com/office/officeart/2005/8/layout/vList5"/>
    <dgm:cxn modelId="{23F60F9D-4247-4F34-A03F-5D6E784CA3A6}" srcId="{1790D9E2-9743-4F1E-A0D8-2C72B0E06EFC}" destId="{8FFECAD1-8393-44DC-9FFB-186E97B545B2}" srcOrd="0" destOrd="0" parTransId="{944CCEF5-DE5E-4D95-9FE8-68879EB724D1}" sibTransId="{18009103-2941-4BBF-ACDF-E0FB511B688E}"/>
    <dgm:cxn modelId="{680722EC-6E2D-4718-8154-EE7526A63FBC}" type="presOf" srcId="{A1E852E9-8BAB-41CF-AC9E-D043A9380CAC}" destId="{870FC55C-69CF-4FB8-8DAA-AC49AF4D1F00}" srcOrd="0" destOrd="0" presId="urn:microsoft.com/office/officeart/2005/8/layout/vList5"/>
    <dgm:cxn modelId="{6C0C0A30-8B0C-4692-BED2-EDFDCE95304E}" type="presOf" srcId="{1790D9E2-9743-4F1E-A0D8-2C72B0E06EFC}" destId="{D5454114-8110-4FD6-AB82-105384C3DB80}" srcOrd="0" destOrd="0" presId="urn:microsoft.com/office/officeart/2005/8/layout/vList5"/>
    <dgm:cxn modelId="{F8E8226A-2C00-4F0C-84A6-B720ADED4A13}" srcId="{1790D9E2-9743-4F1E-A0D8-2C72B0E06EFC}" destId="{A1E852E9-8BAB-41CF-AC9E-D043A9380CAC}" srcOrd="1" destOrd="0" parTransId="{BAD325A7-A702-4417-B59F-D9EE117F2B19}" sibTransId="{5EA9BB94-DA5E-4127-A6D0-166B2FAD5344}"/>
    <dgm:cxn modelId="{A54A9610-2ED2-43BA-BFE2-15464005706E}" type="presParOf" srcId="{D5454114-8110-4FD6-AB82-105384C3DB80}" destId="{378740A8-145B-40B4-9AD4-5D694068EE77}" srcOrd="0" destOrd="0" presId="urn:microsoft.com/office/officeart/2005/8/layout/vList5"/>
    <dgm:cxn modelId="{69798CBC-C767-49A2-9CB1-B9C1B377EE12}" type="presParOf" srcId="{378740A8-145B-40B4-9AD4-5D694068EE77}" destId="{0EEC1B93-EA32-4CE5-9AE1-B77396255A10}" srcOrd="0" destOrd="0" presId="urn:microsoft.com/office/officeart/2005/8/layout/vList5"/>
    <dgm:cxn modelId="{C22385F6-155C-49AA-8C6A-A871CBED2477}" type="presParOf" srcId="{D5454114-8110-4FD6-AB82-105384C3DB80}" destId="{769DD015-5267-4E33-AFA7-406EE0818B20}" srcOrd="1" destOrd="0" presId="urn:microsoft.com/office/officeart/2005/8/layout/vList5"/>
    <dgm:cxn modelId="{13FB8F7C-7A7B-47A0-826A-45A2A2862C82}" type="presParOf" srcId="{D5454114-8110-4FD6-AB82-105384C3DB80}" destId="{1809FC62-F2EA-4FB5-9C41-1C24F5173153}" srcOrd="2" destOrd="0" presId="urn:microsoft.com/office/officeart/2005/8/layout/vList5"/>
    <dgm:cxn modelId="{D472B5BB-CB6A-4CB1-A975-002CF0B81ABF}" type="presParOf" srcId="{1809FC62-F2EA-4FB5-9C41-1C24F5173153}" destId="{870FC55C-69CF-4FB8-8DAA-AC49AF4D1F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F28D6E-2D1C-4760-86DA-770B40100418}">
      <dsp:nvSpPr>
        <dsp:cNvPr id="0" name=""/>
        <dsp:cNvSpPr/>
      </dsp:nvSpPr>
      <dsp:spPr>
        <a:xfrm>
          <a:off x="0" y="0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Modelle : -7h</a:t>
          </a:r>
          <a:endParaRPr lang="de-DE" sz="3400" kern="1200" dirty="0"/>
        </a:p>
      </dsp:txBody>
      <dsp:txXfrm>
        <a:off x="931515" y="0"/>
        <a:ext cx="3108672" cy="1234777"/>
      </dsp:txXfrm>
    </dsp:sp>
    <dsp:sp modelId="{8C925B74-4148-4914-9EE6-9B6ECD650C18}">
      <dsp:nvSpPr>
        <dsp:cNvPr id="0" name=""/>
        <dsp:cNvSpPr/>
      </dsp:nvSpPr>
      <dsp:spPr>
        <a:xfrm>
          <a:off x="123477" y="123477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B2012-4E1C-4699-BFAE-1995EC308437}">
      <dsp:nvSpPr>
        <dsp:cNvPr id="0" name=""/>
        <dsp:cNvSpPr/>
      </dsp:nvSpPr>
      <dsp:spPr>
        <a:xfrm>
          <a:off x="0" y="1358255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err="1" smtClean="0"/>
            <a:t>Fixtures</a:t>
          </a:r>
          <a:r>
            <a:rPr lang="de-DE" sz="3400" kern="1200" dirty="0" smtClean="0"/>
            <a:t> : +7</a:t>
          </a:r>
          <a:endParaRPr lang="de-DE" sz="3400" kern="1200" dirty="0"/>
        </a:p>
      </dsp:txBody>
      <dsp:txXfrm>
        <a:off x="931515" y="1358255"/>
        <a:ext cx="3108672" cy="1234777"/>
      </dsp:txXfrm>
    </dsp:sp>
    <dsp:sp modelId="{66410808-3F46-44EE-9CFF-CF83A4514099}">
      <dsp:nvSpPr>
        <dsp:cNvPr id="0" name=""/>
        <dsp:cNvSpPr/>
      </dsp:nvSpPr>
      <dsp:spPr>
        <a:xfrm>
          <a:off x="123477" y="1481733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BBE79-1873-4BB8-8D2F-58CB960F8A9B}">
      <dsp:nvSpPr>
        <dsp:cNvPr id="0" name=""/>
        <dsp:cNvSpPr/>
      </dsp:nvSpPr>
      <dsp:spPr>
        <a:xfrm>
          <a:off x="0" y="2716510"/>
          <a:ext cx="4040188" cy="1234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Manuelle- statt Modultests</a:t>
          </a:r>
          <a:endParaRPr lang="de-DE" sz="3400" kern="1200" dirty="0"/>
        </a:p>
      </dsp:txBody>
      <dsp:txXfrm>
        <a:off x="931515" y="2716510"/>
        <a:ext cx="3108672" cy="1234777"/>
      </dsp:txXfrm>
    </dsp:sp>
    <dsp:sp modelId="{BC303A00-C634-4BDE-84CE-29C0B7C7A62B}">
      <dsp:nvSpPr>
        <dsp:cNvPr id="0" name=""/>
        <dsp:cNvSpPr/>
      </dsp:nvSpPr>
      <dsp:spPr>
        <a:xfrm>
          <a:off x="123477" y="2839988"/>
          <a:ext cx="808037" cy="987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EC1B93-EA32-4CE5-9AE1-B77396255A10}">
      <dsp:nvSpPr>
        <dsp:cNvPr id="0" name=""/>
        <dsp:cNvSpPr/>
      </dsp:nvSpPr>
      <dsp:spPr>
        <a:xfrm>
          <a:off x="1293367" y="48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Modelle : -1h</a:t>
          </a:r>
          <a:endParaRPr lang="de-DE" sz="2600" kern="1200" dirty="0"/>
        </a:p>
      </dsp:txBody>
      <dsp:txXfrm>
        <a:off x="1293367" y="48"/>
        <a:ext cx="1455039" cy="1927410"/>
      </dsp:txXfrm>
    </dsp:sp>
    <dsp:sp modelId="{870FC55C-69CF-4FB8-8DAA-AC49AF4D1F00}">
      <dsp:nvSpPr>
        <dsp:cNvPr id="0" name=""/>
        <dsp:cNvSpPr/>
      </dsp:nvSpPr>
      <dsp:spPr>
        <a:xfrm>
          <a:off x="1293367" y="2023829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Doku : +2h</a:t>
          </a:r>
          <a:endParaRPr lang="de-DE" sz="2600" kern="1200" dirty="0"/>
        </a:p>
      </dsp:txBody>
      <dsp:txXfrm>
        <a:off x="1293367" y="2023829"/>
        <a:ext cx="1455039" cy="192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</a:t>
            </a:r>
            <a:r>
              <a:rPr lang="de-DE" dirty="0" smtClean="0"/>
              <a:t>JSONLint.com , JSON-Schema.org</a:t>
            </a:r>
            <a:endParaRPr lang="de-DE" dirty="0" smtClean="0"/>
          </a:p>
          <a:p>
            <a:r>
              <a:rPr lang="de-DE" dirty="0" smtClean="0"/>
              <a:t>Codereview durch </a:t>
            </a:r>
            <a:r>
              <a:rPr lang="de-DE" dirty="0" smtClean="0"/>
              <a:t>freien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Gesamtprojekt : Entwickeln </a:t>
            </a:r>
            <a:r>
              <a:rPr lang="de-DE" dirty="0" smtClean="0"/>
              <a:t>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</a:t>
            </a:r>
            <a:r>
              <a:rPr lang="de-DE" dirty="0" err="1" smtClean="0"/>
              <a:t>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240</Words>
  <Application>Microsoft Office PowerPoint</Application>
  <PresentationFormat>Bildschirmpräsentation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35</cp:revision>
  <dcterms:created xsi:type="dcterms:W3CDTF">2016-07-11T18:02:57Z</dcterms:created>
  <dcterms:modified xsi:type="dcterms:W3CDTF">2016-07-12T18:26:24Z</dcterms:modified>
</cp:coreProperties>
</file>