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</a:t>
            </a:r>
            <a:r>
              <a:rPr lang="de-DE" dirty="0" smtClean="0"/>
              <a:t>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</a:t>
            </a:r>
            <a:r>
              <a:rPr lang="de-DE" dirty="0" smtClean="0"/>
              <a:t>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</a:t>
            </a:r>
            <a:r>
              <a:rPr lang="de-DE" dirty="0" smtClean="0"/>
              <a:t>http://dev.mam-hbs.de/api/v0.1/getpricesandavailabilities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  <a:endParaRPr lang="de-DE" dirty="0" smtClean="0"/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JSON</a:t>
            </a:r>
            <a:endParaRPr lang="de-DE" dirty="0" smtClean="0"/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</a:t>
            </a:r>
            <a:r>
              <a:rPr lang="de-DE" dirty="0" smtClean="0"/>
              <a:t>: MVC - Framework</a:t>
            </a:r>
            <a:endParaRPr lang="de-DE" dirty="0" smtClean="0"/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  <a:endParaRPr lang="de-DE" dirty="0" smtClean="0"/>
          </a:p>
          <a:p>
            <a:r>
              <a:rPr lang="de-DE" dirty="0" smtClean="0"/>
              <a:t>Zusatzprodukt (Vollpension, Sektfrühstück …)</a:t>
            </a:r>
            <a:endParaRPr lang="de-DE" dirty="0" smtClean="0"/>
          </a:p>
          <a:p>
            <a:r>
              <a:rPr lang="de-DE" dirty="0" smtClean="0"/>
              <a:t>Preis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Bildschirmpräsentation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54</cp:revision>
  <dcterms:created xsi:type="dcterms:W3CDTF">2016-07-11T18:02:57Z</dcterms:created>
  <dcterms:modified xsi:type="dcterms:W3CDTF">2016-07-12T19:45:32Z</dcterms:modified>
</cp:coreProperties>
</file>