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6" autoAdjust="0"/>
    <p:restoredTop sz="94695" autoAdjust="0"/>
  </p:normalViewPr>
  <p:slideViewPr>
    <p:cSldViewPr>
      <p:cViewPr varScale="1">
        <p:scale>
          <a:sx n="63" d="100"/>
          <a:sy n="63" d="100"/>
        </p:scale>
        <p:origin x="-120" y="-1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68E4D-0E0B-440D-9413-7C1F6355695D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0A59-C4C3-43E8-BCED-B0C58CBED59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6156-7666-46EE-B0CD-966BA12C86BB}" type="datetimeFigureOut">
              <a:rPr lang="de-DE" smtClean="0"/>
              <a:pPr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1669-CF2E-4015-A056-54B33D7C16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IHK-Abschlussprüfung</a:t>
            </a:r>
          </a:p>
          <a:p>
            <a:r>
              <a:rPr lang="de-DE" dirty="0" smtClean="0"/>
              <a:t>Jan </a:t>
            </a:r>
            <a:r>
              <a:rPr lang="de-DE" dirty="0" err="1" smtClean="0"/>
              <a:t>Helmle</a:t>
            </a:r>
            <a:endParaRPr lang="de-DE" dirty="0" smtClean="0"/>
          </a:p>
          <a:p>
            <a:r>
              <a:rPr lang="de-DE" dirty="0" smtClean="0"/>
              <a:t>Fachinformatiker Anwendungsentwicklung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10" name="Inhaltsplatzhalter 9" descr="hbs_praesi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6840760" cy="48455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Sequenzdiagramm</a:t>
            </a:r>
            <a:endParaRPr lang="de-DE" dirty="0"/>
          </a:p>
        </p:txBody>
      </p:sp>
      <p:pic>
        <p:nvPicPr>
          <p:cNvPr id="4" name="Inhaltsplatzhalter 3" descr="hbs_sequenc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320998"/>
            <a:ext cx="5256584" cy="501565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Lokale Entwicklung mit </a:t>
            </a:r>
            <a:r>
              <a:rPr lang="de-DE" dirty="0" err="1" smtClean="0"/>
              <a:t>Netbeans</a:t>
            </a:r>
            <a:r>
              <a:rPr lang="de-DE" dirty="0" smtClean="0"/>
              <a:t> DIE</a:t>
            </a:r>
          </a:p>
          <a:p>
            <a:r>
              <a:rPr lang="de-DE" dirty="0" smtClean="0"/>
              <a:t>Implementierung der Modelle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Doctrine</a:t>
            </a:r>
            <a:r>
              <a:rPr lang="de-DE" dirty="0" smtClean="0"/>
              <a:t> ORM –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r>
              <a:rPr lang="de-DE" dirty="0" smtClean="0"/>
              <a:t>Automatische Generierung DDL – Datenbank</a:t>
            </a:r>
          </a:p>
          <a:p>
            <a:r>
              <a:rPr lang="de-DE" dirty="0" smtClean="0"/>
              <a:t>Definition JSON DTO</a:t>
            </a:r>
          </a:p>
          <a:p>
            <a:r>
              <a:rPr lang="de-DE" dirty="0" smtClean="0"/>
              <a:t>Implementierung der Controller</a:t>
            </a:r>
          </a:p>
          <a:p>
            <a:r>
              <a:rPr lang="de-DE" dirty="0" smtClean="0"/>
              <a:t>Zuordnung eines Controllers zu einem </a:t>
            </a:r>
            <a:r>
              <a:rPr lang="de-DE" dirty="0" err="1" smtClean="0"/>
              <a:t>Endpoint</a:t>
            </a:r>
            <a:endParaRPr lang="de-DE" dirty="0" smtClean="0"/>
          </a:p>
          <a:p>
            <a:r>
              <a:rPr lang="de-DE" dirty="0" smtClean="0"/>
              <a:t>Implementierung der Testdaten (</a:t>
            </a:r>
            <a:r>
              <a:rPr lang="de-DE" dirty="0" err="1" smtClean="0"/>
              <a:t>Fixtures</a:t>
            </a:r>
            <a:r>
              <a:rPr lang="de-DE" dirty="0" smtClean="0"/>
              <a:t>)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Manuelles Testen mit Postman</a:t>
            </a:r>
          </a:p>
          <a:p>
            <a:r>
              <a:rPr lang="de-DE" dirty="0" smtClean="0"/>
              <a:t>Validierung : JSONLint.com , JSON-Schema.org</a:t>
            </a:r>
          </a:p>
          <a:p>
            <a:r>
              <a:rPr lang="de-DE" dirty="0" smtClean="0"/>
              <a:t>Codereview durch freien Mitarbeiter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Inbetriebnahme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wird extern beherbergt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als Versionsverwaltungssystem</a:t>
            </a:r>
          </a:p>
          <a:p>
            <a:r>
              <a:rPr lang="de-DE" dirty="0" smtClean="0"/>
              <a:t>Hochladen mittels Push – Operation</a:t>
            </a:r>
          </a:p>
          <a:p>
            <a:r>
              <a:rPr lang="de-DE" dirty="0" smtClean="0"/>
              <a:t>Konfiguration der Datenbankverbindung</a:t>
            </a:r>
          </a:p>
          <a:p>
            <a:r>
              <a:rPr lang="de-DE" dirty="0" err="1" smtClean="0"/>
              <a:t>url</a:t>
            </a:r>
            <a:r>
              <a:rPr lang="de-DE" dirty="0" smtClean="0"/>
              <a:t> : http://dev.mam-hbs.de/api/v0.1/getpricesandavailabilities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 – Ist -Vergleich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Projektantrag - Projekt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Modelle: -7h</a:t>
            </a:r>
          </a:p>
          <a:p>
            <a:r>
              <a:rPr lang="de-DE" dirty="0" err="1" smtClean="0"/>
              <a:t>Fixtures</a:t>
            </a:r>
            <a:r>
              <a:rPr lang="de-DE" dirty="0" smtClean="0"/>
              <a:t>: +7h</a:t>
            </a:r>
          </a:p>
          <a:p>
            <a:r>
              <a:rPr lang="de-DE" dirty="0" smtClean="0"/>
              <a:t>Manuelle- statt Modultests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Unterschied Planung - Umsetzung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Modelle: -1h</a:t>
            </a:r>
          </a:p>
          <a:p>
            <a:r>
              <a:rPr lang="de-DE" dirty="0" smtClean="0"/>
              <a:t>Doku: +2h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 erreicht</a:t>
            </a:r>
          </a:p>
          <a:p>
            <a:r>
              <a:rPr lang="de-DE" dirty="0" smtClean="0"/>
              <a:t>S.M.A.R.T. Kriterien erfüllt</a:t>
            </a:r>
          </a:p>
          <a:p>
            <a:r>
              <a:rPr lang="de-DE" dirty="0" err="1" smtClean="0"/>
              <a:t>iOS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wird derzeit entwickelt</a:t>
            </a:r>
          </a:p>
          <a:p>
            <a:r>
              <a:rPr lang="de-DE" dirty="0" smtClean="0"/>
              <a:t>Teilprojektkosten : 820€</a:t>
            </a:r>
          </a:p>
          <a:p>
            <a:r>
              <a:rPr lang="de-DE" dirty="0" smtClean="0"/>
              <a:t>Geplanter Umsatz : 50€ pro Kunde und Monat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Vielen Dank für Ihre Aufmerksamkeit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Vorbereitung</a:t>
            </a:r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Entwurf</a:t>
            </a:r>
          </a:p>
          <a:p>
            <a:r>
              <a:rPr lang="de-DE" dirty="0" smtClean="0"/>
              <a:t>Umsetzung</a:t>
            </a:r>
          </a:p>
          <a:p>
            <a:r>
              <a:rPr lang="de-DE" dirty="0" smtClean="0"/>
              <a:t>Nachbetrachtung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Unternehmen : mobile-ad-</a:t>
            </a:r>
            <a:r>
              <a:rPr lang="de-DE" dirty="0" err="1" smtClean="0"/>
              <a:t>media</a:t>
            </a:r>
            <a:r>
              <a:rPr lang="de-DE" dirty="0" smtClean="0"/>
              <a:t> GmbH</a:t>
            </a:r>
          </a:p>
          <a:p>
            <a:r>
              <a:rPr lang="de-DE" dirty="0" smtClean="0"/>
              <a:t>Gesamtprojekt : Softwaresystem zur Reservierung von Hotelzimmern</a:t>
            </a:r>
          </a:p>
          <a:p>
            <a:r>
              <a:rPr lang="de-DE" dirty="0" smtClean="0"/>
              <a:t>Kunden : Einzelne Hotels</a:t>
            </a:r>
          </a:p>
          <a:p>
            <a:r>
              <a:rPr lang="de-DE" dirty="0" smtClean="0"/>
              <a:t>Grafische Anpassung der Clients</a:t>
            </a:r>
          </a:p>
          <a:p>
            <a:r>
              <a:rPr lang="de-DE" dirty="0" smtClean="0"/>
              <a:t>Zentraler Server - </a:t>
            </a:r>
            <a:r>
              <a:rPr lang="de-DE" dirty="0" smtClean="0"/>
              <a:t>L</a:t>
            </a:r>
            <a:r>
              <a:rPr lang="de-DE" dirty="0" smtClean="0"/>
              <a:t>ogik</a:t>
            </a:r>
          </a:p>
          <a:p>
            <a:r>
              <a:rPr lang="de-DE" dirty="0" err="1" smtClean="0"/>
              <a:t>Apps</a:t>
            </a:r>
            <a:r>
              <a:rPr lang="de-DE" dirty="0" smtClean="0"/>
              <a:t> als Clients – Darstellung &amp; Nutzereingaben</a:t>
            </a:r>
          </a:p>
          <a:p>
            <a:r>
              <a:rPr lang="de-DE" dirty="0" smtClean="0"/>
              <a:t>Anbindung an externe Systeme im späteren Projektverlauf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Projektauftrag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Teilprojekt : Serversoftware</a:t>
            </a:r>
          </a:p>
          <a:p>
            <a:r>
              <a:rPr lang="de-DE" dirty="0" smtClean="0"/>
              <a:t>Schnittstellen zu den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Definition der Schnittstellen</a:t>
            </a:r>
          </a:p>
          <a:p>
            <a:r>
              <a:rPr lang="de-DE" dirty="0" smtClean="0"/>
              <a:t>Versorgung </a:t>
            </a:r>
            <a:r>
              <a:rPr lang="de-DE" dirty="0" smtClean="0"/>
              <a:t>der </a:t>
            </a:r>
            <a:r>
              <a:rPr lang="de-DE" dirty="0" err="1" smtClean="0"/>
              <a:t>Apps</a:t>
            </a:r>
            <a:r>
              <a:rPr lang="de-DE" dirty="0" smtClean="0"/>
              <a:t> mit Daten</a:t>
            </a:r>
          </a:p>
          <a:p>
            <a:r>
              <a:rPr lang="de-DE" dirty="0" smtClean="0"/>
              <a:t>Entgegennahme Reservierung</a:t>
            </a:r>
          </a:p>
          <a:p>
            <a:r>
              <a:rPr lang="de-DE" dirty="0" smtClean="0"/>
              <a:t>Ausgehende Email</a:t>
            </a:r>
          </a:p>
          <a:p>
            <a:r>
              <a:rPr lang="de-DE" dirty="0" smtClean="0"/>
              <a:t>Testdaten</a:t>
            </a:r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Schematische Darstellung</a:t>
            </a:r>
            <a:endParaRPr lang="de-DE" dirty="0"/>
          </a:p>
        </p:txBody>
      </p:sp>
      <p:pic>
        <p:nvPicPr>
          <p:cNvPr id="6" name="Inhaltsplatzhalter 5" descr="hbs_sche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84785"/>
            <a:ext cx="6061646" cy="46085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Gegeben: Grafisches Konzept</a:t>
            </a:r>
            <a:endParaRPr lang="de-DE" dirty="0"/>
          </a:p>
        </p:txBody>
      </p:sp>
      <p:pic>
        <p:nvPicPr>
          <p:cNvPr id="6" name="Inhaltsplatzhalter 5" descr="appscreen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3961" y="1600200"/>
            <a:ext cx="2585077" cy="4525963"/>
          </a:xfrm>
        </p:spPr>
      </p:pic>
      <p:pic>
        <p:nvPicPr>
          <p:cNvPr id="7" name="Inhaltsplatzhalter 6" descr="appscreen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74961" y="1600200"/>
            <a:ext cx="2585077" cy="4525963"/>
          </a:xfrm>
        </p:spPr>
      </p:pic>
      <p:cxnSp>
        <p:nvCxnSpPr>
          <p:cNvPr id="9" name="Gerade Verbindung 8"/>
          <p:cNvCxnSpPr/>
          <p:nvPr/>
        </p:nvCxnSpPr>
        <p:spPr>
          <a:xfrm>
            <a:off x="3275856" y="2708920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275856" y="314096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3275856" y="38610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3851920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Hauptmenü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851920" y="328498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Untermenü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851920" y="393305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Eingabefeld</a:t>
            </a:r>
            <a:endParaRPr lang="de-DE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3275856" y="5301208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Soll-Konzept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Webservice</a:t>
            </a:r>
          </a:p>
          <a:p>
            <a:r>
              <a:rPr lang="de-DE" dirty="0" smtClean="0"/>
              <a:t>Geringer Datenverkehr</a:t>
            </a:r>
          </a:p>
          <a:p>
            <a:r>
              <a:rPr lang="de-DE" dirty="0" smtClean="0"/>
              <a:t>Trennung Darstellung – Geschäftslogik</a:t>
            </a:r>
          </a:p>
          <a:p>
            <a:r>
              <a:rPr lang="de-DE" dirty="0" smtClean="0"/>
              <a:t>Datenaustausch : JSON</a:t>
            </a:r>
          </a:p>
          <a:p>
            <a:r>
              <a:rPr lang="de-DE" dirty="0" smtClean="0"/>
              <a:t>Definierte JSON Struktur</a:t>
            </a:r>
          </a:p>
          <a:p>
            <a:r>
              <a:rPr lang="de-DE" dirty="0" smtClean="0"/>
              <a:t>PHP als Grundlage</a:t>
            </a:r>
          </a:p>
          <a:p>
            <a:r>
              <a:rPr lang="de-DE" dirty="0" smtClean="0"/>
              <a:t>Symfony3 : MVC - Framework</a:t>
            </a:r>
          </a:p>
          <a:p>
            <a:r>
              <a:rPr lang="de-DE" dirty="0" smtClean="0"/>
              <a:t>Verwendung Quelloffener Software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Analyse der Entitäten und deren Beziehungen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Hotel</a:t>
            </a:r>
          </a:p>
          <a:p>
            <a:r>
              <a:rPr lang="de-DE" dirty="0" smtClean="0"/>
              <a:t>Zimmerkategorie (Einzel, Doppel, </a:t>
            </a:r>
            <a:r>
              <a:rPr lang="de-DE" dirty="0" err="1" smtClean="0"/>
              <a:t>Dreibett</a:t>
            </a:r>
            <a:r>
              <a:rPr lang="de-DE" dirty="0" smtClean="0"/>
              <a:t> …)</a:t>
            </a:r>
          </a:p>
          <a:p>
            <a:r>
              <a:rPr lang="de-DE" dirty="0" smtClean="0"/>
              <a:t>Zusatzprodukt (Vollpension, Sektfrühstück …)</a:t>
            </a:r>
          </a:p>
          <a:p>
            <a:r>
              <a:rPr lang="de-DE" dirty="0" smtClean="0"/>
              <a:t>Preis</a:t>
            </a:r>
          </a:p>
          <a:p>
            <a:r>
              <a:rPr lang="de-DE" dirty="0" smtClean="0"/>
              <a:t>Verfügbarkeit : nur für Zimmerkategorie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Dialogs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 : </a:t>
            </a:r>
            <a:r>
              <a:rPr lang="de-DE" dirty="0" err="1" smtClean="0"/>
              <a:t>Apps</a:t>
            </a:r>
            <a:r>
              <a:rPr lang="de-DE" dirty="0" smtClean="0"/>
              <a:t> &lt;- Server – statische Daten</a:t>
            </a:r>
          </a:p>
          <a:p>
            <a:r>
              <a:rPr lang="de-DE" dirty="0" smtClean="0"/>
              <a:t>2 : </a:t>
            </a:r>
            <a:r>
              <a:rPr lang="de-DE" dirty="0" err="1" smtClean="0"/>
              <a:t>Apps</a:t>
            </a:r>
            <a:r>
              <a:rPr lang="de-DE" dirty="0" smtClean="0"/>
              <a:t> &lt;- Server – Preise &amp; Verfügbarkeiten</a:t>
            </a:r>
          </a:p>
          <a:p>
            <a:r>
              <a:rPr lang="de-DE" dirty="0" smtClean="0"/>
              <a:t>3a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</a:t>
            </a:r>
          </a:p>
          <a:p>
            <a:r>
              <a:rPr lang="de-DE" dirty="0" smtClean="0"/>
              <a:t>3b : </a:t>
            </a:r>
            <a:r>
              <a:rPr lang="de-DE" dirty="0" err="1" smtClean="0"/>
              <a:t>Apps</a:t>
            </a:r>
            <a:r>
              <a:rPr lang="de-DE" dirty="0" smtClean="0"/>
              <a:t> -&gt; Server – Gesamtpreis</a:t>
            </a:r>
          </a:p>
          <a:p>
            <a:r>
              <a:rPr lang="de-DE" dirty="0" smtClean="0"/>
              <a:t>4 : </a:t>
            </a:r>
            <a:r>
              <a:rPr lang="de-DE" dirty="0" err="1" smtClean="0"/>
              <a:t>Apps</a:t>
            </a:r>
            <a:r>
              <a:rPr lang="de-DE" dirty="0" smtClean="0"/>
              <a:t> -&gt; Server – Warenkorb + Nutzerdaten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Bildschirmpräsentation (4:3)</PresentationFormat>
  <Paragraphs>89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Projektpräsentation</vt:lpstr>
      <vt:lpstr>Gliederung</vt:lpstr>
      <vt:lpstr>Einleitung</vt:lpstr>
      <vt:lpstr>Projektauftrag</vt:lpstr>
      <vt:lpstr>Schematische Darstellung</vt:lpstr>
      <vt:lpstr>Gegeben: Grafisches Konzept</vt:lpstr>
      <vt:lpstr>Soll-Konzept</vt:lpstr>
      <vt:lpstr>Analyse der Entitäten und deren Beziehungen</vt:lpstr>
      <vt:lpstr>Analyse des Dialogs</vt:lpstr>
      <vt:lpstr>Klassendiagramm</vt:lpstr>
      <vt:lpstr>Sequenzdiagramm</vt:lpstr>
      <vt:lpstr>Realisierung</vt:lpstr>
      <vt:lpstr>QM</vt:lpstr>
      <vt:lpstr>Inbetriebnahme</vt:lpstr>
      <vt:lpstr>Soll – Ist -Vergleich</vt:lpstr>
      <vt:lpstr>Fazit</vt:lpstr>
      <vt:lpstr>Abschluss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Projektpräsentation</dc:title>
  <dc:creator>Jan Helmle</dc:creator>
  <cp:lastModifiedBy>Jan Helmle</cp:lastModifiedBy>
  <cp:revision>63</cp:revision>
  <dcterms:created xsi:type="dcterms:W3CDTF">2016-07-11T18:02:57Z</dcterms:created>
  <dcterms:modified xsi:type="dcterms:W3CDTF">2016-07-13T08:54:57Z</dcterms:modified>
</cp:coreProperties>
</file>