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9"/>
  </p:notesMasterIdLst>
  <p:sldIdLst>
    <p:sldId id="256" r:id="rId2"/>
    <p:sldId id="257" r:id="rId3"/>
    <p:sldId id="274" r:id="rId4"/>
    <p:sldId id="258" r:id="rId5"/>
    <p:sldId id="259" r:id="rId6"/>
    <p:sldId id="275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3" r:id="rId16"/>
    <p:sldId id="270" r:id="rId17"/>
    <p:sldId id="271" r:id="rId1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76" autoAdjust="0"/>
    <p:restoredTop sz="94695" autoAdjust="0"/>
  </p:normalViewPr>
  <p:slideViewPr>
    <p:cSldViewPr>
      <p:cViewPr varScale="1">
        <p:scale>
          <a:sx n="131" d="100"/>
          <a:sy n="131" d="100"/>
        </p:scale>
        <p:origin x="-21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2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168E4D-0E0B-440D-9413-7C1F6355695D}" type="datetimeFigureOut">
              <a:rPr lang="de-DE" smtClean="0"/>
              <a:pPr/>
              <a:t>13.07.2016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670A59-C4C3-43E8-BCED-B0C58CBED59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670A59-C4C3-43E8-BCED-B0C58CBED59A}" type="slidenum">
              <a:rPr lang="de-DE" smtClean="0"/>
              <a:pPr/>
              <a:t>11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hteck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hteck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68B59362-95CF-40A7-A4DF-8A85CB5047CB}" type="datetime1">
              <a:rPr lang="de-DE" smtClean="0"/>
              <a:t>13.07.2016</a:t>
            </a:fld>
            <a:endParaRPr lang="de-DE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3039-4B8F-48C6-A3D8-45B6F7171F58}" type="datetime1">
              <a:rPr lang="de-DE" smtClean="0"/>
              <a:t>13.07.2016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51E0B59D-9D42-44BD-BFC5-602F8CDC9C83}" type="datetime1">
              <a:rPr lang="de-DE" smtClean="0"/>
              <a:t>13.07.2016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7" name="Rechteck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hteck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DF3FE-08AA-47E1-985C-1E9971D80D07}" type="datetime1">
              <a:rPr lang="de-DE" smtClean="0"/>
              <a:t>13.07.2016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7" name="Rechteck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hteck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2" name="Datumsplatzhalt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FAEC1-4D68-4353-B480-49899C31166A}" type="datetime1">
              <a:rPr lang="de-DE" smtClean="0"/>
              <a:t>13.07.2016</a:t>
            </a:fld>
            <a:endParaRPr lang="de-DE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9" name="Inhaltsplatzhalt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6E85223-9B52-416E-9EE1-0326488C799B}" type="datetime1">
              <a:rPr lang="de-DE" smtClean="0"/>
              <a:t>13.07.2016</a:t>
            </a:fld>
            <a:endParaRPr lang="de-DE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B2C2CA58-2B82-451A-9424-8197F7D99AA0}" type="datetime1">
              <a:rPr lang="de-DE" smtClean="0"/>
              <a:t>13.07.2016</a:t>
            </a:fld>
            <a:endParaRPr lang="de-DE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de-DE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05AE1-C0D6-47C7-92D4-1C359887F2DA}" type="datetime1">
              <a:rPr lang="de-DE" smtClean="0"/>
              <a:t>13.07.2016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48A26-605E-4910-AD02-14F9E25DCF9B}" type="datetime1">
              <a:rPr lang="de-DE" smtClean="0"/>
              <a:t>13.07.2016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73274-3E0F-4718-B197-FA0577D2B64C}" type="datetime1">
              <a:rPr lang="de-DE" smtClean="0"/>
              <a:t>13.07.2016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8" name="Rechteck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hteck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1" name="Rechteck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umsplatzhalt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72CDCEDE-A480-419B-8173-6EE7A3DB6060}" type="datetime1">
              <a:rPr lang="de-DE" smtClean="0"/>
              <a:t>13.07.2016</a:t>
            </a:fld>
            <a:endParaRPr lang="de-DE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B1394D0-E744-470D-AC64-D170CBF28581}" type="datetime1">
              <a:rPr lang="de-DE" smtClean="0"/>
              <a:t>13.07.2016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Rechteck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hteck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gi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gi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03648" y="4038600"/>
            <a:ext cx="7435552" cy="1828800"/>
          </a:xfrm>
        </p:spPr>
        <p:txBody>
          <a:bodyPr/>
          <a:lstStyle/>
          <a:p>
            <a:r>
              <a:rPr lang="de-DE" dirty="0" smtClean="0"/>
              <a:t>Projektpräsentation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de-DE" dirty="0" smtClean="0"/>
              <a:t>IHK-Abschlussprüfung</a:t>
            </a:r>
          </a:p>
          <a:p>
            <a:r>
              <a:rPr lang="de-DE" dirty="0" smtClean="0"/>
              <a:t>Jan </a:t>
            </a:r>
            <a:r>
              <a:rPr lang="de-DE" dirty="0" err="1" smtClean="0"/>
              <a:t>Helmle</a:t>
            </a:r>
            <a:endParaRPr lang="de-DE" dirty="0" smtClean="0"/>
          </a:p>
          <a:p>
            <a:r>
              <a:rPr lang="de-DE" dirty="0" smtClean="0"/>
              <a:t>Fachinformatiker </a:t>
            </a:r>
            <a:r>
              <a:rPr lang="de-DE" dirty="0" smtClean="0"/>
              <a:t>Anwendungsentwicklung</a:t>
            </a:r>
          </a:p>
          <a:p>
            <a:r>
              <a:rPr lang="de-DE" dirty="0" smtClean="0"/>
              <a:t>Sommer 2016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1669-CF2E-4015-A056-54B33D7C161D}" type="slidenum">
              <a:rPr lang="de-DE" smtClean="0"/>
              <a:pPr/>
              <a:t>1</a:t>
            </a:fld>
            <a:endParaRPr lang="de-DE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Klassendiagramm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6741669-CF2E-4015-A056-54B33D7C161D}" type="slidenum">
              <a:rPr lang="de-DE" smtClean="0"/>
              <a:pPr/>
              <a:t>10</a:t>
            </a:fld>
            <a:endParaRPr lang="de-DE"/>
          </a:p>
        </p:txBody>
      </p:sp>
      <p:pic>
        <p:nvPicPr>
          <p:cNvPr id="10" name="Inhaltsplatzhalter 9" descr="hbs_praesi_class_diagram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971600" y="1700808"/>
            <a:ext cx="6840760" cy="4485498"/>
          </a:xfrm>
        </p:spPr>
      </p:pic>
      <p:pic>
        <p:nvPicPr>
          <p:cNvPr id="8194" name="Picture 2" descr="C:\Users\Jan\Desktop\weiterbildung_fachinformatiker_ihk_projektantrag\praesentation\navi4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162675"/>
            <a:ext cx="5172076" cy="6953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Sequenzdiagramm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6741669-CF2E-4015-A056-54B33D7C161D}" type="slidenum">
              <a:rPr lang="de-DE" smtClean="0"/>
              <a:pPr/>
              <a:t>11</a:t>
            </a:fld>
            <a:endParaRPr lang="de-DE"/>
          </a:p>
        </p:txBody>
      </p:sp>
      <p:pic>
        <p:nvPicPr>
          <p:cNvPr id="8" name="Inhaltsplatzhalter 7" descr="hbs_sequence.gif"/>
          <p:cNvPicPr>
            <a:picLocks noGrp="1" noChangeAspect="1"/>
          </p:cNvPicPr>
          <p:nvPr>
            <p:ph sz="quarter" idx="1"/>
          </p:nvPr>
        </p:nvPicPr>
        <p:blipFill>
          <a:blip r:embed="rId3" cstate="print"/>
          <a:stretch>
            <a:fillRect/>
          </a:stretch>
        </p:blipFill>
        <p:spPr>
          <a:xfrm>
            <a:off x="2297031" y="1600200"/>
            <a:ext cx="4784887" cy="4495800"/>
          </a:xfrm>
        </p:spPr>
      </p:pic>
      <p:pic>
        <p:nvPicPr>
          <p:cNvPr id="9218" name="Picture 2" descr="C:\Users\Jan\Desktop\weiterbildung_fachinformatiker_ihk_projektantrag\praesentation\navi4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6162675"/>
            <a:ext cx="5172076" cy="6953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Realisierung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6741669-CF2E-4015-A056-54B33D7C161D}" type="slidenum">
              <a:rPr lang="de-DE" smtClean="0"/>
              <a:pPr/>
              <a:t>12</a:t>
            </a:fld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Lokale Entwicklung mit </a:t>
            </a:r>
            <a:r>
              <a:rPr lang="de-DE" dirty="0" err="1" smtClean="0"/>
              <a:t>Netbeans</a:t>
            </a:r>
            <a:r>
              <a:rPr lang="de-DE" dirty="0" smtClean="0"/>
              <a:t> </a:t>
            </a:r>
            <a:r>
              <a:rPr lang="de-DE" dirty="0" smtClean="0"/>
              <a:t>IDE</a:t>
            </a:r>
            <a:endParaRPr lang="de-DE" dirty="0" smtClean="0"/>
          </a:p>
          <a:p>
            <a:r>
              <a:rPr lang="de-DE" dirty="0" smtClean="0"/>
              <a:t>Implementierung der Modelle</a:t>
            </a:r>
          </a:p>
          <a:p>
            <a:r>
              <a:rPr lang="de-DE" dirty="0" smtClean="0"/>
              <a:t>Nutzung von </a:t>
            </a:r>
            <a:r>
              <a:rPr lang="de-DE" dirty="0" err="1" smtClean="0"/>
              <a:t>Doctrine</a:t>
            </a:r>
            <a:r>
              <a:rPr lang="de-DE" dirty="0" smtClean="0"/>
              <a:t> ORM – </a:t>
            </a:r>
            <a:r>
              <a:rPr lang="de-DE" dirty="0" err="1" smtClean="0"/>
              <a:t>Annotations</a:t>
            </a:r>
            <a:endParaRPr lang="de-DE" dirty="0" smtClean="0"/>
          </a:p>
          <a:p>
            <a:r>
              <a:rPr lang="de-DE" dirty="0" smtClean="0"/>
              <a:t>Automatische Generierung DDL – Datenbank</a:t>
            </a:r>
          </a:p>
          <a:p>
            <a:r>
              <a:rPr lang="de-DE" dirty="0" smtClean="0"/>
              <a:t>Definition JSON </a:t>
            </a:r>
            <a:r>
              <a:rPr lang="de-DE" dirty="0" smtClean="0"/>
              <a:t>- DTO</a:t>
            </a:r>
            <a:endParaRPr lang="de-DE" dirty="0" smtClean="0"/>
          </a:p>
          <a:p>
            <a:r>
              <a:rPr lang="de-DE" dirty="0" smtClean="0"/>
              <a:t>Implementierung der Controller</a:t>
            </a:r>
          </a:p>
          <a:p>
            <a:r>
              <a:rPr lang="de-DE" dirty="0" smtClean="0"/>
              <a:t>Zuordnung eines Controllers zu einem </a:t>
            </a:r>
            <a:r>
              <a:rPr lang="de-DE" dirty="0" err="1" smtClean="0"/>
              <a:t>Endpoint</a:t>
            </a:r>
            <a:endParaRPr lang="de-DE" dirty="0" smtClean="0"/>
          </a:p>
          <a:p>
            <a:r>
              <a:rPr lang="de-DE" dirty="0" smtClean="0"/>
              <a:t>Implementierung der Testdaten (</a:t>
            </a:r>
            <a:r>
              <a:rPr lang="de-DE" dirty="0" err="1" smtClean="0"/>
              <a:t>Fixtures</a:t>
            </a:r>
            <a:r>
              <a:rPr lang="de-DE" dirty="0" smtClean="0"/>
              <a:t>)</a:t>
            </a:r>
            <a:endParaRPr lang="de-DE" dirty="0"/>
          </a:p>
        </p:txBody>
      </p:sp>
      <p:pic>
        <p:nvPicPr>
          <p:cNvPr id="10242" name="Picture 2" descr="C:\Users\Jan\Desktop\weiterbildung_fachinformatiker_ihk_projektantrag\praesentation\navi5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172200"/>
            <a:ext cx="5172075" cy="685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QM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6741669-CF2E-4015-A056-54B33D7C161D}" type="slidenum">
              <a:rPr lang="de-DE" smtClean="0"/>
              <a:pPr/>
              <a:t>13</a:t>
            </a:fld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Manuelles Testen mit Postman</a:t>
            </a:r>
          </a:p>
          <a:p>
            <a:r>
              <a:rPr lang="de-DE" dirty="0" smtClean="0"/>
              <a:t>Validierung : JSONLint.com , JSON-Schema.org</a:t>
            </a:r>
          </a:p>
          <a:p>
            <a:r>
              <a:rPr lang="de-DE" dirty="0" smtClean="0"/>
              <a:t>Codereview durch freien Mitarbeiter</a:t>
            </a:r>
            <a:endParaRPr lang="de-DE" dirty="0"/>
          </a:p>
        </p:txBody>
      </p:sp>
      <p:pic>
        <p:nvPicPr>
          <p:cNvPr id="11266" name="Picture 2" descr="C:\Users\Jan\Desktop\weiterbildung_fachinformatiker_ihk_projektantrag\praesentation\navi5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172200"/>
            <a:ext cx="5172076" cy="685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Inbetriebnahme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6741669-CF2E-4015-A056-54B33D7C161D}" type="slidenum">
              <a:rPr lang="de-DE" smtClean="0"/>
              <a:pPr/>
              <a:t>14</a:t>
            </a:fld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Server wird extern beherbergt</a:t>
            </a:r>
          </a:p>
          <a:p>
            <a:r>
              <a:rPr lang="de-DE" dirty="0" err="1" smtClean="0"/>
              <a:t>Git</a:t>
            </a:r>
            <a:r>
              <a:rPr lang="de-DE" dirty="0" smtClean="0"/>
              <a:t> als Versionsverwaltungssystem</a:t>
            </a:r>
          </a:p>
          <a:p>
            <a:r>
              <a:rPr lang="de-DE" dirty="0" smtClean="0"/>
              <a:t>Hochladen mittels Push – Operation</a:t>
            </a:r>
          </a:p>
          <a:p>
            <a:r>
              <a:rPr lang="de-DE" dirty="0" smtClean="0"/>
              <a:t>Konfiguration der Datenbankverbindung</a:t>
            </a:r>
          </a:p>
          <a:p>
            <a:r>
              <a:rPr lang="de-DE" dirty="0" err="1" smtClean="0"/>
              <a:t>url</a:t>
            </a:r>
            <a:r>
              <a:rPr lang="de-DE" dirty="0" smtClean="0"/>
              <a:t> : http://dev.mam-hbs.de/api/v0.1/getpricesandavailabilities</a:t>
            </a:r>
          </a:p>
          <a:p>
            <a:endParaRPr lang="de-DE" dirty="0"/>
          </a:p>
        </p:txBody>
      </p:sp>
      <p:pic>
        <p:nvPicPr>
          <p:cNvPr id="12290" name="Picture 2" descr="C:\Users\Jan\Desktop\weiterbildung_fachinformatiker_ihk_projektantrag\praesentation\navi5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172200"/>
            <a:ext cx="5172076" cy="685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Soll – Ist -Vergleich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de-DE" dirty="0" smtClean="0"/>
              <a:t>Modelle: -7h</a:t>
            </a:r>
          </a:p>
          <a:p>
            <a:r>
              <a:rPr lang="de-DE" dirty="0" err="1" smtClean="0"/>
              <a:t>Fixtures</a:t>
            </a:r>
            <a:r>
              <a:rPr lang="de-DE" dirty="0" smtClean="0"/>
              <a:t>: +7h</a:t>
            </a:r>
          </a:p>
          <a:p>
            <a:r>
              <a:rPr lang="de-DE" dirty="0" smtClean="0"/>
              <a:t>Manuelle- statt Modultests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de-DE" dirty="0" smtClean="0"/>
              <a:t>Modelle: -1h</a:t>
            </a:r>
          </a:p>
          <a:p>
            <a:r>
              <a:rPr lang="de-DE" dirty="0" smtClean="0"/>
              <a:t>Doku: +2h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F6741669-CF2E-4015-A056-54B33D7C161D}" type="slidenum">
              <a:rPr lang="de-DE" smtClean="0"/>
              <a:pPr/>
              <a:t>15</a:t>
            </a:fld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smtClean="0"/>
              <a:t>Unterschied Projektantrag - Projekt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smtClean="0"/>
              <a:t>Unterschied Planung - Umsetzung</a:t>
            </a:r>
            <a:endParaRPr lang="de-DE" dirty="0"/>
          </a:p>
        </p:txBody>
      </p:sp>
      <p:pic>
        <p:nvPicPr>
          <p:cNvPr id="13314" name="Picture 2" descr="C:\Users\Jan\Desktop\weiterbildung_fachinformatiker_ihk_projektantrag\praesentation\navi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248400"/>
            <a:ext cx="5153025" cy="609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Fazit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6741669-CF2E-4015-A056-54B33D7C161D}" type="slidenum">
              <a:rPr lang="de-DE" smtClean="0"/>
              <a:pPr/>
              <a:t>16</a:t>
            </a:fld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Projektziele erreicht</a:t>
            </a:r>
          </a:p>
          <a:p>
            <a:r>
              <a:rPr lang="de-DE" dirty="0" smtClean="0"/>
              <a:t>S.M.A.R.T. Kriterien erfüllt</a:t>
            </a:r>
          </a:p>
          <a:p>
            <a:r>
              <a:rPr lang="de-DE" dirty="0" err="1" smtClean="0"/>
              <a:t>iOS</a:t>
            </a:r>
            <a:r>
              <a:rPr lang="de-DE" dirty="0" smtClean="0"/>
              <a:t> </a:t>
            </a:r>
            <a:r>
              <a:rPr lang="de-DE" dirty="0" err="1" smtClean="0"/>
              <a:t>App</a:t>
            </a:r>
            <a:r>
              <a:rPr lang="de-DE" dirty="0" smtClean="0"/>
              <a:t> wird derzeit entwickelt</a:t>
            </a:r>
          </a:p>
          <a:p>
            <a:r>
              <a:rPr lang="de-DE" dirty="0" smtClean="0"/>
              <a:t>Teilprojektkosten : 820€</a:t>
            </a:r>
          </a:p>
          <a:p>
            <a:r>
              <a:rPr lang="de-DE" dirty="0" smtClean="0"/>
              <a:t>Geplanter Umsatz : 50€ pro Kunde und Monat</a:t>
            </a:r>
          </a:p>
          <a:p>
            <a:endParaRPr lang="de-DE" dirty="0"/>
          </a:p>
        </p:txBody>
      </p:sp>
      <p:pic>
        <p:nvPicPr>
          <p:cNvPr id="14338" name="Picture 2" descr="C:\Users\Jan\Desktop\weiterbildung_fachinformatiker_ihk_projektantrag\praesentation\navi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248400"/>
            <a:ext cx="5153025" cy="609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Abschluss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6741669-CF2E-4015-A056-54B33D7C161D}" type="slidenum">
              <a:rPr lang="de-DE" smtClean="0"/>
              <a:pPr/>
              <a:t>17</a:t>
            </a:fld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Vielen Dank für Ihre Aufmerksamkeit </a:t>
            </a:r>
            <a:r>
              <a:rPr lang="de-DE" dirty="0" smtClean="0">
                <a:sym typeface="Wingdings" pitchFamily="2" charset="2"/>
              </a:rPr>
              <a:t></a:t>
            </a:r>
            <a:endParaRPr lang="de-DE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6741669-CF2E-4015-A056-54B33D7C161D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Einleitung</a:t>
            </a:r>
            <a:endParaRPr lang="de-DE" dirty="0" smtClean="0"/>
          </a:p>
          <a:p>
            <a:r>
              <a:rPr lang="de-DE" dirty="0" smtClean="0"/>
              <a:t>Vorbereitung</a:t>
            </a:r>
            <a:endParaRPr lang="de-DE" dirty="0" smtClean="0"/>
          </a:p>
          <a:p>
            <a:r>
              <a:rPr lang="de-DE" dirty="0" smtClean="0"/>
              <a:t>Analyse</a:t>
            </a:r>
          </a:p>
          <a:p>
            <a:r>
              <a:rPr lang="de-DE" dirty="0" smtClean="0"/>
              <a:t>Entwurf</a:t>
            </a:r>
          </a:p>
          <a:p>
            <a:r>
              <a:rPr lang="de-DE" dirty="0" smtClean="0"/>
              <a:t>Umsetzung</a:t>
            </a:r>
          </a:p>
          <a:p>
            <a:r>
              <a:rPr lang="de-DE" dirty="0" smtClean="0"/>
              <a:t>Nachbetrachtung</a:t>
            </a:r>
            <a:endParaRPr lang="de-DE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Einleitung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6741669-CF2E-4015-A056-54B33D7C161D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de-DE" dirty="0" smtClean="0"/>
              <a:t>Unternehmen : mobile-ad-</a:t>
            </a:r>
            <a:r>
              <a:rPr lang="de-DE" dirty="0" err="1" smtClean="0"/>
              <a:t>media</a:t>
            </a:r>
            <a:r>
              <a:rPr lang="de-DE" dirty="0" smtClean="0"/>
              <a:t> GmbH</a:t>
            </a:r>
          </a:p>
          <a:p>
            <a:r>
              <a:rPr lang="de-DE" dirty="0" smtClean="0"/>
              <a:t>Gesamtprojekt : Softwaresystem zur Reservierung von Hotelzimmern</a:t>
            </a:r>
          </a:p>
          <a:p>
            <a:r>
              <a:rPr lang="de-DE" dirty="0" smtClean="0"/>
              <a:t>Zentraler Server : Logik – Vermittlung - Pufferung</a:t>
            </a:r>
          </a:p>
          <a:p>
            <a:r>
              <a:rPr lang="de-DE" dirty="0" err="1" smtClean="0"/>
              <a:t>Apps</a:t>
            </a:r>
            <a:r>
              <a:rPr lang="de-DE" dirty="0" smtClean="0"/>
              <a:t> als Clients : Darstellung &amp; Nutzereingaben</a:t>
            </a:r>
          </a:p>
          <a:p>
            <a:r>
              <a:rPr lang="de-DE" dirty="0" smtClean="0"/>
              <a:t>Kunden : Einzelne Hotels</a:t>
            </a:r>
          </a:p>
          <a:p>
            <a:r>
              <a:rPr lang="de-DE" dirty="0" smtClean="0"/>
              <a:t>Grafische Anpassung der </a:t>
            </a:r>
            <a:r>
              <a:rPr lang="de-DE" dirty="0" smtClean="0"/>
              <a:t>Clients</a:t>
            </a:r>
          </a:p>
          <a:p>
            <a:r>
              <a:rPr lang="de-DE" dirty="0" smtClean="0"/>
              <a:t>Anbindung an externe Systeme im späteren Projektverlauf</a:t>
            </a:r>
            <a:endParaRPr lang="de-DE" dirty="0"/>
          </a:p>
        </p:txBody>
      </p:sp>
      <p:pic>
        <p:nvPicPr>
          <p:cNvPr id="1026" name="Picture 2" descr="C:\Users\Jan\Desktop\weiterbildung_fachinformatiker_ihk_projektantrag\praesentation\navi1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219825"/>
            <a:ext cx="5191126" cy="6381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Projektauftrag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6741669-CF2E-4015-A056-54B33D7C161D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Teilprojekt : Serversoftware</a:t>
            </a:r>
          </a:p>
          <a:p>
            <a:r>
              <a:rPr lang="de-DE" dirty="0" smtClean="0"/>
              <a:t>Gegeben : grafisches Konzept</a:t>
            </a:r>
            <a:endParaRPr lang="de-DE" dirty="0" smtClean="0"/>
          </a:p>
          <a:p>
            <a:r>
              <a:rPr lang="de-DE" dirty="0" smtClean="0"/>
              <a:t>Definition und Implementierung der Schnittstellen zu den </a:t>
            </a:r>
            <a:r>
              <a:rPr lang="de-DE" dirty="0" err="1" smtClean="0"/>
              <a:t>Apps</a:t>
            </a:r>
            <a:endParaRPr lang="de-DE" dirty="0" smtClean="0"/>
          </a:p>
          <a:p>
            <a:r>
              <a:rPr lang="de-DE" dirty="0" smtClean="0"/>
              <a:t>Versorgung </a:t>
            </a:r>
            <a:r>
              <a:rPr lang="de-DE" dirty="0" smtClean="0"/>
              <a:t>der </a:t>
            </a:r>
            <a:r>
              <a:rPr lang="de-DE" dirty="0" err="1" smtClean="0"/>
              <a:t>Apps</a:t>
            </a:r>
            <a:r>
              <a:rPr lang="de-DE" dirty="0" smtClean="0"/>
              <a:t> mit Daten</a:t>
            </a:r>
          </a:p>
          <a:p>
            <a:r>
              <a:rPr lang="de-DE" dirty="0" smtClean="0"/>
              <a:t>Entgegennahme Reservierung</a:t>
            </a:r>
          </a:p>
          <a:p>
            <a:r>
              <a:rPr lang="de-DE" dirty="0" smtClean="0"/>
              <a:t>Ausgehende Email</a:t>
            </a:r>
          </a:p>
          <a:p>
            <a:r>
              <a:rPr lang="de-DE" dirty="0" smtClean="0"/>
              <a:t>Testdaten</a:t>
            </a:r>
            <a:endParaRPr lang="de-DE" dirty="0" smtClean="0"/>
          </a:p>
        </p:txBody>
      </p:sp>
      <p:pic>
        <p:nvPicPr>
          <p:cNvPr id="2050" name="Picture 2" descr="C:\Users\Jan\Desktop\weiterbildung_fachinformatiker_ihk_projektantrag\praesentation\navi2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210300"/>
            <a:ext cx="5162550" cy="6477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Schematische Darstellung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6741669-CF2E-4015-A056-54B33D7C161D}" type="slidenum">
              <a:rPr lang="de-DE" smtClean="0"/>
              <a:pPr/>
              <a:t>5</a:t>
            </a:fld>
            <a:endParaRPr lang="de-DE"/>
          </a:p>
        </p:txBody>
      </p:sp>
      <p:pic>
        <p:nvPicPr>
          <p:cNvPr id="6" name="Inhaltsplatzhalter 5" descr="hbs_schema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475656" y="1628799"/>
            <a:ext cx="6061646" cy="4464497"/>
          </a:xfrm>
        </p:spPr>
      </p:pic>
      <p:pic>
        <p:nvPicPr>
          <p:cNvPr id="3074" name="Picture 2" descr="C:\Users\Jan\Desktop\weiterbildung_fachinformatiker_ihk_projektantrag\praesentation\navi2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210300"/>
            <a:ext cx="5162550" cy="6477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Gegeben : Grafisches Konzept</a:t>
            </a:r>
            <a:endParaRPr lang="de-DE" dirty="0"/>
          </a:p>
        </p:txBody>
      </p:sp>
      <p:pic>
        <p:nvPicPr>
          <p:cNvPr id="6" name="Inhaltsplatzhalter 5" descr="appscreen1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247159" y="1589088"/>
            <a:ext cx="2611081" cy="4572000"/>
          </a:xfrm>
        </p:spPr>
      </p:pic>
      <p:pic>
        <p:nvPicPr>
          <p:cNvPr id="7" name="Inhaltsplatzhalter 6" descr="appscreen2.png"/>
          <p:cNvPicPr>
            <a:picLocks noGrp="1" noChangeAspect="1"/>
          </p:cNvPicPr>
          <p:nvPr>
            <p:ph sz="quarter" idx="2"/>
          </p:nvPr>
        </p:nvPicPr>
        <p:blipFill>
          <a:blip r:embed="rId3" cstate="print"/>
          <a:stretch>
            <a:fillRect/>
          </a:stretch>
        </p:blipFill>
        <p:spPr>
          <a:xfrm>
            <a:off x="5482359" y="1589088"/>
            <a:ext cx="2611582" cy="4572000"/>
          </a:xfrm>
        </p:spPr>
      </p:pic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F6741669-CF2E-4015-A056-54B33D7C161D}" type="slidenum">
              <a:rPr lang="de-DE" smtClean="0"/>
              <a:pPr/>
              <a:t>6</a:t>
            </a:fld>
            <a:endParaRPr lang="de-DE"/>
          </a:p>
        </p:txBody>
      </p:sp>
      <p:cxnSp>
        <p:nvCxnSpPr>
          <p:cNvPr id="9" name="Gerade Verbindung 8"/>
          <p:cNvCxnSpPr/>
          <p:nvPr/>
        </p:nvCxnSpPr>
        <p:spPr>
          <a:xfrm>
            <a:off x="3347864" y="2708920"/>
            <a:ext cx="26642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/>
          <p:cNvCxnSpPr/>
          <p:nvPr/>
        </p:nvCxnSpPr>
        <p:spPr>
          <a:xfrm>
            <a:off x="3347864" y="3140968"/>
            <a:ext cx="26642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/>
        </p:nvCxnSpPr>
        <p:spPr>
          <a:xfrm>
            <a:off x="3347864" y="3861048"/>
            <a:ext cx="26642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/>
          <p:cNvSpPr txBox="1"/>
          <p:nvPr/>
        </p:nvSpPr>
        <p:spPr>
          <a:xfrm>
            <a:off x="3779912" y="2708920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Hauptmenü</a:t>
            </a:r>
            <a:endParaRPr lang="de-DE" dirty="0"/>
          </a:p>
        </p:txBody>
      </p:sp>
      <p:sp>
        <p:nvSpPr>
          <p:cNvPr id="15" name="Textfeld 14"/>
          <p:cNvSpPr txBox="1"/>
          <p:nvPr/>
        </p:nvSpPr>
        <p:spPr>
          <a:xfrm>
            <a:off x="3779912" y="3356992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Untermenü</a:t>
            </a:r>
            <a:endParaRPr lang="de-DE" dirty="0"/>
          </a:p>
        </p:txBody>
      </p:sp>
      <p:cxnSp>
        <p:nvCxnSpPr>
          <p:cNvPr id="17" name="Gerade Verbindung 16"/>
          <p:cNvCxnSpPr/>
          <p:nvPr/>
        </p:nvCxnSpPr>
        <p:spPr>
          <a:xfrm>
            <a:off x="3347864" y="5301208"/>
            <a:ext cx="26642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/>
          <p:cNvSpPr txBox="1"/>
          <p:nvPr/>
        </p:nvSpPr>
        <p:spPr>
          <a:xfrm>
            <a:off x="3779912" y="4437112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Eingabefeld</a:t>
            </a:r>
            <a:endParaRPr lang="de-DE" dirty="0"/>
          </a:p>
        </p:txBody>
      </p:sp>
      <p:pic>
        <p:nvPicPr>
          <p:cNvPr id="15362" name="Picture 2" descr="C:\Users\Jan\Desktop\weiterbildung_fachinformatiker_ihk_projektantrag\praesentation\navi2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6210300"/>
            <a:ext cx="5162550" cy="6477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Soll-Konzept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6741669-CF2E-4015-A056-54B33D7C161D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Webservice zwischen </a:t>
            </a:r>
            <a:r>
              <a:rPr lang="de-DE" dirty="0" err="1" smtClean="0"/>
              <a:t>App</a:t>
            </a:r>
            <a:r>
              <a:rPr lang="de-DE" dirty="0" smtClean="0"/>
              <a:t> und Server</a:t>
            </a:r>
            <a:endParaRPr lang="de-DE" dirty="0" smtClean="0"/>
          </a:p>
          <a:p>
            <a:r>
              <a:rPr lang="de-DE" dirty="0" smtClean="0"/>
              <a:t>Minimaler</a:t>
            </a:r>
            <a:r>
              <a:rPr lang="de-DE" dirty="0" smtClean="0"/>
              <a:t> </a:t>
            </a:r>
            <a:r>
              <a:rPr lang="de-DE" dirty="0" smtClean="0"/>
              <a:t>Datenverkehr</a:t>
            </a:r>
          </a:p>
          <a:p>
            <a:r>
              <a:rPr lang="de-DE" dirty="0" smtClean="0"/>
              <a:t>Trennung </a:t>
            </a:r>
            <a:r>
              <a:rPr lang="de-DE" dirty="0" smtClean="0"/>
              <a:t>von Darstellung </a:t>
            </a:r>
            <a:r>
              <a:rPr lang="de-DE" dirty="0" smtClean="0"/>
              <a:t>&amp;</a:t>
            </a:r>
            <a:r>
              <a:rPr lang="de-DE" dirty="0" smtClean="0"/>
              <a:t> </a:t>
            </a:r>
            <a:r>
              <a:rPr lang="de-DE" dirty="0" smtClean="0"/>
              <a:t>Geschäftslogik</a:t>
            </a:r>
          </a:p>
          <a:p>
            <a:r>
              <a:rPr lang="de-DE" dirty="0" smtClean="0"/>
              <a:t>Datenaustausch : </a:t>
            </a:r>
            <a:r>
              <a:rPr lang="de-DE" dirty="0" smtClean="0"/>
              <a:t>JSON als Datenformat</a:t>
            </a:r>
            <a:endParaRPr lang="de-DE" dirty="0" smtClean="0"/>
          </a:p>
          <a:p>
            <a:r>
              <a:rPr lang="de-DE" dirty="0" smtClean="0"/>
              <a:t>Definition der </a:t>
            </a:r>
            <a:r>
              <a:rPr lang="de-DE" dirty="0" smtClean="0"/>
              <a:t>JSON Struktur</a:t>
            </a:r>
          </a:p>
          <a:p>
            <a:r>
              <a:rPr lang="de-DE" dirty="0" smtClean="0"/>
              <a:t>PHP als Grundlage</a:t>
            </a:r>
          </a:p>
          <a:p>
            <a:r>
              <a:rPr lang="de-DE" dirty="0" smtClean="0"/>
              <a:t>Symfony3 : MVC - Framework</a:t>
            </a:r>
          </a:p>
          <a:p>
            <a:r>
              <a:rPr lang="de-DE" dirty="0" smtClean="0"/>
              <a:t>Verwendung </a:t>
            </a:r>
            <a:r>
              <a:rPr lang="de-DE" dirty="0" smtClean="0"/>
              <a:t>quelloffener </a:t>
            </a:r>
            <a:r>
              <a:rPr lang="de-DE" dirty="0" smtClean="0"/>
              <a:t>Software</a:t>
            </a:r>
          </a:p>
          <a:p>
            <a:endParaRPr lang="de-DE" dirty="0"/>
          </a:p>
        </p:txBody>
      </p:sp>
      <p:pic>
        <p:nvPicPr>
          <p:cNvPr id="5122" name="Picture 2" descr="C:\Users\Jan\Desktop\weiterbildung_fachinformatiker_ihk_projektantrag\praesentation\navi2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210300"/>
            <a:ext cx="5162550" cy="6477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Analyse der Entitäten und deren Beziehungen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6741669-CF2E-4015-A056-54B33D7C161D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Hotel</a:t>
            </a:r>
          </a:p>
          <a:p>
            <a:r>
              <a:rPr lang="de-DE" dirty="0" smtClean="0"/>
              <a:t>Zimmerkategorie (Einzel, Doppel, </a:t>
            </a:r>
            <a:r>
              <a:rPr lang="de-DE" dirty="0" err="1" smtClean="0"/>
              <a:t>Dreibett</a:t>
            </a:r>
            <a:r>
              <a:rPr lang="de-DE" dirty="0" smtClean="0"/>
              <a:t> …)</a:t>
            </a:r>
          </a:p>
          <a:p>
            <a:r>
              <a:rPr lang="de-DE" dirty="0" smtClean="0"/>
              <a:t>Zusatzprodukt (Vollpension, Sektfrühstück …)</a:t>
            </a:r>
          </a:p>
          <a:p>
            <a:r>
              <a:rPr lang="de-DE" dirty="0" smtClean="0"/>
              <a:t>Preis : </a:t>
            </a:r>
            <a:r>
              <a:rPr lang="de-DE" smtClean="0"/>
              <a:t>sämtliche Produkte</a:t>
            </a:r>
            <a:endParaRPr lang="de-DE" dirty="0" smtClean="0"/>
          </a:p>
          <a:p>
            <a:r>
              <a:rPr lang="de-DE" dirty="0" smtClean="0"/>
              <a:t>Verfügbarkeit : nur für Zimmerkategorie</a:t>
            </a:r>
            <a:endParaRPr lang="de-DE" dirty="0"/>
          </a:p>
        </p:txBody>
      </p:sp>
      <p:pic>
        <p:nvPicPr>
          <p:cNvPr id="6146" name="Picture 2" descr="C:\Users\Jan\Desktop\weiterbildung_fachinformatiker_ihk_projektantrag\praesentation\navi3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200775"/>
            <a:ext cx="5153026" cy="6572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Analyse des Dialogs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6741669-CF2E-4015-A056-54B33D7C161D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1 : </a:t>
            </a:r>
            <a:r>
              <a:rPr lang="de-DE" dirty="0" err="1" smtClean="0"/>
              <a:t>Apps</a:t>
            </a:r>
            <a:r>
              <a:rPr lang="de-DE" dirty="0" smtClean="0"/>
              <a:t> &lt;- Server – statische Daten</a:t>
            </a:r>
          </a:p>
          <a:p>
            <a:r>
              <a:rPr lang="de-DE" dirty="0" smtClean="0"/>
              <a:t>2 : </a:t>
            </a:r>
            <a:r>
              <a:rPr lang="de-DE" dirty="0" err="1" smtClean="0"/>
              <a:t>Apps</a:t>
            </a:r>
            <a:r>
              <a:rPr lang="de-DE" dirty="0" smtClean="0"/>
              <a:t> &lt;- Server – Preise &amp; Verfügbarkeiten</a:t>
            </a:r>
          </a:p>
          <a:p>
            <a:r>
              <a:rPr lang="de-DE" dirty="0" smtClean="0"/>
              <a:t>3a : </a:t>
            </a:r>
            <a:r>
              <a:rPr lang="de-DE" dirty="0" err="1" smtClean="0"/>
              <a:t>Apps</a:t>
            </a:r>
            <a:r>
              <a:rPr lang="de-DE" dirty="0" smtClean="0"/>
              <a:t> -&gt; Server – Warenkorb</a:t>
            </a:r>
          </a:p>
          <a:p>
            <a:r>
              <a:rPr lang="de-DE" dirty="0" smtClean="0"/>
              <a:t>3b : </a:t>
            </a:r>
            <a:r>
              <a:rPr lang="de-DE" dirty="0" err="1" smtClean="0"/>
              <a:t>Apps</a:t>
            </a:r>
            <a:r>
              <a:rPr lang="de-DE" dirty="0" smtClean="0"/>
              <a:t> -&gt; Server – Gesamtpreis</a:t>
            </a:r>
          </a:p>
          <a:p>
            <a:r>
              <a:rPr lang="de-DE" dirty="0" smtClean="0"/>
              <a:t>4 : </a:t>
            </a:r>
            <a:r>
              <a:rPr lang="de-DE" dirty="0" err="1" smtClean="0"/>
              <a:t>Apps</a:t>
            </a:r>
            <a:r>
              <a:rPr lang="de-DE" dirty="0" smtClean="0"/>
              <a:t> -&gt; Server – Warenkorb + Nutzerdaten</a:t>
            </a:r>
            <a:endParaRPr lang="de-DE" dirty="0"/>
          </a:p>
        </p:txBody>
      </p:sp>
      <p:pic>
        <p:nvPicPr>
          <p:cNvPr id="7170" name="Picture 2" descr="C:\Users\Jan\Desktop\weiterbildung_fachinformatiker_ihk_projektantrag\praesentation\navi3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200775"/>
            <a:ext cx="5153025" cy="6572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alathea">
  <a:themeElements>
    <a:clrScheme name="Papi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Galathea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Galathea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0</TotalTime>
  <Words>356</Words>
  <Application>Microsoft Office PowerPoint</Application>
  <PresentationFormat>Bildschirmpräsentation (4:3)</PresentationFormat>
  <Paragraphs>109</Paragraphs>
  <Slides>17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18" baseType="lpstr">
      <vt:lpstr>Galathea</vt:lpstr>
      <vt:lpstr>Projektpräsentation</vt:lpstr>
      <vt:lpstr>Gliederung</vt:lpstr>
      <vt:lpstr>Einleitung</vt:lpstr>
      <vt:lpstr>Projektauftrag</vt:lpstr>
      <vt:lpstr>Schematische Darstellung</vt:lpstr>
      <vt:lpstr>Gegeben : Grafisches Konzept</vt:lpstr>
      <vt:lpstr>Soll-Konzept</vt:lpstr>
      <vt:lpstr>Analyse der Entitäten und deren Beziehungen</vt:lpstr>
      <vt:lpstr>Analyse des Dialogs</vt:lpstr>
      <vt:lpstr>Klassendiagramm</vt:lpstr>
      <vt:lpstr>Sequenzdiagramm</vt:lpstr>
      <vt:lpstr>Realisierung</vt:lpstr>
      <vt:lpstr>QM</vt:lpstr>
      <vt:lpstr>Inbetriebnahme</vt:lpstr>
      <vt:lpstr>Soll – Ist -Vergleich</vt:lpstr>
      <vt:lpstr>Fazit</vt:lpstr>
      <vt:lpstr>Abschluss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Projektpräsentation</dc:title>
  <dc:creator>Jan Helmle</dc:creator>
  <cp:lastModifiedBy>Jan Helmle</cp:lastModifiedBy>
  <cp:revision>94</cp:revision>
  <dcterms:created xsi:type="dcterms:W3CDTF">2016-07-11T18:02:57Z</dcterms:created>
  <dcterms:modified xsi:type="dcterms:W3CDTF">2016-07-13T10:56:33Z</dcterms:modified>
</cp:coreProperties>
</file>