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3" r:id="rId15"/>
    <p:sldId id="270" r:id="rId16"/>
    <p:sldId id="271" r:id="rId1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76" autoAdjust="0"/>
    <p:restoredTop sz="94695" autoAdjust="0"/>
  </p:normalViewPr>
  <p:slideViewPr>
    <p:cSldViewPr>
      <p:cViewPr varScale="1">
        <p:scale>
          <a:sx n="63" d="100"/>
          <a:sy n="63" d="100"/>
        </p:scale>
        <p:origin x="-120" y="-15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2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168E4D-0E0B-440D-9413-7C1F6355695D}" type="datetimeFigureOut">
              <a:rPr lang="de-DE" smtClean="0"/>
              <a:pPr/>
              <a:t>12.07.2016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670A59-C4C3-43E8-BCED-B0C58CBED59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66156-7666-46EE-B0CD-966BA12C86BB}" type="datetimeFigureOut">
              <a:rPr lang="de-DE" smtClean="0"/>
              <a:pPr/>
              <a:t>12.07.2016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66156-7666-46EE-B0CD-966BA12C86BB}" type="datetimeFigureOut">
              <a:rPr lang="de-DE" smtClean="0"/>
              <a:pPr/>
              <a:t>12.07.2016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66156-7666-46EE-B0CD-966BA12C86BB}" type="datetimeFigureOut">
              <a:rPr lang="de-DE" smtClean="0"/>
              <a:pPr/>
              <a:t>12.07.2016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66156-7666-46EE-B0CD-966BA12C86BB}" type="datetimeFigureOut">
              <a:rPr lang="de-DE" smtClean="0"/>
              <a:pPr/>
              <a:t>12.07.2016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66156-7666-46EE-B0CD-966BA12C86BB}" type="datetimeFigureOut">
              <a:rPr lang="de-DE" smtClean="0"/>
              <a:pPr/>
              <a:t>12.07.2016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66156-7666-46EE-B0CD-966BA12C86BB}" type="datetimeFigureOut">
              <a:rPr lang="de-DE" smtClean="0"/>
              <a:pPr/>
              <a:t>12.07.2016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66156-7666-46EE-B0CD-966BA12C86BB}" type="datetimeFigureOut">
              <a:rPr lang="de-DE" smtClean="0"/>
              <a:pPr/>
              <a:t>12.07.2016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66156-7666-46EE-B0CD-966BA12C86BB}" type="datetimeFigureOut">
              <a:rPr lang="de-DE" smtClean="0"/>
              <a:pPr/>
              <a:t>12.07.2016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66156-7666-46EE-B0CD-966BA12C86BB}" type="datetimeFigureOut">
              <a:rPr lang="de-DE" smtClean="0"/>
              <a:pPr/>
              <a:t>12.07.2016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66156-7666-46EE-B0CD-966BA12C86BB}" type="datetimeFigureOut">
              <a:rPr lang="de-DE" smtClean="0"/>
              <a:pPr/>
              <a:t>12.07.2016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66156-7666-46EE-B0CD-966BA12C86BB}" type="datetimeFigureOut">
              <a:rPr lang="de-DE" smtClean="0"/>
              <a:pPr/>
              <a:t>12.07.2016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66156-7666-46EE-B0CD-966BA12C86BB}" type="datetimeFigureOut">
              <a:rPr lang="de-DE" smtClean="0"/>
              <a:pPr/>
              <a:t>12.07.2016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Projektpräsentation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smtClean="0"/>
              <a:t>IHK-Abschlussprüfung</a:t>
            </a:r>
          </a:p>
          <a:p>
            <a:r>
              <a:rPr lang="de-DE" dirty="0" smtClean="0"/>
              <a:t>Jan </a:t>
            </a:r>
            <a:r>
              <a:rPr lang="de-DE" dirty="0" err="1" smtClean="0"/>
              <a:t>Helmle</a:t>
            </a:r>
            <a:endParaRPr lang="de-DE" dirty="0" smtClean="0"/>
          </a:p>
          <a:p>
            <a:r>
              <a:rPr lang="de-DE" dirty="0" smtClean="0"/>
              <a:t>Fachinformatiker Anwendungsentwicklung</a:t>
            </a:r>
            <a:endParaRPr lang="de-D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Sequenzdiagramm</a:t>
            </a:r>
            <a:endParaRPr lang="de-DE" dirty="0"/>
          </a:p>
        </p:txBody>
      </p:sp>
      <p:pic>
        <p:nvPicPr>
          <p:cNvPr id="4" name="Inhaltsplatzhalter 3" descr="hbs_sequenc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07704" y="1320998"/>
            <a:ext cx="5256584" cy="5015657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Realisierung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de-DE" dirty="0" smtClean="0"/>
              <a:t>Lokale Entwicklung mit </a:t>
            </a:r>
            <a:r>
              <a:rPr lang="de-DE" dirty="0" err="1" smtClean="0"/>
              <a:t>Netbeans</a:t>
            </a:r>
            <a:r>
              <a:rPr lang="de-DE" dirty="0" smtClean="0"/>
              <a:t> DIE</a:t>
            </a:r>
          </a:p>
          <a:p>
            <a:r>
              <a:rPr lang="de-DE" dirty="0" smtClean="0"/>
              <a:t>Implementierung der Modelle</a:t>
            </a:r>
          </a:p>
          <a:p>
            <a:r>
              <a:rPr lang="de-DE" dirty="0" smtClean="0"/>
              <a:t>Nutzung von </a:t>
            </a:r>
            <a:r>
              <a:rPr lang="de-DE" dirty="0" err="1" smtClean="0"/>
              <a:t>Doctrine</a:t>
            </a:r>
            <a:r>
              <a:rPr lang="de-DE" dirty="0" smtClean="0"/>
              <a:t> ORM – </a:t>
            </a:r>
            <a:r>
              <a:rPr lang="de-DE" dirty="0" err="1" smtClean="0"/>
              <a:t>Annotations</a:t>
            </a:r>
            <a:endParaRPr lang="de-DE" dirty="0" smtClean="0"/>
          </a:p>
          <a:p>
            <a:r>
              <a:rPr lang="de-DE" dirty="0" smtClean="0"/>
              <a:t>Automatische Generierung DDL – Datenbank</a:t>
            </a:r>
          </a:p>
          <a:p>
            <a:r>
              <a:rPr lang="de-DE" dirty="0" smtClean="0"/>
              <a:t>Definition JSON DTO</a:t>
            </a:r>
          </a:p>
          <a:p>
            <a:r>
              <a:rPr lang="de-DE" dirty="0" smtClean="0"/>
              <a:t>Implementierung der Controller</a:t>
            </a:r>
          </a:p>
          <a:p>
            <a:r>
              <a:rPr lang="de-DE" dirty="0" smtClean="0"/>
              <a:t>Zuordnung eines Controllers zu einem </a:t>
            </a:r>
            <a:r>
              <a:rPr lang="de-DE" dirty="0" err="1" smtClean="0"/>
              <a:t>Endpoint</a:t>
            </a:r>
            <a:endParaRPr lang="de-DE" dirty="0" smtClean="0"/>
          </a:p>
          <a:p>
            <a:r>
              <a:rPr lang="de-DE" dirty="0" smtClean="0"/>
              <a:t>Implementierung der </a:t>
            </a:r>
            <a:r>
              <a:rPr lang="de-DE" dirty="0" smtClean="0"/>
              <a:t>Testdaten (</a:t>
            </a:r>
            <a:r>
              <a:rPr lang="de-DE" dirty="0" err="1" smtClean="0"/>
              <a:t>Fixtures</a:t>
            </a:r>
            <a:r>
              <a:rPr lang="de-DE" dirty="0" smtClean="0"/>
              <a:t>)</a:t>
            </a:r>
            <a:endParaRPr lang="de-DE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Manuelles Testen mit Postman</a:t>
            </a:r>
          </a:p>
          <a:p>
            <a:r>
              <a:rPr lang="de-DE" dirty="0" smtClean="0"/>
              <a:t>Validierung : </a:t>
            </a:r>
            <a:r>
              <a:rPr lang="de-DE" dirty="0" smtClean="0"/>
              <a:t>JSONLint.com , JSON-Schema.org</a:t>
            </a:r>
            <a:endParaRPr lang="de-DE" dirty="0" smtClean="0"/>
          </a:p>
          <a:p>
            <a:r>
              <a:rPr lang="de-DE" dirty="0" smtClean="0"/>
              <a:t>Codereview durch </a:t>
            </a:r>
            <a:r>
              <a:rPr lang="de-DE" dirty="0" smtClean="0"/>
              <a:t>freien Mitarbeiter</a:t>
            </a:r>
            <a:endParaRPr lang="de-DE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Inbetriebnahme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Server wird extern beherbergt</a:t>
            </a:r>
          </a:p>
          <a:p>
            <a:r>
              <a:rPr lang="de-DE" dirty="0" err="1" smtClean="0"/>
              <a:t>Git</a:t>
            </a:r>
            <a:r>
              <a:rPr lang="de-DE" dirty="0" smtClean="0"/>
              <a:t> als Versionsverwaltungssystem</a:t>
            </a:r>
          </a:p>
          <a:p>
            <a:r>
              <a:rPr lang="de-DE" dirty="0" smtClean="0"/>
              <a:t>Hochladen mittels Push – Operation</a:t>
            </a:r>
          </a:p>
          <a:p>
            <a:r>
              <a:rPr lang="de-DE" dirty="0" smtClean="0"/>
              <a:t>Konfiguration der </a:t>
            </a:r>
            <a:r>
              <a:rPr lang="de-DE" dirty="0" smtClean="0"/>
              <a:t>Datenbankverbindung</a:t>
            </a:r>
          </a:p>
          <a:p>
            <a:r>
              <a:rPr lang="de-DE" dirty="0" err="1" smtClean="0"/>
              <a:t>url</a:t>
            </a:r>
            <a:r>
              <a:rPr lang="de-DE" dirty="0" smtClean="0"/>
              <a:t> : </a:t>
            </a:r>
            <a:r>
              <a:rPr lang="de-DE" dirty="0" smtClean="0"/>
              <a:t>http://dev.mam-hbs.de/api/v0.1/getpricesandavailabilities</a:t>
            </a:r>
          </a:p>
          <a:p>
            <a:endParaRPr lang="de-DE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Soll – Ist -Vergleich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smtClean="0"/>
              <a:t>Unterschied Projektantrag - Projekt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 smtClean="0"/>
              <a:t>Modelle: -7h</a:t>
            </a:r>
          </a:p>
          <a:p>
            <a:r>
              <a:rPr lang="de-DE" dirty="0" err="1" smtClean="0"/>
              <a:t>Fixtures</a:t>
            </a:r>
            <a:r>
              <a:rPr lang="de-DE" dirty="0" smtClean="0"/>
              <a:t>: +7h</a:t>
            </a:r>
          </a:p>
          <a:p>
            <a:r>
              <a:rPr lang="de-DE" dirty="0" smtClean="0"/>
              <a:t>Manuelle- statt Modultests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smtClean="0"/>
              <a:t>Unterschied Planung - Umsetzung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DE" dirty="0" smtClean="0"/>
              <a:t>Modelle: -1h</a:t>
            </a:r>
          </a:p>
          <a:p>
            <a:r>
              <a:rPr lang="de-DE" dirty="0" smtClean="0"/>
              <a:t>Doku: +2h</a:t>
            </a:r>
            <a:endParaRPr lang="de-DE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Projektziele erreicht</a:t>
            </a:r>
          </a:p>
          <a:p>
            <a:r>
              <a:rPr lang="de-DE" dirty="0" smtClean="0"/>
              <a:t>S.M.A.R.T. Kriterien erfüllt</a:t>
            </a:r>
            <a:endParaRPr lang="de-DE" dirty="0" smtClean="0"/>
          </a:p>
          <a:p>
            <a:r>
              <a:rPr lang="de-DE" dirty="0" err="1" smtClean="0"/>
              <a:t>iOS</a:t>
            </a:r>
            <a:r>
              <a:rPr lang="de-DE" dirty="0" smtClean="0"/>
              <a:t> </a:t>
            </a:r>
            <a:r>
              <a:rPr lang="de-DE" dirty="0" err="1" smtClean="0"/>
              <a:t>App</a:t>
            </a:r>
            <a:r>
              <a:rPr lang="de-DE" dirty="0" smtClean="0"/>
              <a:t> wird derzeit entwickelt</a:t>
            </a:r>
          </a:p>
          <a:p>
            <a:r>
              <a:rPr lang="de-DE" dirty="0" smtClean="0"/>
              <a:t>Teilprojektkosten : 820€</a:t>
            </a:r>
          </a:p>
          <a:p>
            <a:r>
              <a:rPr lang="de-DE" dirty="0" smtClean="0"/>
              <a:t>Geplanter Umsatz : 50€ pro Kunde und Monat</a:t>
            </a:r>
          </a:p>
          <a:p>
            <a:endParaRPr lang="de-DE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Abschluss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Vielen Dank für Ihre Aufmerksamkeit </a:t>
            </a:r>
            <a:r>
              <a:rPr lang="de-DE" dirty="0" smtClean="0">
                <a:sym typeface="Wingdings" pitchFamily="2" charset="2"/>
              </a:rPr>
              <a:t></a:t>
            </a:r>
            <a:endParaRPr lang="de-D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Vorbereitung</a:t>
            </a:r>
          </a:p>
          <a:p>
            <a:r>
              <a:rPr lang="de-DE" dirty="0" smtClean="0"/>
              <a:t>Analyse</a:t>
            </a:r>
          </a:p>
          <a:p>
            <a:r>
              <a:rPr lang="de-DE" dirty="0" smtClean="0"/>
              <a:t>Entwurf</a:t>
            </a:r>
          </a:p>
          <a:p>
            <a:r>
              <a:rPr lang="de-DE" dirty="0" smtClean="0"/>
              <a:t>Umsetzung</a:t>
            </a:r>
          </a:p>
          <a:p>
            <a:r>
              <a:rPr lang="de-DE" dirty="0" smtClean="0"/>
              <a:t>Nachbetrachtung</a:t>
            </a:r>
            <a:endParaRPr lang="de-D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Projektauftrag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smtClean="0"/>
              <a:t>Gesamtprojekt : Entwickeln </a:t>
            </a:r>
            <a:r>
              <a:rPr lang="de-DE" dirty="0" smtClean="0"/>
              <a:t>einer Serversoftware zur Reservierung von Hotelzimmern</a:t>
            </a:r>
          </a:p>
          <a:p>
            <a:r>
              <a:rPr lang="de-DE" dirty="0" smtClean="0"/>
              <a:t>Anbindung von mobilen </a:t>
            </a:r>
            <a:r>
              <a:rPr lang="de-DE" dirty="0" err="1" smtClean="0"/>
              <a:t>Apps</a:t>
            </a:r>
            <a:r>
              <a:rPr lang="de-DE" dirty="0" smtClean="0"/>
              <a:t>: </a:t>
            </a:r>
            <a:r>
              <a:rPr lang="de-DE" dirty="0" err="1" smtClean="0"/>
              <a:t>iOS</a:t>
            </a:r>
            <a:r>
              <a:rPr lang="de-DE" dirty="0" smtClean="0"/>
              <a:t> &amp; </a:t>
            </a:r>
            <a:r>
              <a:rPr lang="de-DE" dirty="0" err="1" smtClean="0"/>
              <a:t>Android</a:t>
            </a:r>
            <a:endParaRPr lang="de-DE" dirty="0" smtClean="0"/>
          </a:p>
          <a:p>
            <a:r>
              <a:rPr lang="de-DE" dirty="0" err="1" smtClean="0"/>
              <a:t>Apps</a:t>
            </a:r>
            <a:r>
              <a:rPr lang="de-DE" dirty="0" smtClean="0"/>
              <a:t> dienen der Darstellung</a:t>
            </a:r>
          </a:p>
          <a:p>
            <a:r>
              <a:rPr lang="de-DE" dirty="0" smtClean="0"/>
              <a:t>Versorgung der </a:t>
            </a:r>
            <a:r>
              <a:rPr lang="de-DE" dirty="0" err="1" smtClean="0"/>
              <a:t>Apps</a:t>
            </a:r>
            <a:r>
              <a:rPr lang="de-DE" dirty="0" smtClean="0"/>
              <a:t> mit Daten</a:t>
            </a:r>
          </a:p>
          <a:p>
            <a:r>
              <a:rPr lang="de-DE" dirty="0" smtClean="0"/>
              <a:t>Entgegennahme Reservierung</a:t>
            </a:r>
          </a:p>
          <a:p>
            <a:r>
              <a:rPr lang="de-DE" dirty="0" smtClean="0"/>
              <a:t>Ausgehende Email</a:t>
            </a:r>
          </a:p>
          <a:p>
            <a:r>
              <a:rPr lang="de-DE" dirty="0" smtClean="0"/>
              <a:t>Testdaten</a:t>
            </a:r>
          </a:p>
          <a:p>
            <a:r>
              <a:rPr lang="de-DE" dirty="0" smtClean="0"/>
              <a:t>Grafische Anpassung des Clients an Kundenwunsch</a:t>
            </a:r>
            <a:endParaRPr lang="de-D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Schematische Darstellung</a:t>
            </a:r>
            <a:endParaRPr lang="de-DE" dirty="0"/>
          </a:p>
        </p:txBody>
      </p:sp>
      <p:pic>
        <p:nvPicPr>
          <p:cNvPr id="6" name="Inhaltsplatzhalter 5" descr="hbs_schema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75656" y="1484785"/>
            <a:ext cx="6061646" cy="4608512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Gegeben: Grafisches Konzept</a:t>
            </a:r>
            <a:endParaRPr lang="de-DE" dirty="0"/>
          </a:p>
        </p:txBody>
      </p:sp>
      <p:pic>
        <p:nvPicPr>
          <p:cNvPr id="6" name="Inhaltsplatzhalter 5" descr="appscreen1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183961" y="1600200"/>
            <a:ext cx="2585077" cy="4525963"/>
          </a:xfrm>
        </p:spPr>
      </p:pic>
      <p:pic>
        <p:nvPicPr>
          <p:cNvPr id="7" name="Inhaltsplatzhalter 6" descr="appscreen2.pn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5374961" y="1600200"/>
            <a:ext cx="2585077" cy="4525963"/>
          </a:xfrm>
        </p:spPr>
      </p:pic>
      <p:cxnSp>
        <p:nvCxnSpPr>
          <p:cNvPr id="9" name="Gerade Verbindung 8"/>
          <p:cNvCxnSpPr/>
          <p:nvPr/>
        </p:nvCxnSpPr>
        <p:spPr>
          <a:xfrm>
            <a:off x="3275856" y="2708920"/>
            <a:ext cx="2592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/>
        </p:nvCxnSpPr>
        <p:spPr>
          <a:xfrm>
            <a:off x="3275856" y="3140968"/>
            <a:ext cx="2592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>
          <a:xfrm>
            <a:off x="3275856" y="3861048"/>
            <a:ext cx="26642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3851920" y="270892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Hauptmenü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3851920" y="328498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Untermenü</a:t>
            </a:r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3851920" y="393305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Eingabefeld</a:t>
            </a:r>
            <a:endParaRPr lang="de-DE" dirty="0"/>
          </a:p>
        </p:txBody>
      </p:sp>
      <p:cxnSp>
        <p:nvCxnSpPr>
          <p:cNvPr id="16" name="Gerade Verbindung 15"/>
          <p:cNvCxnSpPr/>
          <p:nvPr/>
        </p:nvCxnSpPr>
        <p:spPr>
          <a:xfrm>
            <a:off x="3275856" y="5301208"/>
            <a:ext cx="2592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Soll-Konzept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Webservice</a:t>
            </a:r>
          </a:p>
          <a:p>
            <a:r>
              <a:rPr lang="de-DE" dirty="0" smtClean="0"/>
              <a:t>Geringer Datenverkehr</a:t>
            </a:r>
          </a:p>
          <a:p>
            <a:r>
              <a:rPr lang="de-DE" dirty="0" smtClean="0"/>
              <a:t>Trennung Darstellung – Geschäftslogik</a:t>
            </a:r>
          </a:p>
          <a:p>
            <a:r>
              <a:rPr lang="de-DE" dirty="0" smtClean="0"/>
              <a:t>Datenaustausch : JSON</a:t>
            </a:r>
            <a:endParaRPr lang="de-DE" dirty="0" smtClean="0"/>
          </a:p>
          <a:p>
            <a:r>
              <a:rPr lang="de-DE" dirty="0" smtClean="0"/>
              <a:t>Definierte JSON Struktur</a:t>
            </a:r>
          </a:p>
          <a:p>
            <a:r>
              <a:rPr lang="de-DE" dirty="0" smtClean="0"/>
              <a:t>PHP als Grundlage</a:t>
            </a:r>
          </a:p>
          <a:p>
            <a:r>
              <a:rPr lang="de-DE" dirty="0" smtClean="0"/>
              <a:t>Symfony3 </a:t>
            </a:r>
            <a:r>
              <a:rPr lang="de-DE" dirty="0" smtClean="0"/>
              <a:t>: MVC - Framework</a:t>
            </a:r>
            <a:endParaRPr lang="de-DE" dirty="0" smtClean="0"/>
          </a:p>
          <a:p>
            <a:r>
              <a:rPr lang="de-DE" dirty="0" smtClean="0"/>
              <a:t>Verwendung Quelloffener Software</a:t>
            </a:r>
          </a:p>
          <a:p>
            <a:endParaRPr lang="de-DE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Analyse der Entitäten und deren Beziehungen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Hotel</a:t>
            </a:r>
          </a:p>
          <a:p>
            <a:r>
              <a:rPr lang="de-DE" dirty="0" smtClean="0"/>
              <a:t>Zimmerkategorie (Einzel, Doppel, </a:t>
            </a:r>
            <a:r>
              <a:rPr lang="de-DE" dirty="0" err="1" smtClean="0"/>
              <a:t>Dreibett</a:t>
            </a:r>
            <a:r>
              <a:rPr lang="de-DE" dirty="0" smtClean="0"/>
              <a:t> …)</a:t>
            </a:r>
            <a:endParaRPr lang="de-DE" dirty="0" smtClean="0"/>
          </a:p>
          <a:p>
            <a:r>
              <a:rPr lang="de-DE" dirty="0" smtClean="0"/>
              <a:t>Zusatzprodukt (Vollpension, Sektfrühstück …)</a:t>
            </a:r>
            <a:endParaRPr lang="de-DE" dirty="0" smtClean="0"/>
          </a:p>
          <a:p>
            <a:r>
              <a:rPr lang="de-DE" dirty="0" smtClean="0"/>
              <a:t>Preis</a:t>
            </a:r>
            <a:endParaRPr lang="de-DE" dirty="0" smtClean="0"/>
          </a:p>
          <a:p>
            <a:r>
              <a:rPr lang="de-DE" dirty="0" smtClean="0"/>
              <a:t>Verfügbarkeit : nur für Zimmerkategorie</a:t>
            </a:r>
            <a:endParaRPr lang="de-DE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Analyse des Dialogs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1 : </a:t>
            </a:r>
            <a:r>
              <a:rPr lang="de-DE" dirty="0" err="1" smtClean="0"/>
              <a:t>App</a:t>
            </a:r>
            <a:r>
              <a:rPr lang="de-DE" dirty="0" err="1" smtClean="0"/>
              <a:t>s</a:t>
            </a:r>
            <a:r>
              <a:rPr lang="de-DE" dirty="0" smtClean="0"/>
              <a:t> &lt;- Server – statische Daten</a:t>
            </a:r>
          </a:p>
          <a:p>
            <a:r>
              <a:rPr lang="de-DE" dirty="0" smtClean="0"/>
              <a:t>2 : </a:t>
            </a:r>
            <a:r>
              <a:rPr lang="de-DE" dirty="0" err="1" smtClean="0"/>
              <a:t>Apps</a:t>
            </a:r>
            <a:r>
              <a:rPr lang="de-DE" dirty="0" smtClean="0"/>
              <a:t> &lt;- Server – Preise &amp; Verfügbarkeiten</a:t>
            </a:r>
          </a:p>
          <a:p>
            <a:r>
              <a:rPr lang="de-DE" dirty="0" smtClean="0"/>
              <a:t>3a : </a:t>
            </a:r>
            <a:r>
              <a:rPr lang="de-DE" dirty="0" err="1" smtClean="0"/>
              <a:t>Apps</a:t>
            </a:r>
            <a:r>
              <a:rPr lang="de-DE" dirty="0" smtClean="0"/>
              <a:t> -&gt; Server – Warenkorb</a:t>
            </a:r>
          </a:p>
          <a:p>
            <a:r>
              <a:rPr lang="de-DE" dirty="0" smtClean="0"/>
              <a:t>3b : </a:t>
            </a:r>
            <a:r>
              <a:rPr lang="de-DE" dirty="0" err="1" smtClean="0"/>
              <a:t>Apps</a:t>
            </a:r>
            <a:r>
              <a:rPr lang="de-DE" dirty="0" smtClean="0"/>
              <a:t> -&gt; Server – Gesamtpreis</a:t>
            </a:r>
          </a:p>
          <a:p>
            <a:r>
              <a:rPr lang="de-DE" dirty="0" smtClean="0"/>
              <a:t>4 : </a:t>
            </a:r>
            <a:r>
              <a:rPr lang="de-DE" dirty="0" err="1" smtClean="0"/>
              <a:t>Apps</a:t>
            </a:r>
            <a:r>
              <a:rPr lang="de-DE" dirty="0" smtClean="0"/>
              <a:t> -&gt; Server – Warenkorb + Nutzerdaten</a:t>
            </a:r>
            <a:endParaRPr lang="de-DE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Klassendiagramm</a:t>
            </a:r>
            <a:endParaRPr lang="de-DE" dirty="0"/>
          </a:p>
        </p:txBody>
      </p:sp>
      <p:pic>
        <p:nvPicPr>
          <p:cNvPr id="10" name="Inhaltsplatzhalter 9" descr="hbs_praesi_class_diagram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71600" y="1340768"/>
            <a:ext cx="6840760" cy="4845538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293</Words>
  <Application>Microsoft Office PowerPoint</Application>
  <PresentationFormat>Bildschirmpräsentation (4:3)</PresentationFormat>
  <Paragraphs>82</Paragraphs>
  <Slides>16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17" baseType="lpstr">
      <vt:lpstr>Larissa-Design</vt:lpstr>
      <vt:lpstr>Projektpräsentation</vt:lpstr>
      <vt:lpstr>Gliederung</vt:lpstr>
      <vt:lpstr>Projektauftrag</vt:lpstr>
      <vt:lpstr>Schematische Darstellung</vt:lpstr>
      <vt:lpstr>Gegeben: Grafisches Konzept</vt:lpstr>
      <vt:lpstr>Soll-Konzept</vt:lpstr>
      <vt:lpstr>Analyse der Entitäten und deren Beziehungen</vt:lpstr>
      <vt:lpstr>Analyse des Dialogs</vt:lpstr>
      <vt:lpstr>Klassendiagramm</vt:lpstr>
      <vt:lpstr>Sequenzdiagramm</vt:lpstr>
      <vt:lpstr>Realisierung</vt:lpstr>
      <vt:lpstr>QM</vt:lpstr>
      <vt:lpstr>Inbetriebnahme</vt:lpstr>
      <vt:lpstr>Soll – Ist -Vergleich</vt:lpstr>
      <vt:lpstr>Fazit</vt:lpstr>
      <vt:lpstr>Abschluss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Projektpräsentation</dc:title>
  <dc:creator>Jan Helmle</dc:creator>
  <cp:lastModifiedBy>Jan Helmle</cp:lastModifiedBy>
  <cp:revision>52</cp:revision>
  <dcterms:created xsi:type="dcterms:W3CDTF">2016-07-11T18:02:57Z</dcterms:created>
  <dcterms:modified xsi:type="dcterms:W3CDTF">2016-07-12T19:20:49Z</dcterms:modified>
</cp:coreProperties>
</file>