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60" r:id="rId4"/>
    <p:sldId id="259" r:id="rId5"/>
    <p:sldId id="26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16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7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6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7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3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3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3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9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7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31" r:id="rId6"/>
    <p:sldLayoutId id="2147483736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horak58/sh-gmh/blob/master/styles.cs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0EDFC-A8EE-F6E9-33CF-30BD1F1B16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8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C934B14-3B67-45EC-8E56-CF1A73A60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683" y="1128671"/>
            <a:ext cx="4205986" cy="3204134"/>
          </a:xfrm>
        </p:spPr>
        <p:txBody>
          <a:bodyPr anchor="b">
            <a:normAutofit/>
          </a:bodyPr>
          <a:lstStyle/>
          <a:p>
            <a:r>
              <a:rPr lang="cs-CZ" sz="4800" dirty="0"/>
              <a:t>Seznamte se s šablonou  </a:t>
            </a:r>
            <a:r>
              <a:rPr lang="cs-CZ" sz="4800" dirty="0">
                <a:sym typeface="Wingdings" panose="05000000000000000000" pitchFamily="2" charset="2"/>
              </a:rPr>
              <a:t></a:t>
            </a:r>
            <a:endParaRPr lang="en-US" sz="48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A2A1DB8-CE6E-4332-8764-5CE262B08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51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DA4957-0E09-4619-B8F9-D8A5796E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pracovat se šablonou? - tlačítka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0D3A3E-F6A1-40D3-9D4A-5066FF245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Definovat </a:t>
            </a:r>
            <a:r>
              <a:rPr lang="cs-CZ" dirty="0" err="1"/>
              <a:t>tlačíko</a:t>
            </a:r>
            <a:r>
              <a:rPr lang="cs-CZ" dirty="0"/>
              <a:t> – </a:t>
            </a:r>
            <a:r>
              <a:rPr lang="cs-CZ" dirty="0" err="1"/>
              <a:t>btn</a:t>
            </a:r>
            <a:endParaRPr lang="cs-CZ" dirty="0"/>
          </a:p>
          <a:p>
            <a:r>
              <a:rPr lang="cs-CZ" dirty="0"/>
              <a:t>Velikost – </a:t>
            </a:r>
            <a:r>
              <a:rPr lang="cs-CZ" dirty="0" err="1"/>
              <a:t>btn-sm</a:t>
            </a:r>
            <a:r>
              <a:rPr lang="cs-CZ" dirty="0"/>
              <a:t>, </a:t>
            </a:r>
            <a:r>
              <a:rPr lang="cs-CZ" dirty="0" err="1"/>
              <a:t>btn</a:t>
            </a:r>
            <a:r>
              <a:rPr lang="cs-CZ" dirty="0"/>
              <a:t>-lg, </a:t>
            </a:r>
            <a:r>
              <a:rPr lang="cs-CZ" dirty="0" err="1"/>
              <a:t>btn-wide</a:t>
            </a:r>
            <a:endParaRPr lang="cs-CZ" dirty="0"/>
          </a:p>
          <a:p>
            <a:r>
              <a:rPr lang="cs-CZ" dirty="0"/>
              <a:t>Barva – </a:t>
            </a:r>
            <a:r>
              <a:rPr lang="cs-CZ" dirty="0" err="1"/>
              <a:t>btn-light</a:t>
            </a:r>
            <a:r>
              <a:rPr lang="cs-CZ" dirty="0"/>
              <a:t> atd.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1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464A0F-8F97-4AAF-9662-ED7DA1CD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Form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789EEF-7862-42FD-9E23-FE5EB5EE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&lt;</a:t>
            </a:r>
            <a:r>
              <a:rPr lang="cs-CZ" dirty="0" err="1"/>
              <a:t>form</a:t>
            </a:r>
            <a:r>
              <a:rPr lang="cs-CZ" dirty="0"/>
              <a:t>&gt;</a:t>
            </a:r>
          </a:p>
          <a:p>
            <a:pPr marL="0" indent="0">
              <a:buNone/>
            </a:pPr>
            <a:r>
              <a:rPr lang="cs-CZ" dirty="0"/>
              <a:t>	&lt;div </a:t>
            </a:r>
            <a:r>
              <a:rPr lang="cs-CZ" dirty="0" err="1"/>
              <a:t>class</a:t>
            </a:r>
            <a:r>
              <a:rPr lang="cs-CZ" dirty="0"/>
              <a:t>=‘input-</a:t>
            </a:r>
            <a:r>
              <a:rPr lang="cs-CZ" dirty="0" err="1"/>
              <a:t>group</a:t>
            </a:r>
            <a:r>
              <a:rPr lang="cs-CZ" dirty="0"/>
              <a:t>‘&gt;</a:t>
            </a:r>
          </a:p>
          <a:p>
            <a:pPr marL="0" indent="0">
              <a:buNone/>
            </a:pPr>
            <a:r>
              <a:rPr lang="cs-CZ" dirty="0"/>
              <a:t>		&lt;label </a:t>
            </a:r>
            <a:r>
              <a:rPr lang="cs-CZ" dirty="0" err="1"/>
              <a:t>for</a:t>
            </a:r>
            <a:r>
              <a:rPr lang="cs-CZ" dirty="0"/>
              <a:t>=‘</a:t>
            </a:r>
            <a:r>
              <a:rPr lang="cs-CZ" dirty="0" err="1"/>
              <a:t>muj</a:t>
            </a:r>
            <a:r>
              <a:rPr lang="cs-CZ" dirty="0"/>
              <a:t>-input‘&gt;Můj Input&lt;/label&gt;</a:t>
            </a:r>
          </a:p>
          <a:p>
            <a:pPr marL="0" indent="0">
              <a:buNone/>
            </a:pPr>
            <a:r>
              <a:rPr lang="cs-CZ" dirty="0"/>
              <a:t>		&lt;input id=‘</a:t>
            </a:r>
            <a:r>
              <a:rPr lang="cs-CZ" dirty="0" err="1"/>
              <a:t>muj</a:t>
            </a:r>
            <a:r>
              <a:rPr lang="cs-CZ" dirty="0"/>
              <a:t>-input‘ type=‘text‘ </a:t>
            </a:r>
            <a:r>
              <a:rPr lang="cs-CZ" dirty="0" err="1"/>
              <a:t>class</a:t>
            </a:r>
            <a:r>
              <a:rPr lang="cs-CZ" dirty="0"/>
              <a:t> = ‘input-</a:t>
            </a:r>
            <a:r>
              <a:rPr lang="cs-CZ" dirty="0" err="1"/>
              <a:t>success</a:t>
            </a:r>
            <a:r>
              <a:rPr lang="cs-CZ" dirty="0"/>
              <a:t>‘/&gt;</a:t>
            </a:r>
          </a:p>
          <a:p>
            <a:pPr marL="0" indent="0">
              <a:buNone/>
            </a:pPr>
            <a:r>
              <a:rPr lang="cs-CZ" dirty="0"/>
              <a:t>	&lt;/div&gt;</a:t>
            </a:r>
          </a:p>
          <a:p>
            <a:pPr marL="0" indent="0">
              <a:buNone/>
            </a:pPr>
            <a:r>
              <a:rPr lang="cs-CZ" dirty="0"/>
              <a:t>&lt;/</a:t>
            </a:r>
            <a:r>
              <a:rPr lang="cs-CZ" dirty="0" err="1"/>
              <a:t>form</a:t>
            </a:r>
            <a:r>
              <a:rPr lang="cs-CZ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11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A7CD85-2303-4EA4-BEC4-3A3332C4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Tabulka je </a:t>
            </a:r>
            <a:r>
              <a:rPr lang="cs-CZ" dirty="0" err="1"/>
              <a:t>nastylovaná</a:t>
            </a:r>
            <a:r>
              <a:rPr lang="cs-CZ" dirty="0"/>
              <a:t> napevno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43F6A0-E3F4-480B-8641-E88F1EC08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50032"/>
            <a:ext cx="10168128" cy="369417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cs-CZ" sz="1400" dirty="0"/>
              <a:t> &lt;table&gt;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400" dirty="0"/>
              <a:t>      &lt;</a:t>
            </a:r>
            <a:r>
              <a:rPr lang="cs-CZ" sz="1400" dirty="0" err="1"/>
              <a:t>thead</a:t>
            </a:r>
            <a:r>
              <a:rPr lang="cs-CZ" sz="14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400" dirty="0"/>
              <a:t>        &lt;</a:t>
            </a:r>
            <a:r>
              <a:rPr lang="cs-CZ" sz="1400" dirty="0" err="1"/>
              <a:t>tr</a:t>
            </a:r>
            <a:r>
              <a:rPr lang="cs-CZ" sz="14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400" dirty="0"/>
              <a:t>          &lt;</a:t>
            </a:r>
            <a:r>
              <a:rPr lang="cs-CZ" sz="1400" dirty="0" err="1"/>
              <a:t>th</a:t>
            </a:r>
            <a:r>
              <a:rPr lang="cs-CZ" sz="1400" dirty="0"/>
              <a:t>&gt;1 nadpis&lt;/</a:t>
            </a:r>
            <a:r>
              <a:rPr lang="cs-CZ" sz="1400" dirty="0" err="1"/>
              <a:t>th</a:t>
            </a:r>
            <a:r>
              <a:rPr lang="cs-CZ" sz="14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400" dirty="0"/>
              <a:t>          &lt;</a:t>
            </a:r>
            <a:r>
              <a:rPr lang="cs-CZ" sz="1400" dirty="0" err="1"/>
              <a:t>th</a:t>
            </a:r>
            <a:r>
              <a:rPr lang="cs-CZ" sz="1400" dirty="0"/>
              <a:t>&gt;2 nadpis&lt;/</a:t>
            </a:r>
            <a:r>
              <a:rPr lang="cs-CZ" sz="1400" dirty="0" err="1"/>
              <a:t>th</a:t>
            </a:r>
            <a:r>
              <a:rPr lang="cs-CZ" sz="14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400" dirty="0"/>
              <a:t>        &lt;/</a:t>
            </a:r>
            <a:r>
              <a:rPr lang="cs-CZ" sz="1400" dirty="0" err="1"/>
              <a:t>tr</a:t>
            </a:r>
            <a:r>
              <a:rPr lang="cs-CZ" sz="14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400" dirty="0"/>
              <a:t>      &lt;/</a:t>
            </a:r>
            <a:r>
              <a:rPr lang="cs-CZ" sz="1400" dirty="0" err="1"/>
              <a:t>thead</a:t>
            </a:r>
            <a:r>
              <a:rPr lang="cs-CZ" sz="14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400" dirty="0"/>
              <a:t>      &lt;</a:t>
            </a:r>
            <a:r>
              <a:rPr lang="cs-CZ" sz="1400" dirty="0" err="1"/>
              <a:t>tbody</a:t>
            </a:r>
            <a:r>
              <a:rPr lang="cs-CZ" sz="14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400" dirty="0"/>
              <a:t>        &lt;</a:t>
            </a:r>
            <a:r>
              <a:rPr lang="cs-CZ" sz="1400" dirty="0" err="1"/>
              <a:t>tr</a:t>
            </a:r>
            <a:r>
              <a:rPr lang="cs-CZ" sz="14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400" dirty="0"/>
              <a:t>          &lt;</a:t>
            </a:r>
            <a:r>
              <a:rPr lang="cs-CZ" sz="1400" dirty="0" err="1"/>
              <a:t>td</a:t>
            </a:r>
            <a:r>
              <a:rPr lang="cs-CZ" sz="1400" dirty="0"/>
              <a:t> </a:t>
            </a:r>
            <a:r>
              <a:rPr lang="cs-CZ" sz="1400" dirty="0" err="1"/>
              <a:t>class</a:t>
            </a:r>
            <a:r>
              <a:rPr lang="cs-CZ" sz="1400" dirty="0"/>
              <a:t>="</a:t>
            </a:r>
            <a:r>
              <a:rPr lang="cs-CZ" sz="1400" dirty="0" err="1"/>
              <a:t>bg-primary</a:t>
            </a:r>
            <a:r>
              <a:rPr lang="cs-CZ" sz="1400" dirty="0"/>
              <a:t>"&gt;Celý řádek&lt;/</a:t>
            </a:r>
            <a:r>
              <a:rPr lang="cs-CZ" sz="1400" dirty="0" err="1"/>
              <a:t>td</a:t>
            </a:r>
            <a:r>
              <a:rPr lang="cs-CZ" sz="14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400" dirty="0"/>
              <a:t>        &lt;/</a:t>
            </a:r>
            <a:r>
              <a:rPr lang="cs-CZ" sz="1400" dirty="0" err="1"/>
              <a:t>tr</a:t>
            </a:r>
            <a:r>
              <a:rPr lang="cs-CZ" sz="14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400" dirty="0"/>
              <a:t>        &lt;</a:t>
            </a:r>
            <a:r>
              <a:rPr lang="cs-CZ" sz="1400" dirty="0" err="1"/>
              <a:t>tr</a:t>
            </a:r>
            <a:r>
              <a:rPr lang="cs-CZ" sz="14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400" dirty="0"/>
              <a:t>          &lt;</a:t>
            </a:r>
            <a:r>
              <a:rPr lang="cs-CZ" sz="1400" dirty="0" err="1"/>
              <a:t>td</a:t>
            </a:r>
            <a:r>
              <a:rPr lang="cs-CZ" sz="1400" dirty="0"/>
              <a:t> </a:t>
            </a:r>
            <a:r>
              <a:rPr lang="cs-CZ" sz="1400" dirty="0" err="1"/>
              <a:t>class</a:t>
            </a:r>
            <a:r>
              <a:rPr lang="cs-CZ" sz="1400" dirty="0"/>
              <a:t>="</a:t>
            </a:r>
            <a:r>
              <a:rPr lang="cs-CZ" sz="1400" dirty="0" err="1"/>
              <a:t>bg-success</a:t>
            </a:r>
            <a:r>
              <a:rPr lang="cs-CZ" sz="1400" dirty="0"/>
              <a:t>"&gt;1 buňka&lt;/</a:t>
            </a:r>
            <a:r>
              <a:rPr lang="cs-CZ" sz="1400" dirty="0" err="1"/>
              <a:t>td</a:t>
            </a:r>
            <a:r>
              <a:rPr lang="cs-CZ" sz="14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400" dirty="0"/>
              <a:t>          &lt;</a:t>
            </a:r>
            <a:r>
              <a:rPr lang="cs-CZ" sz="1400" dirty="0" err="1"/>
              <a:t>td</a:t>
            </a:r>
            <a:r>
              <a:rPr lang="cs-CZ" sz="1400" dirty="0"/>
              <a:t> </a:t>
            </a:r>
            <a:r>
              <a:rPr lang="cs-CZ" sz="1400" dirty="0" err="1"/>
              <a:t>class</a:t>
            </a:r>
            <a:r>
              <a:rPr lang="cs-CZ" sz="1400" dirty="0"/>
              <a:t>="</a:t>
            </a:r>
            <a:r>
              <a:rPr lang="cs-CZ" sz="1400" dirty="0" err="1"/>
              <a:t>bg-danger</a:t>
            </a:r>
            <a:r>
              <a:rPr lang="cs-CZ" sz="1400" dirty="0"/>
              <a:t>"&gt;&lt;input /&gt;&lt;/</a:t>
            </a:r>
            <a:r>
              <a:rPr lang="cs-CZ" sz="1400" dirty="0" err="1"/>
              <a:t>td</a:t>
            </a:r>
            <a:r>
              <a:rPr lang="cs-CZ" sz="14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400" dirty="0"/>
              <a:t>        &lt;/</a:t>
            </a:r>
            <a:r>
              <a:rPr lang="cs-CZ" sz="1400" dirty="0" err="1"/>
              <a:t>tr</a:t>
            </a:r>
            <a:r>
              <a:rPr lang="cs-CZ" sz="14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400" dirty="0"/>
              <a:t>      &lt;/</a:t>
            </a:r>
            <a:r>
              <a:rPr lang="cs-CZ" sz="1400" dirty="0" err="1"/>
              <a:t>tbody</a:t>
            </a:r>
            <a:r>
              <a:rPr lang="cs-CZ" sz="14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400" dirty="0"/>
              <a:t>    &lt;/table&gt;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876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756284-35CA-4F98-9429-FAA1E88B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Oznámení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E1FA18-0E2A-479C-AFCF-6E1FAFF8F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&lt;div class=„</a:t>
            </a:r>
            <a:r>
              <a:rPr lang="cs-CZ" dirty="0" err="1"/>
              <a:t>success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  &lt;h3&gt;</a:t>
            </a:r>
            <a:r>
              <a:rPr lang="en-US" dirty="0" err="1"/>
              <a:t>Oznámení</a:t>
            </a:r>
            <a:r>
              <a:rPr lang="en-US" dirty="0"/>
              <a:t> </a:t>
            </a:r>
            <a:r>
              <a:rPr lang="cs-CZ" dirty="0"/>
              <a:t>Úspěch</a:t>
            </a:r>
            <a:r>
              <a:rPr lang="en-US" dirty="0"/>
              <a:t>&lt;/h3&gt;</a:t>
            </a:r>
          </a:p>
          <a:p>
            <a:pPr marL="0" indent="0">
              <a:buNone/>
            </a:pPr>
            <a:r>
              <a:rPr lang="en-US" dirty="0"/>
              <a:t>        &lt;p&gt;</a:t>
            </a:r>
          </a:p>
          <a:p>
            <a:pPr marL="0" indent="0">
              <a:buNone/>
            </a:pPr>
            <a:r>
              <a:rPr lang="en-US" dirty="0"/>
              <a:t>          Lorem ipsum dolor,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Maiores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exercitationem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dolore </a:t>
            </a:r>
            <a:r>
              <a:rPr lang="en-US" dirty="0" err="1"/>
              <a:t>tempora</a:t>
            </a:r>
            <a:r>
              <a:rPr lang="en-US" dirty="0"/>
              <a:t> </a:t>
            </a:r>
            <a:r>
              <a:rPr lang="en-US" dirty="0" err="1"/>
              <a:t>laboriosam</a:t>
            </a:r>
            <a:r>
              <a:rPr lang="en-US" dirty="0"/>
              <a:t> </a:t>
            </a:r>
            <a:r>
              <a:rPr lang="en-US" dirty="0" err="1"/>
              <a:t>iure</a:t>
            </a:r>
            <a:r>
              <a:rPr lang="en-US" dirty="0"/>
              <a:t> qui nisi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ullam</a:t>
            </a:r>
            <a:r>
              <a:rPr lang="en-US" dirty="0"/>
              <a:t> </a:t>
            </a:r>
            <a:r>
              <a:rPr lang="en-US" dirty="0" err="1"/>
              <a:t>dolorem</a:t>
            </a:r>
            <a:r>
              <a:rPr lang="en-US" dirty="0"/>
              <a:t> </a:t>
            </a:r>
            <a:r>
              <a:rPr lang="en-US" dirty="0" err="1"/>
              <a:t>architecto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        &lt;/p&gt;</a:t>
            </a:r>
          </a:p>
          <a:p>
            <a:pPr marL="0" indent="0">
              <a:buNone/>
            </a:pPr>
            <a:r>
              <a:rPr lang="en-US" dirty="0"/>
              <a:t> &lt;/div&gt;</a:t>
            </a:r>
          </a:p>
        </p:txBody>
      </p:sp>
    </p:spTree>
    <p:extLst>
      <p:ext uri="{BB962C8B-B14F-4D97-AF65-F5344CB8AC3E}">
        <p14:creationId xmlns:p14="http://schemas.microsoft.com/office/powerpoint/2010/main" val="1685236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A1B32-34FD-485E-8306-4674E72C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Galerie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76B936-D16B-4C37-8780-57336935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&lt;div class="gallery"&gt;</a:t>
            </a:r>
          </a:p>
          <a:p>
            <a:pPr marL="0" indent="0">
              <a:buNone/>
            </a:pPr>
            <a:r>
              <a:rPr lang="en-US" dirty="0"/>
              <a:t>      &lt;a </a:t>
            </a:r>
            <a:r>
              <a:rPr lang="en-US" dirty="0" err="1"/>
              <a:t>href</a:t>
            </a:r>
            <a:r>
              <a:rPr lang="en-US" dirty="0"/>
              <a:t>="#"&gt;&lt;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="./ph.png" alt="Placeholder" /&gt;&lt;/a&gt;</a:t>
            </a:r>
          </a:p>
          <a:p>
            <a:pPr marL="0" indent="0">
              <a:buNone/>
            </a:pPr>
            <a:r>
              <a:rPr lang="en-US" dirty="0"/>
              <a:t>      &lt;a </a:t>
            </a:r>
            <a:r>
              <a:rPr lang="en-US" dirty="0" err="1"/>
              <a:t>href</a:t>
            </a:r>
            <a:r>
              <a:rPr lang="en-US" dirty="0"/>
              <a:t>="#"&gt;&lt;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="./ph.png" alt="Placeholder" /&gt;&lt;/a&gt;</a:t>
            </a:r>
          </a:p>
          <a:p>
            <a:pPr marL="0" indent="0">
              <a:buNone/>
            </a:pPr>
            <a:r>
              <a:rPr lang="en-US" dirty="0"/>
              <a:t>      &lt;a </a:t>
            </a:r>
            <a:r>
              <a:rPr lang="en-US" dirty="0" err="1"/>
              <a:t>href</a:t>
            </a:r>
            <a:r>
              <a:rPr lang="en-US" dirty="0"/>
              <a:t>="#"&gt;&lt;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="./ph.png" alt="Placeholder" /&gt;&lt;/a&gt;</a:t>
            </a:r>
          </a:p>
          <a:p>
            <a:pPr marL="0" indent="0">
              <a:buNone/>
            </a:pPr>
            <a:r>
              <a:rPr lang="en-US" dirty="0"/>
              <a:t>      &lt;a </a:t>
            </a:r>
            <a:r>
              <a:rPr lang="en-US" dirty="0" err="1"/>
              <a:t>href</a:t>
            </a:r>
            <a:r>
              <a:rPr lang="en-US" dirty="0"/>
              <a:t>="#"&gt;&lt;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="./ph.png" alt="Placeholder" /&gt;&lt;/a&gt;</a:t>
            </a:r>
          </a:p>
          <a:p>
            <a:pPr marL="0" indent="0">
              <a:buNone/>
            </a:pPr>
            <a:r>
              <a:rPr lang="en-US" dirty="0"/>
              <a:t>      &lt;a </a:t>
            </a:r>
            <a:r>
              <a:rPr lang="en-US" dirty="0" err="1"/>
              <a:t>href</a:t>
            </a:r>
            <a:r>
              <a:rPr lang="en-US" dirty="0"/>
              <a:t>="#"&gt;&lt;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="./ph.png" alt="Placeholder" /&gt;&lt;/a&gt;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390135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0B0EE1-6D1A-432F-8810-EC3749D5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Styles.css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7FC6CD-9D54-4F1A-B7E0-7FFED8EB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https://github.com/janhorak58/sh-gmh/blob/master/styles.css</a:t>
            </a:r>
            <a:endParaRPr lang="cs-CZ" dirty="0"/>
          </a:p>
          <a:p>
            <a:r>
              <a:rPr lang="cs-CZ" dirty="0"/>
              <a:t>Co umíte?</a:t>
            </a:r>
          </a:p>
          <a:p>
            <a:r>
              <a:rPr lang="cs-CZ" dirty="0" err="1"/>
              <a:t>Margin</a:t>
            </a:r>
            <a:r>
              <a:rPr lang="cs-CZ" dirty="0"/>
              <a:t>, </a:t>
            </a:r>
            <a:r>
              <a:rPr lang="cs-CZ" dirty="0" err="1"/>
              <a:t>padding</a:t>
            </a:r>
            <a:r>
              <a:rPr lang="cs-CZ" dirty="0"/>
              <a:t>, font-</a:t>
            </a:r>
            <a:r>
              <a:rPr lang="cs-CZ" dirty="0" err="1"/>
              <a:t>size</a:t>
            </a:r>
            <a:r>
              <a:rPr lang="cs-CZ" dirty="0"/>
              <a:t>, background, </a:t>
            </a:r>
            <a:r>
              <a:rPr lang="cs-CZ" dirty="0" err="1"/>
              <a:t>color</a:t>
            </a:r>
            <a:r>
              <a:rPr lang="cs-CZ" dirty="0"/>
              <a:t>, </a:t>
            </a:r>
            <a:r>
              <a:rPr lang="cs-CZ" dirty="0" err="1"/>
              <a:t>width</a:t>
            </a:r>
            <a:r>
              <a:rPr lang="cs-CZ" dirty="0"/>
              <a:t>, </a:t>
            </a:r>
            <a:r>
              <a:rPr lang="cs-CZ" dirty="0" err="1"/>
              <a:t>height</a:t>
            </a:r>
            <a:r>
              <a:rPr lang="cs-CZ" dirty="0"/>
              <a:t>, text-</a:t>
            </a:r>
            <a:r>
              <a:rPr lang="cs-CZ" dirty="0" err="1"/>
              <a:t>align</a:t>
            </a:r>
            <a:r>
              <a:rPr lang="cs-CZ" dirty="0"/>
              <a:t>, </a:t>
            </a:r>
            <a:r>
              <a:rPr lang="cs-CZ" dirty="0" err="1"/>
              <a:t>border</a:t>
            </a:r>
            <a:r>
              <a:rPr lang="cs-CZ" dirty="0"/>
              <a:t>, </a:t>
            </a:r>
            <a:r>
              <a:rPr lang="cs-CZ" dirty="0" err="1"/>
              <a:t>border-radius</a:t>
            </a:r>
            <a:r>
              <a:rPr lang="cs-CZ" dirty="0"/>
              <a:t>?</a:t>
            </a:r>
          </a:p>
          <a:p>
            <a:r>
              <a:rPr lang="cs-CZ" dirty="0" err="1"/>
              <a:t>Px</a:t>
            </a:r>
            <a:r>
              <a:rPr lang="cs-CZ" dirty="0"/>
              <a:t>, </a:t>
            </a:r>
            <a:r>
              <a:rPr lang="cs-CZ" dirty="0" err="1"/>
              <a:t>rem</a:t>
            </a:r>
            <a:r>
              <a:rPr lang="cs-CZ" dirty="0"/>
              <a:t>, </a:t>
            </a:r>
            <a:r>
              <a:rPr lang="cs-CZ" dirty="0" err="1"/>
              <a:t>em</a:t>
            </a:r>
            <a:r>
              <a:rPr lang="cs-CZ" dirty="0"/>
              <a:t>, </a:t>
            </a:r>
            <a:r>
              <a:rPr lang="cs-CZ" dirty="0" err="1"/>
              <a:t>vh</a:t>
            </a:r>
            <a:r>
              <a:rPr lang="cs-CZ" dirty="0"/>
              <a:t>, </a:t>
            </a:r>
            <a:r>
              <a:rPr lang="cs-CZ" dirty="0" err="1"/>
              <a:t>vw</a:t>
            </a: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142228-61DF-476E-914F-3A9166EA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Umístění komponentů na stránce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83D5AC-B5D6-471E-B5F6-0F9B7201D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2478024"/>
            <a:ext cx="10695867" cy="3694176"/>
          </a:xfrm>
        </p:spPr>
        <p:txBody>
          <a:bodyPr>
            <a:normAutofit fontScale="70000" lnSpcReduction="20000"/>
          </a:bodyPr>
          <a:lstStyle/>
          <a:p>
            <a:r>
              <a:rPr lang="cs-CZ" dirty="0"/>
              <a:t>Používáte &lt;div&gt;&lt;/div&gt;?</a:t>
            </a:r>
          </a:p>
          <a:p>
            <a:r>
              <a:rPr lang="cs-CZ" dirty="0"/>
              <a:t>Pokud máme pevně danou šířku elementu můžeme centrovat pomocí </a:t>
            </a:r>
            <a:r>
              <a:rPr lang="cs-CZ" dirty="0" err="1"/>
              <a:t>margin</a:t>
            </a:r>
            <a:r>
              <a:rPr lang="cs-CZ" dirty="0"/>
              <a:t>: 0 auto;</a:t>
            </a:r>
          </a:p>
          <a:p>
            <a:pPr marL="0" indent="0">
              <a:buNone/>
            </a:pPr>
            <a:r>
              <a:rPr lang="cs-CZ" dirty="0"/>
              <a:t>&lt;div&gt;</a:t>
            </a:r>
          </a:p>
          <a:p>
            <a:pPr marL="0" indent="0">
              <a:buNone/>
            </a:pPr>
            <a:r>
              <a:rPr lang="cs-CZ" dirty="0"/>
              <a:t>&lt;p&gt;</a:t>
            </a:r>
            <a:r>
              <a:rPr lang="cs-CZ" dirty="0" err="1"/>
              <a:t>Ahooj</a:t>
            </a:r>
            <a:r>
              <a:rPr lang="cs-CZ" dirty="0"/>
              <a:t>&lt;/p&gt;</a:t>
            </a:r>
          </a:p>
          <a:p>
            <a:pPr marL="0" indent="0">
              <a:buNone/>
            </a:pPr>
            <a:r>
              <a:rPr lang="cs-CZ" dirty="0"/>
              <a:t>&lt;/div&gt;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Div { </a:t>
            </a:r>
            <a:r>
              <a:rPr lang="cs-CZ" dirty="0" err="1"/>
              <a:t>width</a:t>
            </a:r>
            <a:r>
              <a:rPr lang="cs-CZ" dirty="0"/>
              <a:t>: 100vw; }</a:t>
            </a:r>
          </a:p>
          <a:p>
            <a:pPr marL="0" indent="0">
              <a:buNone/>
            </a:pPr>
            <a:r>
              <a:rPr lang="cs-CZ" dirty="0"/>
              <a:t>p { </a:t>
            </a:r>
            <a:r>
              <a:rPr lang="cs-CZ" dirty="0" err="1"/>
              <a:t>margin</a:t>
            </a:r>
            <a:r>
              <a:rPr lang="cs-CZ" dirty="0"/>
              <a:t>: 0 auto; }</a:t>
            </a:r>
          </a:p>
          <a:p>
            <a:pPr marL="0" indent="0">
              <a:buNone/>
            </a:pPr>
            <a:r>
              <a:rPr lang="cs-CZ" dirty="0"/>
              <a:t>p { </a:t>
            </a:r>
            <a:r>
              <a:rPr lang="cs-CZ" dirty="0" err="1"/>
              <a:t>width</a:t>
            </a:r>
            <a:r>
              <a:rPr lang="cs-CZ" dirty="0"/>
              <a:t>: 100px; </a:t>
            </a:r>
            <a:r>
              <a:rPr lang="cs-CZ" dirty="0" err="1"/>
              <a:t>margin</a:t>
            </a:r>
            <a:r>
              <a:rPr lang="cs-CZ" dirty="0"/>
              <a:t>: 0 auto;}</a:t>
            </a:r>
          </a:p>
          <a:p>
            <a:pPr marL="0" indent="0">
              <a:buNone/>
            </a:pPr>
            <a:r>
              <a:rPr lang="cs-CZ" dirty="0"/>
              <a:t>Bude to fungovat?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4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B86BBAC-27DC-446C-A275-67DE0BEC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cs-CZ" sz="6000" dirty="0"/>
              <a:t>Další </a:t>
            </a:r>
            <a:r>
              <a:rPr lang="cs-CZ" sz="6000" dirty="0" err="1"/>
              <a:t>css</a:t>
            </a:r>
            <a:r>
              <a:rPr lang="cs-CZ" sz="6000" dirty="0"/>
              <a:t> vlastnosti, které možná neznáte</a:t>
            </a:r>
            <a:endParaRPr lang="en-US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C3890C-F070-42AA-AAB9-A1089D307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cs-CZ" sz="2000" dirty="0"/>
              <a:t>display – </a:t>
            </a:r>
            <a:r>
              <a:rPr lang="cs-CZ" sz="2000" dirty="0" err="1"/>
              <a:t>none</a:t>
            </a:r>
            <a:r>
              <a:rPr lang="cs-CZ" sz="2000" dirty="0"/>
              <a:t>, </a:t>
            </a:r>
            <a:r>
              <a:rPr lang="cs-CZ" sz="2000" b="1" dirty="0" err="1"/>
              <a:t>block</a:t>
            </a:r>
            <a:r>
              <a:rPr lang="cs-CZ" sz="2000" b="1" dirty="0"/>
              <a:t>, </a:t>
            </a:r>
            <a:r>
              <a:rPr lang="cs-CZ" sz="2000" b="1" dirty="0" err="1"/>
              <a:t>flex</a:t>
            </a:r>
            <a:r>
              <a:rPr lang="cs-CZ" sz="2000" dirty="0"/>
              <a:t>, </a:t>
            </a:r>
            <a:r>
              <a:rPr lang="cs-CZ" sz="2000" dirty="0" err="1"/>
              <a:t>grid</a:t>
            </a:r>
            <a:endParaRPr lang="cs-CZ" sz="2000" dirty="0"/>
          </a:p>
          <a:p>
            <a:r>
              <a:rPr lang="cs-CZ" sz="2000" dirty="0"/>
              <a:t>Box-</a:t>
            </a:r>
            <a:r>
              <a:rPr lang="cs-CZ" sz="2000" dirty="0" err="1"/>
              <a:t>sizing</a:t>
            </a:r>
            <a:r>
              <a:rPr lang="cs-CZ" sz="2000" dirty="0"/>
              <a:t> – </a:t>
            </a:r>
            <a:r>
              <a:rPr lang="cs-CZ" sz="2000" b="1" dirty="0" err="1"/>
              <a:t>border</a:t>
            </a:r>
            <a:r>
              <a:rPr lang="cs-CZ" sz="2000" b="1" dirty="0"/>
              <a:t>-box</a:t>
            </a:r>
            <a:r>
              <a:rPr lang="cs-CZ" sz="2000" dirty="0"/>
              <a:t>, </a:t>
            </a:r>
            <a:r>
              <a:rPr lang="cs-CZ" sz="2000" dirty="0" err="1"/>
              <a:t>content</a:t>
            </a:r>
            <a:r>
              <a:rPr lang="cs-CZ" sz="2000" dirty="0"/>
              <a:t>-box</a:t>
            </a:r>
          </a:p>
          <a:p>
            <a:r>
              <a:rPr lang="cs-CZ" sz="2000" dirty="0" err="1"/>
              <a:t>Position</a:t>
            </a:r>
            <a:r>
              <a:rPr lang="cs-CZ" sz="2000" dirty="0"/>
              <a:t> – </a:t>
            </a:r>
            <a:r>
              <a:rPr lang="cs-CZ" sz="2000" dirty="0" err="1"/>
              <a:t>relative</a:t>
            </a:r>
            <a:r>
              <a:rPr lang="cs-CZ" sz="2000" dirty="0"/>
              <a:t>, </a:t>
            </a:r>
            <a:r>
              <a:rPr lang="cs-CZ" sz="2000" dirty="0" err="1"/>
              <a:t>absolute</a:t>
            </a:r>
            <a:r>
              <a:rPr lang="cs-CZ" sz="2000" dirty="0"/>
              <a:t>, </a:t>
            </a:r>
            <a:r>
              <a:rPr lang="cs-CZ" sz="2000" dirty="0" err="1"/>
              <a:t>fixed</a:t>
            </a:r>
            <a:endParaRPr lang="cs-CZ" sz="2000" dirty="0"/>
          </a:p>
          <a:p>
            <a:r>
              <a:rPr lang="cs-CZ" sz="2000" dirty="0" err="1"/>
              <a:t>Transform</a:t>
            </a:r>
            <a:r>
              <a:rPr lang="cs-CZ" sz="2000" dirty="0"/>
              <a:t> – </a:t>
            </a:r>
            <a:r>
              <a:rPr lang="cs-CZ" sz="2000" dirty="0" err="1"/>
              <a:t>scale</a:t>
            </a:r>
            <a:r>
              <a:rPr lang="cs-CZ" sz="2000" dirty="0"/>
              <a:t>, </a:t>
            </a:r>
            <a:r>
              <a:rPr lang="cs-CZ" sz="2000" dirty="0" err="1"/>
              <a:t>translate</a:t>
            </a:r>
            <a:r>
              <a:rPr lang="cs-CZ" sz="2000" dirty="0"/>
              <a:t>, </a:t>
            </a:r>
            <a:r>
              <a:rPr lang="cs-CZ" sz="2000" dirty="0" err="1"/>
              <a:t>rotate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501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461D2F-EF6B-4A82-A6A1-1C8A8A33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Pozice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1CCDE0-6A71-4367-938C-E9365EC13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Relative</a:t>
            </a:r>
            <a:r>
              <a:rPr lang="cs-CZ" dirty="0"/>
              <a:t>, </a:t>
            </a:r>
            <a:r>
              <a:rPr lang="cs-CZ" dirty="0" err="1"/>
              <a:t>absolute</a:t>
            </a:r>
            <a:r>
              <a:rPr lang="cs-CZ" dirty="0"/>
              <a:t>, </a:t>
            </a:r>
            <a:r>
              <a:rPr lang="cs-CZ"/>
              <a:t>fixed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2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94658C-1605-417A-B2FA-C3FB98E9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Flexbox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05364F-BF75-4926-A8DE-E0B6B6977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Pomáhá nám rozmístit objekty uvnitř</a:t>
            </a:r>
          </a:p>
          <a:p>
            <a:r>
              <a:rPr lang="cs-CZ" dirty="0"/>
              <a:t>Display: </a:t>
            </a:r>
            <a:r>
              <a:rPr lang="cs-CZ" dirty="0" err="1"/>
              <a:t>flex</a:t>
            </a:r>
            <a:r>
              <a:rPr lang="cs-CZ" dirty="0"/>
              <a:t>;</a:t>
            </a:r>
          </a:p>
          <a:p>
            <a:r>
              <a:rPr lang="cs-CZ" dirty="0" err="1"/>
              <a:t>Flex-direction</a:t>
            </a:r>
            <a:r>
              <a:rPr lang="cs-CZ" dirty="0"/>
              <a:t>, </a:t>
            </a:r>
            <a:r>
              <a:rPr lang="cs-CZ" dirty="0" err="1"/>
              <a:t>justify-content</a:t>
            </a:r>
            <a:r>
              <a:rPr lang="cs-CZ" dirty="0"/>
              <a:t>, </a:t>
            </a:r>
            <a:r>
              <a:rPr lang="cs-CZ" dirty="0" err="1"/>
              <a:t>align-items</a:t>
            </a:r>
            <a:r>
              <a:rPr lang="cs-CZ" dirty="0"/>
              <a:t>, </a:t>
            </a:r>
            <a:r>
              <a:rPr lang="cs-CZ" dirty="0" err="1"/>
              <a:t>flex-wrap</a:t>
            </a:r>
            <a:r>
              <a:rPr lang="cs-CZ" dirty="0"/>
              <a:t>, gap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1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B55F5C-4735-4632-8A9D-43E9F747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Flexbox cheatsheet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A6FA6A1-015F-4B85-BBF3-D299712B5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8545" y="625684"/>
            <a:ext cx="3000458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8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0EBCB2-F495-446C-86E0-FF0DBFA8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Animace, </a:t>
            </a:r>
            <a:r>
              <a:rPr lang="cs-CZ" dirty="0" err="1"/>
              <a:t>hover</a:t>
            </a:r>
            <a:r>
              <a:rPr lang="cs-CZ" dirty="0"/>
              <a:t> efekty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412588-71EC-4E5E-8E23-68E2B9F7D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Element {</a:t>
            </a:r>
          </a:p>
          <a:p>
            <a:pPr marL="0" indent="0">
              <a:buNone/>
            </a:pPr>
            <a:r>
              <a:rPr lang="cs-CZ" dirty="0" err="1"/>
              <a:t>Transition</a:t>
            </a:r>
            <a:r>
              <a:rPr lang="cs-CZ" dirty="0"/>
              <a:t>: 2s </a:t>
            </a:r>
            <a:r>
              <a:rPr lang="cs-CZ" dirty="0" err="1"/>
              <a:t>linear</a:t>
            </a:r>
            <a:r>
              <a:rPr lang="cs-CZ" dirty="0"/>
              <a:t>;</a:t>
            </a:r>
          </a:p>
          <a:p>
            <a:pPr marL="0" indent="0">
              <a:buNone/>
            </a:pPr>
            <a:r>
              <a:rPr lang="cs-CZ" dirty="0"/>
              <a:t>}</a:t>
            </a:r>
          </a:p>
          <a:p>
            <a:pPr marL="0" indent="0">
              <a:buNone/>
            </a:pPr>
            <a:r>
              <a:rPr lang="cs-CZ" dirty="0" err="1"/>
              <a:t>Element:hover</a:t>
            </a:r>
            <a:r>
              <a:rPr lang="cs-CZ" dirty="0"/>
              <a:t> {</a:t>
            </a:r>
          </a:p>
          <a:p>
            <a:pPr marL="0" indent="0">
              <a:buNone/>
            </a:pPr>
            <a:r>
              <a:rPr lang="cs-CZ" dirty="0" err="1"/>
              <a:t>Color</a:t>
            </a:r>
            <a:r>
              <a:rPr lang="cs-CZ" dirty="0"/>
              <a:t>: green;</a:t>
            </a:r>
          </a:p>
          <a:p>
            <a:pPr marL="0" indent="0">
              <a:buNone/>
            </a:pPr>
            <a:r>
              <a:rPr lang="cs-CZ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8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57BAC5-BB0C-49F5-A99E-FA7CFDA1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pracovat se šablonou?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68CFCD-30C1-4D3C-AFFB-965C6876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Základní barvy:</a:t>
            </a:r>
          </a:p>
          <a:p>
            <a:pPr lvl="1"/>
            <a:r>
              <a:rPr lang="cs-CZ" dirty="0" err="1"/>
              <a:t>primary</a:t>
            </a:r>
            <a:r>
              <a:rPr lang="cs-CZ" dirty="0"/>
              <a:t>, </a:t>
            </a:r>
            <a:r>
              <a:rPr lang="cs-CZ" dirty="0" err="1"/>
              <a:t>warning</a:t>
            </a:r>
            <a:r>
              <a:rPr lang="cs-CZ" dirty="0"/>
              <a:t>, </a:t>
            </a:r>
            <a:r>
              <a:rPr lang="cs-CZ" dirty="0" err="1"/>
              <a:t>success</a:t>
            </a:r>
            <a:r>
              <a:rPr lang="cs-CZ" dirty="0"/>
              <a:t>, </a:t>
            </a:r>
            <a:r>
              <a:rPr lang="cs-CZ" dirty="0" err="1"/>
              <a:t>dark</a:t>
            </a:r>
            <a:r>
              <a:rPr lang="cs-CZ" dirty="0"/>
              <a:t>, </a:t>
            </a:r>
            <a:r>
              <a:rPr lang="cs-CZ" dirty="0" err="1"/>
              <a:t>light</a:t>
            </a:r>
            <a:r>
              <a:rPr lang="cs-CZ" dirty="0"/>
              <a:t>, </a:t>
            </a:r>
            <a:r>
              <a:rPr lang="cs-CZ" dirty="0" err="1"/>
              <a:t>orange</a:t>
            </a:r>
            <a:r>
              <a:rPr lang="cs-CZ" dirty="0"/>
              <a:t>, </a:t>
            </a:r>
            <a:r>
              <a:rPr lang="cs-CZ" dirty="0" err="1"/>
              <a:t>danger</a:t>
            </a:r>
            <a:endParaRPr lang="cs-CZ" dirty="0"/>
          </a:p>
          <a:p>
            <a:pPr lvl="1"/>
            <a:r>
              <a:rPr lang="cs-CZ" dirty="0"/>
              <a:t>Změna barvy textu:  </a:t>
            </a:r>
            <a:r>
              <a:rPr lang="cs-CZ" dirty="0" err="1"/>
              <a:t>tc-primary</a:t>
            </a:r>
            <a:endParaRPr lang="cs-CZ" dirty="0"/>
          </a:p>
          <a:p>
            <a:pPr lvl="1"/>
            <a:r>
              <a:rPr lang="cs-CZ" dirty="0"/>
              <a:t>Změna barvy pozadí: </a:t>
            </a:r>
            <a:r>
              <a:rPr lang="cs-CZ" dirty="0" err="1"/>
              <a:t>bg-warning</a:t>
            </a:r>
            <a:endParaRPr lang="cs-CZ" dirty="0"/>
          </a:p>
          <a:p>
            <a:pPr lvl="1"/>
            <a:r>
              <a:rPr lang="cs-CZ" dirty="0"/>
              <a:t>&lt;div </a:t>
            </a:r>
            <a:r>
              <a:rPr lang="cs-CZ" dirty="0" err="1"/>
              <a:t>class</a:t>
            </a:r>
            <a:r>
              <a:rPr lang="cs-CZ" dirty="0"/>
              <a:t>=‘</a:t>
            </a:r>
            <a:r>
              <a:rPr lang="cs-CZ" dirty="0" err="1"/>
              <a:t>bg-orange</a:t>
            </a:r>
            <a:r>
              <a:rPr lang="cs-CZ" dirty="0"/>
              <a:t> </a:t>
            </a:r>
            <a:r>
              <a:rPr lang="cs-CZ" dirty="0" err="1"/>
              <a:t>tc-success</a:t>
            </a:r>
            <a:r>
              <a:rPr lang="cs-CZ" dirty="0"/>
              <a:t>‘&gt;</a:t>
            </a:r>
            <a:r>
              <a:rPr lang="cs-CZ" dirty="0" err="1"/>
              <a:t>Ahoooj</a:t>
            </a:r>
            <a:r>
              <a:rPr lang="cs-CZ" dirty="0"/>
              <a:t>&lt;/div&gt;</a:t>
            </a:r>
          </a:p>
          <a:p>
            <a:pPr lvl="2"/>
            <a:r>
              <a:rPr lang="cs-CZ" dirty="0" err="1">
                <a:solidFill>
                  <a:schemeClr val="accent3">
                    <a:lumMod val="60000"/>
                    <a:lumOff val="40000"/>
                  </a:schemeClr>
                </a:solidFill>
                <a:highlight>
                  <a:srgbClr val="FF0000"/>
                </a:highlight>
              </a:rPr>
              <a:t>Ahoooj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9035979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589</Words>
  <Application>Microsoft Office PowerPoint</Application>
  <PresentationFormat>Širokoúhlá obrazovka</PresentationFormat>
  <Paragraphs>89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Arial</vt:lpstr>
      <vt:lpstr>Calibri</vt:lpstr>
      <vt:lpstr>Neue Haas Grotesk Text Pro</vt:lpstr>
      <vt:lpstr>AccentBoxVTI</vt:lpstr>
      <vt:lpstr>Seznamte se s šablonou  </vt:lpstr>
      <vt:lpstr>Styles.css</vt:lpstr>
      <vt:lpstr>Umístění komponentů na stránce</vt:lpstr>
      <vt:lpstr>Další css vlastnosti, které možná neznáte</vt:lpstr>
      <vt:lpstr>Pozice</vt:lpstr>
      <vt:lpstr>Flexbox</vt:lpstr>
      <vt:lpstr>Flexbox cheatsheet</vt:lpstr>
      <vt:lpstr>Animace, hover efekty</vt:lpstr>
      <vt:lpstr>Jak pracovat se šablonou?</vt:lpstr>
      <vt:lpstr>Jak pracovat se šablonou? - tlačítka</vt:lpstr>
      <vt:lpstr>Form</vt:lpstr>
      <vt:lpstr>Tabulka je nastylovaná napevno</vt:lpstr>
      <vt:lpstr>Oznámení</vt:lpstr>
      <vt:lpstr>Galerie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HORAK JAN</dc:creator>
  <cp:lastModifiedBy>HORAK JAN</cp:lastModifiedBy>
  <cp:revision>76</cp:revision>
  <dcterms:created xsi:type="dcterms:W3CDTF">2022-03-16T07:00:53Z</dcterms:created>
  <dcterms:modified xsi:type="dcterms:W3CDTF">2022-03-16T08:07:36Z</dcterms:modified>
</cp:coreProperties>
</file>