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5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619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37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979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5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390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717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101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90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405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83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0C77EB-2CE3-4972-A01B-6659DBB1E5FB}" type="datetimeFigureOut">
              <a:rPr lang="fi-FI" smtClean="0"/>
              <a:t>21.4.2015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85C64F-3F6D-4211-8548-B0BBC5459BCD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”</a:t>
            </a:r>
            <a:r>
              <a:rPr lang="fi-FI" dirty="0" err="1" smtClean="0"/>
              <a:t>Untitled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Arttu Anttonen</a:t>
            </a:r>
          </a:p>
          <a:p>
            <a:r>
              <a:rPr lang="fi-FI" smtClean="0"/>
              <a:t>Jani Kähkönen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898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Yleistä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Top-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 smtClean="0"/>
          </a:p>
          <a:p>
            <a:r>
              <a:rPr lang="fi-FI" dirty="0" smtClean="0"/>
              <a:t>Kääntyminen ”360 astetta”</a:t>
            </a:r>
          </a:p>
          <a:p>
            <a:r>
              <a:rPr lang="fi-FI" dirty="0" smtClean="0"/>
              <a:t>Pelaajaa kohti hakeutuvia kohteita</a:t>
            </a:r>
          </a:p>
          <a:p>
            <a:r>
              <a:rPr lang="fi-FI" dirty="0" smtClean="0"/>
              <a:t>Pelaajaa seuraava kamera</a:t>
            </a:r>
          </a:p>
          <a:p>
            <a:r>
              <a:rPr lang="fi-FI" dirty="0" smtClean="0"/>
              <a:t>Törmäys tarkistus</a:t>
            </a:r>
          </a:p>
          <a:p>
            <a:r>
              <a:rPr lang="fi-FI" dirty="0" smtClean="0"/>
              <a:t>Ikkunan skaalaus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726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Luokkarakenne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3111327" y="2175625"/>
            <a:ext cx="1458097" cy="1279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err="1" smtClean="0"/>
              <a:t>Window</a:t>
            </a:r>
            <a:r>
              <a:rPr lang="fi-FI" dirty="0" smtClean="0"/>
              <a:t>:</a:t>
            </a:r>
          </a:p>
          <a:p>
            <a:r>
              <a:rPr lang="fi-FI" dirty="0" smtClean="0"/>
              <a:t>-</a:t>
            </a:r>
            <a:r>
              <a:rPr lang="fi-FI" dirty="0" err="1" smtClean="0"/>
              <a:t>Frame</a:t>
            </a:r>
            <a:endParaRPr lang="fi-FI" dirty="0" smtClean="0"/>
          </a:p>
          <a:p>
            <a:r>
              <a:rPr lang="fi-FI" dirty="0" smtClean="0"/>
              <a:t>-</a:t>
            </a:r>
            <a:r>
              <a:rPr lang="fi-FI" dirty="0" err="1" smtClean="0"/>
              <a:t>Panel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680121" y="2175625"/>
            <a:ext cx="1573427" cy="1279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Listener</a:t>
            </a:r>
            <a:r>
              <a:rPr lang="fi-FI" dirty="0" smtClean="0"/>
              <a:t>:</a:t>
            </a:r>
          </a:p>
          <a:p>
            <a:pPr algn="ctr"/>
            <a:r>
              <a:rPr lang="fi-FI" dirty="0" smtClean="0"/>
              <a:t>-</a:t>
            </a:r>
            <a:r>
              <a:rPr lang="fi-FI" dirty="0" err="1" smtClean="0"/>
              <a:t>Panel</a:t>
            </a:r>
            <a:endParaRPr lang="fi-FI" dirty="0" smtClean="0"/>
          </a:p>
          <a:p>
            <a:pPr algn="ctr"/>
            <a:r>
              <a:rPr lang="fi-FI" dirty="0" smtClean="0"/>
              <a:t>-Input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1482811" y="3611304"/>
            <a:ext cx="6578429" cy="507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Game</a:t>
            </a:r>
            <a:r>
              <a:rPr lang="fi-FI" dirty="0" smtClean="0"/>
              <a:t>:	-</a:t>
            </a:r>
            <a:r>
              <a:rPr lang="fi-FI" dirty="0" err="1" smtClean="0"/>
              <a:t>Render</a:t>
            </a:r>
            <a:r>
              <a:rPr lang="fi-FI" dirty="0"/>
              <a:t>	</a:t>
            </a:r>
            <a:r>
              <a:rPr lang="fi-FI" dirty="0" smtClean="0"/>
              <a:t>-Update 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3111327" y="4275437"/>
            <a:ext cx="1458097" cy="12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Entity</a:t>
            </a:r>
            <a:r>
              <a:rPr lang="fi-FI" dirty="0" smtClean="0"/>
              <a:t>:</a:t>
            </a:r>
          </a:p>
          <a:p>
            <a:pPr algn="ctr"/>
            <a:r>
              <a:rPr lang="fi-FI" dirty="0" smtClean="0"/>
              <a:t>Player</a:t>
            </a:r>
          </a:p>
          <a:p>
            <a:pPr algn="ctr"/>
            <a:r>
              <a:rPr lang="fi-FI" dirty="0" err="1" smtClean="0"/>
              <a:t>Enemy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1482811" y="4275438"/>
            <a:ext cx="1517819" cy="12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World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6364245" y="2175625"/>
            <a:ext cx="1696995" cy="12791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Camera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1482811" y="2175625"/>
            <a:ext cx="1517819" cy="1279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Menu:</a:t>
            </a:r>
          </a:p>
          <a:p>
            <a:pPr algn="ctr"/>
            <a:r>
              <a:rPr lang="fi-FI" dirty="0" smtClean="0"/>
              <a:t>-</a:t>
            </a:r>
            <a:r>
              <a:rPr lang="fi-FI" dirty="0" err="1"/>
              <a:t>S</a:t>
            </a:r>
            <a:r>
              <a:rPr lang="fi-FI" dirty="0" err="1" smtClean="0"/>
              <a:t>tatistics</a:t>
            </a:r>
            <a:endParaRPr lang="fi-FI" dirty="0" smtClean="0"/>
          </a:p>
          <a:p>
            <a:pPr algn="ctr"/>
            <a:r>
              <a:rPr lang="fi-FI" dirty="0" smtClean="0"/>
              <a:t>-</a:t>
            </a:r>
            <a:r>
              <a:rPr lang="fi-FI" dirty="0" err="1"/>
              <a:t>S</a:t>
            </a:r>
            <a:r>
              <a:rPr lang="fi-FI" dirty="0" err="1" smtClean="0"/>
              <a:t>tart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6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Kuva 1: kuvien liikuttelua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860" y="1846263"/>
            <a:ext cx="561460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Kuva 2: ensimmäinen tausta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68" y="1846263"/>
            <a:ext cx="6181790" cy="4022725"/>
          </a:xfrm>
        </p:spPr>
      </p:pic>
    </p:spTree>
    <p:extLst>
      <p:ext uri="{BB962C8B-B14F-4D97-AF65-F5344CB8AC3E}">
        <p14:creationId xmlns:p14="http://schemas.microsoft.com/office/powerpoint/2010/main" val="1601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Kuva 3: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32" y="1846263"/>
            <a:ext cx="6232462" cy="4022725"/>
          </a:xfrm>
        </p:spPr>
      </p:pic>
    </p:spTree>
    <p:extLst>
      <p:ext uri="{BB962C8B-B14F-4D97-AF65-F5344CB8AC3E}">
        <p14:creationId xmlns:p14="http://schemas.microsoft.com/office/powerpoint/2010/main" val="16082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Yhteenveto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Aikaa käytetty yhteensä noin 150h</a:t>
            </a:r>
          </a:p>
          <a:p>
            <a:r>
              <a:rPr lang="fi-FI" dirty="0"/>
              <a:t>K</a:t>
            </a:r>
            <a:r>
              <a:rPr lang="fi-FI" dirty="0" smtClean="0"/>
              <a:t>oodia n. 810 riviä</a:t>
            </a:r>
          </a:p>
          <a:p>
            <a:r>
              <a:rPr lang="fi-FI" dirty="0" smtClean="0"/>
              <a:t>Luokkien lukumäärä 14kpl</a:t>
            </a:r>
          </a:p>
          <a:p>
            <a:r>
              <a:rPr lang="fi-FI" dirty="0" err="1" smtClean="0"/>
              <a:t>java</a:t>
            </a:r>
            <a:r>
              <a:rPr lang="fi-FI" dirty="0" smtClean="0"/>
              <a:t> tiedostoja </a:t>
            </a:r>
            <a:r>
              <a:rPr lang="fi-FI" dirty="0" smtClean="0"/>
              <a:t>10kpl</a:t>
            </a:r>
          </a:p>
          <a:p>
            <a:r>
              <a:rPr lang="fi-FI" dirty="0" smtClean="0"/>
              <a:t>Kuvien lukumäärä 8kpl</a:t>
            </a:r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28733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88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”Untitled game”</vt:lpstr>
      <vt:lpstr>Yleistä</vt:lpstr>
      <vt:lpstr>Luokkarakenne</vt:lpstr>
      <vt:lpstr>Kuva 1: kuvien liikuttelua</vt:lpstr>
      <vt:lpstr>Kuva 2: ensimmäinen tausta</vt:lpstr>
      <vt:lpstr>Kuva 3:</vt:lpstr>
      <vt:lpstr>Yhteenveto</vt:lpstr>
    </vt:vector>
  </TitlesOfParts>
  <Company>JAMK/ICT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”Untitled”</dc:title>
  <dc:creator>Jani Kähkönen</dc:creator>
  <cp:lastModifiedBy>Jani Kähkönen</cp:lastModifiedBy>
  <cp:revision>12</cp:revision>
  <dcterms:created xsi:type="dcterms:W3CDTF">2015-04-20T12:10:46Z</dcterms:created>
  <dcterms:modified xsi:type="dcterms:W3CDTF">2015-04-21T09:13:49Z</dcterms:modified>
</cp:coreProperties>
</file>