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24" r:id="rId5"/>
    <p:sldId id="326" r:id="rId6"/>
    <p:sldId id="315" r:id="rId7"/>
    <p:sldId id="313" r:id="rId8"/>
    <p:sldId id="311" r:id="rId9"/>
    <p:sldId id="312" r:id="rId10"/>
    <p:sldId id="32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5033" autoAdjust="0"/>
  </p:normalViewPr>
  <p:slideViewPr>
    <p:cSldViewPr snapToGrid="0">
      <p:cViewPr varScale="1">
        <p:scale>
          <a:sx n="144" d="100"/>
          <a:sy n="144" d="100"/>
        </p:scale>
        <p:origin x="100" y="53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5/11/2023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5/11/2023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3924" y="3924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4317711" cy="1695637"/>
          </a:xfrm>
        </p:spPr>
        <p:txBody>
          <a:bodyPr/>
          <a:lstStyle/>
          <a:p>
            <a:r>
              <a:rPr lang="en-US" sz="4800" dirty="0"/>
              <a:t>Possibilities of AI in teaching math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Taitaja</a:t>
            </a:r>
            <a:r>
              <a:rPr lang="en-US" dirty="0"/>
              <a:t> 2023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5219" y="4459105"/>
            <a:ext cx="4006877" cy="1168530"/>
          </a:xfrm>
        </p:spPr>
        <p:txBody>
          <a:bodyPr/>
          <a:lstStyle/>
          <a:p>
            <a:r>
              <a:rPr lang="en-US" dirty="0"/>
              <a:t>Skill17 international competitors FI, HU, AT</a:t>
            </a:r>
          </a:p>
          <a:p>
            <a:r>
              <a:rPr lang="en-US" dirty="0"/>
              <a:t>Heikki, Viktor, Janos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6"/>
            <a:ext cx="4007183" cy="3223641"/>
          </a:xfrm>
        </p:spPr>
        <p:txBody>
          <a:bodyPr/>
          <a:lstStyle/>
          <a:p>
            <a:pPr rtl="0" eaLnBrk="1" latinLnBrk="0" hangingPunct="1"/>
            <a:r>
              <a:rPr lang="en-US" sz="28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AI is not here to take over the act of teaching; it is best used as a learning tool and to produce inspirational content.</a:t>
            </a:r>
            <a:br>
              <a:rPr lang="en-US" sz="28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</a:br>
            <a:br>
              <a:rPr lang="en-US" sz="28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AI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AI-powered tools will revolutionize math education by providing personalized, gamified learning experiences and facilitating collaboration among students.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CA9867-5525-0291-EA3D-4115A5919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34" y="4264386"/>
            <a:ext cx="8932686" cy="2536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13F312-2D97-71A9-7510-E905E77E0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90427"/>
            <a:ext cx="5594976" cy="147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5100712" cy="830997"/>
          </a:xfrm>
        </p:spPr>
        <p:txBody>
          <a:bodyPr/>
          <a:lstStyle/>
          <a:p>
            <a:r>
              <a:rPr lang="en-US" dirty="0"/>
              <a:t>The proposition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learn math, you need to </a:t>
            </a:r>
            <a:r>
              <a:rPr lang="en-US" b="1" dirty="0"/>
              <a:t>exercise </a:t>
            </a:r>
            <a:r>
              <a:rPr lang="en-US" dirty="0"/>
              <a:t>with practice. For that, you need </a:t>
            </a:r>
            <a:r>
              <a:rPr lang="en-US" b="1" dirty="0"/>
              <a:t>challenging tasks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conventional math games, tasks have some </a:t>
            </a:r>
            <a:r>
              <a:rPr lang="en-US" b="1" dirty="0"/>
              <a:t>scheme</a:t>
            </a:r>
            <a:r>
              <a:rPr lang="en-US" dirty="0"/>
              <a:t> to follow, and can easily run out.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9C11-3050-4901-B63B-0164B191B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With AI: the </a:t>
            </a:r>
            <a:r>
              <a:rPr lang="en-US" i="1" dirty="0"/>
              <a:t>challenge level </a:t>
            </a:r>
            <a:r>
              <a:rPr lang="en-US" b="0" dirty="0"/>
              <a:t>can be more suitable for each one’s level, and be just </a:t>
            </a:r>
            <a:r>
              <a:rPr lang="en-US" i="1" dirty="0"/>
              <a:t>tailored</a:t>
            </a:r>
            <a:r>
              <a:rPr lang="en-US" b="0" dirty="0"/>
              <a:t> to benefit most to learn with each one</a:t>
            </a:r>
          </a:p>
        </p:txBody>
      </p:sp>
      <p:pic>
        <p:nvPicPr>
          <p:cNvPr id="20" name="Picture Placeholder 8" descr="close up of bridge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082" r="17082"/>
          <a:stretch/>
        </p:blipFill>
        <p:spPr>
          <a:xfrm>
            <a:off x="5888038" y="533400"/>
            <a:ext cx="5541962" cy="5611813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8334470" cy="830997"/>
          </a:xfrm>
        </p:spPr>
        <p:txBody>
          <a:bodyPr/>
          <a:lstStyle/>
          <a:p>
            <a:r>
              <a:rPr lang="en-US" dirty="0"/>
              <a:t>Different possibilities of AI</a:t>
            </a:r>
          </a:p>
        </p:txBody>
      </p:sp>
      <p:pic>
        <p:nvPicPr>
          <p:cNvPr id="42" name="Picture Placeholder 3" descr="close up of building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CE041C-95BD-44D2-B6C1-24D83ADE17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Dedicated app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AED82-F4F3-044A-B30A-FD32531BD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Customized platform in terms of user experience, most suited for age group and other factors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Difficulty follows the </a:t>
            </a:r>
            <a:r>
              <a:rPr lang="en-US" b="1" dirty="0"/>
              <a:t>level of learner</a:t>
            </a:r>
            <a:r>
              <a:rPr lang="en-US" dirty="0"/>
              <a:t> with each exercise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5DCF7EA-3411-4C0C-80B9-EA80529F64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Wander off with AI Chats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833AD6-5D57-BE44-8842-EAACC39A6B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 more experienced learner can use the power of general AI-powered chats to </a:t>
            </a:r>
            <a:r>
              <a:rPr lang="en-US" b="1" dirty="0"/>
              <a:t>escape the boundaries</a:t>
            </a:r>
            <a:r>
              <a:rPr lang="en-US" dirty="0"/>
              <a:t> and to train just for </a:t>
            </a:r>
            <a:r>
              <a:rPr lang="en-US" b="1" dirty="0"/>
              <a:t>specific problems </a:t>
            </a:r>
            <a:r>
              <a:rPr lang="en-US" dirty="0"/>
              <a:t>and areas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Creates best exercises; requires knowledge of what to expect and </a:t>
            </a:r>
            <a:r>
              <a:rPr lang="en-US" b="1" dirty="0"/>
              <a:t>how to ask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B1EB18-010F-4370-A5A6-0A68EC2345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79" y="2052478"/>
            <a:ext cx="3937208" cy="438150"/>
          </a:xfrm>
        </p:spPr>
        <p:txBody>
          <a:bodyPr/>
          <a:lstStyle/>
          <a:p>
            <a:r>
              <a:rPr lang="en-US" dirty="0"/>
              <a:t>Expansion of existing games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9205F1B-456F-AF42-81AD-D646AEB4F7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Use AI tools to generate </a:t>
            </a:r>
            <a:r>
              <a:rPr lang="en-US" b="1" dirty="0"/>
              <a:t>infinite tasks </a:t>
            </a:r>
            <a:r>
              <a:rPr lang="en-US" dirty="0"/>
              <a:t>or levels instead of limited set of game’s levels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Integrate into existing games easily by specifying </a:t>
            </a:r>
            <a:r>
              <a:rPr lang="en-US" b="1" dirty="0"/>
              <a:t>“what is a level”</a:t>
            </a:r>
            <a:r>
              <a:rPr lang="en-US" dirty="0"/>
              <a:t> and validating output format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Profits of teaching math using AI</a:t>
            </a:r>
            <a:br>
              <a:rPr lang="en-US" dirty="0"/>
            </a:b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F3A0DAD0-3E39-4BBF-88E4-5C3C306DC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8" y="210501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Target Audience">
            <a:extLst>
              <a:ext uri="{FF2B5EF4-FFF2-40B4-BE49-F238E27FC236}">
                <a16:creationId xmlns:a16="http://schemas.microsoft.com/office/drawing/2014/main" id="{C4663C19-45BD-46CB-AA38-6CE7C4522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513" y="2204476"/>
            <a:ext cx="548640" cy="548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302878-D117-49D8-8CD3-093E34DF215B}"/>
              </a:ext>
            </a:extLst>
          </p:cNvPr>
          <p:cNvSpPr txBox="1"/>
          <p:nvPr/>
        </p:nvSpPr>
        <p:spPr>
          <a:xfrm>
            <a:off x="1748531" y="2125176"/>
            <a:ext cx="3657600" cy="11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Personalized Learning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AI can analyze a student's strengths and weaknesses to provide personalized math learning experiences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B8F5A225-0C56-4A56-9265-DBE9001CC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7" y="210501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Upward trend">
            <a:extLst>
              <a:ext uri="{FF2B5EF4-FFF2-40B4-BE49-F238E27FC236}">
                <a16:creationId xmlns:a16="http://schemas.microsoft.com/office/drawing/2014/main" id="{112CEB44-CF96-4193-8126-3EF3F89B2E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562762" y="2203745"/>
            <a:ext cx="548640" cy="548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BD184-BCBE-4A38-8DF2-C0C550ADE4C4}"/>
              </a:ext>
            </a:extLst>
          </p:cNvPr>
          <p:cNvSpPr txBox="1"/>
          <p:nvPr/>
        </p:nvSpPr>
        <p:spPr>
          <a:xfrm>
            <a:off x="7504293" y="2125176"/>
            <a:ext cx="365760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Adaptive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Assesments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AI can provide adaptive math assessments that adjust to a child's skill level.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6510D74-8CDF-4500-996B-40C07942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8" y="351053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Shopping bag">
            <a:extLst>
              <a:ext uri="{FF2B5EF4-FFF2-40B4-BE49-F238E27FC236}">
                <a16:creationId xmlns:a16="http://schemas.microsoft.com/office/drawing/2014/main" id="{245749D8-5A06-44F2-B96E-6718BBEB6C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93513" y="3618467"/>
            <a:ext cx="548640" cy="5486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A3F38B-310F-454B-9EF6-EF4B5FD017B0}"/>
              </a:ext>
            </a:extLst>
          </p:cNvPr>
          <p:cNvSpPr txBox="1"/>
          <p:nvPr/>
        </p:nvSpPr>
        <p:spPr>
          <a:xfrm>
            <a:off x="1748531" y="3531563"/>
            <a:ext cx="3657600" cy="11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Gamification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AI can create math games that make learning more engaging and enjoyable for children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3E68A5-255F-4C3B-82E4-28F5CE1A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7" y="351053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Clipboard">
            <a:extLst>
              <a:ext uri="{FF2B5EF4-FFF2-40B4-BE49-F238E27FC236}">
                <a16:creationId xmlns:a16="http://schemas.microsoft.com/office/drawing/2014/main" id="{3F4B17BF-671E-4F42-AB1B-F84F52DCE2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573648" y="3606850"/>
            <a:ext cx="548640" cy="548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D1A11C-0D13-40D5-A96C-6C9C65FDED12}"/>
              </a:ext>
            </a:extLst>
          </p:cNvPr>
          <p:cNvSpPr txBox="1"/>
          <p:nvPr/>
        </p:nvSpPr>
        <p:spPr>
          <a:xfrm>
            <a:off x="7504954" y="3531563"/>
            <a:ext cx="3657600" cy="11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Personalized Feedback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Provide personalized feedback to help children understand their mistakes and improve their understanding of math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3AEA7C5-E53C-47EB-B54E-E09414923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7" y="477831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 descr="User network">
            <a:extLst>
              <a:ext uri="{FF2B5EF4-FFF2-40B4-BE49-F238E27FC236}">
                <a16:creationId xmlns:a16="http://schemas.microsoft.com/office/drawing/2014/main" id="{B6919A3F-A031-4557-AAC9-0C948C6E4D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93513" y="4872722"/>
            <a:ext cx="548640" cy="5486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6D4D59-1662-44D5-B239-F9F86487BE32}"/>
              </a:ext>
            </a:extLst>
          </p:cNvPr>
          <p:cNvSpPr txBox="1"/>
          <p:nvPr/>
        </p:nvSpPr>
        <p:spPr>
          <a:xfrm>
            <a:off x="1748531" y="4723888"/>
            <a:ext cx="3657600" cy="11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Interactivity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AI can create virtual simulations to help children visualize and understand math concepts</a:t>
            </a: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BC618CE4-6DEC-4D26-B202-8BAAA269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6" y="477831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Megaphone1">
            <a:extLst>
              <a:ext uri="{FF2B5EF4-FFF2-40B4-BE49-F238E27FC236}">
                <a16:creationId xmlns:a16="http://schemas.microsoft.com/office/drawing/2014/main" id="{44B68078-72CC-45F5-9CD3-20C37D3298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573648" y="4861105"/>
            <a:ext cx="548640" cy="548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2A63E6-17C3-4C42-AD30-C1D1236CE8C7}"/>
              </a:ext>
            </a:extLst>
          </p:cNvPr>
          <p:cNvSpPr txBox="1"/>
          <p:nvPr/>
        </p:nvSpPr>
        <p:spPr>
          <a:xfrm>
            <a:off x="7504954" y="4723888"/>
            <a:ext cx="3657600" cy="1356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Collaborative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Connect students and facilitate collaborative math learning experiences to help children develop their social and communication skills while learning math.</a:t>
            </a:r>
          </a:p>
        </p:txBody>
      </p:sp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DEF35C-3835-60CD-F0FC-385EEB9B45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62A23-7395-0F3B-1EA5-7223EA6D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  <a:endParaRPr lang="fi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C445B-0E5F-3E1A-42B9-E8FACC620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2082" y="4459105"/>
            <a:ext cx="3555336" cy="222780"/>
          </a:xfrm>
        </p:spPr>
        <p:txBody>
          <a:bodyPr/>
          <a:lstStyle/>
          <a:p>
            <a:r>
              <a:rPr lang="fi-FI" dirty="0"/>
              <a:t>https://peaceful-flan-6b728f.netlify.app/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0C9E59-9B91-6720-B7BE-84D35D9BF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349" y="640920"/>
            <a:ext cx="2210108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0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9335eba-e2fb-4ed7-a661-2797d14af02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A3871E616B6C184BA464F835F2FBDF25" ma:contentTypeVersion="11" ma:contentTypeDescription="Luo uusi asiakirja." ma:contentTypeScope="" ma:versionID="66e61fb3a957cc624c010f1f5449c0fb">
  <xsd:schema xmlns:xsd="http://www.w3.org/2001/XMLSchema" xmlns:xs="http://www.w3.org/2001/XMLSchema" xmlns:p="http://schemas.microsoft.com/office/2006/metadata/properties" xmlns:ns3="294fb2b4-12cf-4ca9-93e7-071f19c46488" xmlns:ns4="99335eba-e2fb-4ed7-a661-2797d14af028" targetNamespace="http://schemas.microsoft.com/office/2006/metadata/properties" ma:root="true" ma:fieldsID="77184ce08fa980dc40e53489e24064c0" ns3:_="" ns4:_="">
    <xsd:import namespace="294fb2b4-12cf-4ca9-93e7-071f19c46488"/>
    <xsd:import namespace="99335eba-e2fb-4ed7-a661-2797d14af02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4fb2b4-12cf-4ca9-93e7-071f19c464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Jakamisvihjeen hajautus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335eba-e2fb-4ed7-a661-2797d14af0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99335eba-e2fb-4ed7-a661-2797d14af028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94fb2b4-12cf-4ca9-93e7-071f19c4648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5DDC02-40B4-4285-B67B-0EBCAEFD99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4fb2b4-12cf-4ca9-93e7-071f19c46488"/>
    <ds:schemaRef ds:uri="99335eba-e2fb-4ed7-a661-2797d14af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43</TotalTime>
  <Words>371</Words>
  <Application>Microsoft Office PowerPoint</Application>
  <PresentationFormat>Widescreen</PresentationFormat>
  <Paragraphs>42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Wingdings</vt:lpstr>
      <vt:lpstr>Office Theme</vt:lpstr>
      <vt:lpstr>Possibilities of AI in teaching math</vt:lpstr>
      <vt:lpstr>AI is not here to take over the act of teaching; it is best used as a learning tool and to produce inspirational content.  </vt:lpstr>
      <vt:lpstr>Future of AI</vt:lpstr>
      <vt:lpstr>The proposition </vt:lpstr>
      <vt:lpstr>Different possibilities of AI</vt:lpstr>
      <vt:lpstr>Profits of teaching math using AI 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Possibilities of AI in teaching math</dc:title>
  <dc:creator>Heikki Miinalainen</dc:creator>
  <cp:lastModifiedBy>Heikki Miinalainen</cp:lastModifiedBy>
  <cp:revision>3</cp:revision>
  <dcterms:created xsi:type="dcterms:W3CDTF">2023-05-11T06:59:32Z</dcterms:created>
  <dcterms:modified xsi:type="dcterms:W3CDTF">2023-05-11T07:43:03Z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0x010100A3871E616B6C184BA464F835F2FBDF25</vt:lpwstr>
  </property>
</Properties>
</file>