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A16FA-A3A3-A440-2D28-642FF543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B1CCD-F2C8-9DD6-7CFF-688488A6B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4A7ABC-A661-4913-A0B9-481C7A18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15D88-41D8-2E60-6626-1F0A0770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D06D7-5605-0925-3ED6-EDC73061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3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508-6289-BCD4-97E2-73932C0A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68B537-FDDC-4754-4BF8-74DE9F48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5F7B0-0769-9D6E-3828-6F13FD67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12837-A4F0-20EE-4403-D5E26DF9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D342D-822A-7589-E623-8A31E83A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92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0BD718-57AD-1297-072E-73509444E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C05517-27D4-9EB5-1557-D7CD133C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713061-30F2-0901-72A4-4C835DC3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7E2A0-A8D9-649E-75F0-5E4EC283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B9782-5C97-CD2C-79AA-6D311516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56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EE346-8821-F3A1-F997-FC3402A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E8C24-CBA9-8F52-8BAF-BB97BCB9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FA588-4433-3155-1853-B9586B2C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1E495-CEAB-3B30-A621-8CA43516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5160B-3D54-BCB9-3C06-233D9F11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85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6068A-40B2-F385-0F3E-AD52B97A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43EDE-080C-E4E9-9917-A19B8A20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28100-BDA9-D894-3822-3E9BD4D7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CEFF85-81A2-8CFC-A9BD-44A27D04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17200A-9F56-4248-040E-BEFE371E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876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05C20-069A-F511-36D3-63D99580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5A66A-1100-5569-537D-3DF1C7C64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558F6F-5E6C-534F-3174-EF1A79182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D74D6-55F3-72F0-C364-8BDA8DEE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4BDF6F-3742-8416-77E3-0CA1A78B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2AA73D-7E3D-3834-47B1-D796D7B5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81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229D1-94D9-EDE3-D434-A35C0B76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BF204-1F7C-8393-732A-50B1EC327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478E95-233C-6F2A-0E6C-D7D73258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09AEF8-2E0E-887C-F837-BA1D56FDD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3B0E38-6A34-87EF-E5B6-E30F37FF1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9E578F-E7EF-12F4-CF0E-C408DD12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CD87D4-6115-02EF-C8CB-5A95A28B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5790E-F8F9-4E50-87F4-97A794A6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910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66D3-601D-8128-6088-99F9AEA9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D00B49-8EB4-D1B7-1F39-B55BA6CA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6C215D-3B7A-64EA-BB4D-F161DCCB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75C509-23E9-D928-F67F-C3379968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39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EEF642-3BFC-69D4-1FFD-0CC07D95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32C50C-E923-5F62-7D19-EE8DDF05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C6BE24-76EF-0B6E-4959-49C4B10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73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E0E73-2E23-1B6F-403F-2B9EA444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28904-1E2D-0AE2-A112-F622E212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724DA7-1C0A-FF05-3368-F8281BDF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1B08E-C7FF-787F-0151-E4C2EBAD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97B02-BB54-1844-8D42-8B3B91B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A8E785-E594-11DB-EEEE-53113B67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26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2BFB3-55F9-D695-59C4-5BCCA9DB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48804F-5789-50CD-19A7-F182DEF01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60CBEE-C997-8B30-91B5-9DA31CB0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2CD385-C7E6-671C-B331-C7B2C368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4C52C1-365D-9832-8F44-FFD0AA11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F885AA-DFB4-8DEC-55DA-96EE8E5D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43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5D0A1E-41CB-8B3B-A6E6-18B5D4EA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3F5BA-9B14-BFEE-1F6F-C7442EDA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62123-2390-F280-8B14-A06C8B898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E4550-1D13-4299-B14E-B0A0F2BB375D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DADE1-3B67-E6B8-50CB-6E4ECC538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0D1ED-585C-01D2-182C-D57BA15D2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7B332-19D0-4830-BEFF-1201E89AC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ata Centers in the AI Era: Scaling Infrastructure for Unprecedented Growth  - Techcedence">
            <a:extLst>
              <a:ext uri="{FF2B5EF4-FFF2-40B4-BE49-F238E27FC236}">
                <a16:creationId xmlns:a16="http://schemas.microsoft.com/office/drawing/2014/main" id="{58C94CEC-59B7-3A5B-CA36-982739BF9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67" y="1945202"/>
            <a:ext cx="6022570" cy="29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1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isco and NVIDIA Unite to Propel AI into the Enterprise - Cisco Blogs">
            <a:extLst>
              <a:ext uri="{FF2B5EF4-FFF2-40B4-BE49-F238E27FC236}">
                <a16:creationId xmlns:a16="http://schemas.microsoft.com/office/drawing/2014/main" id="{BD13C511-8DD1-DA16-9095-29F873F7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sco and NVIDIA Unite to Propel AI into the Enterprise - Cisco Blogs">
            <a:extLst>
              <a:ext uri="{FF2B5EF4-FFF2-40B4-BE49-F238E27FC236}">
                <a16:creationId xmlns:a16="http://schemas.microsoft.com/office/drawing/2014/main" id="{6C86A762-A34B-F2AA-E948-EC1B3A2C4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5" r="37062" b="68507"/>
          <a:stretch/>
        </p:blipFill>
        <p:spPr bwMode="auto">
          <a:xfrm>
            <a:off x="2548932" y="2255803"/>
            <a:ext cx="6997002" cy="202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742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JANIA MORENO SANCHEZ</dc:creator>
  <cp:lastModifiedBy>JANIA MORENO SANCHEZ</cp:lastModifiedBy>
  <cp:revision>1</cp:revision>
  <dcterms:created xsi:type="dcterms:W3CDTF">2025-03-07T14:43:01Z</dcterms:created>
  <dcterms:modified xsi:type="dcterms:W3CDTF">2025-03-08T04:05:03Z</dcterms:modified>
</cp:coreProperties>
</file>