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3" r:id="rId2"/>
    <p:sldId id="411" r:id="rId3"/>
    <p:sldId id="410" r:id="rId4"/>
    <p:sldId id="418" r:id="rId5"/>
    <p:sldId id="425" r:id="rId6"/>
    <p:sldId id="424" r:id="rId7"/>
    <p:sldId id="419" r:id="rId8"/>
    <p:sldId id="420" r:id="rId9"/>
    <p:sldId id="421" r:id="rId10"/>
    <p:sldId id="422" r:id="rId11"/>
    <p:sldId id="427" r:id="rId12"/>
    <p:sldId id="415" r:id="rId13"/>
    <p:sldId id="409" r:id="rId14"/>
    <p:sldId id="408" r:id="rId15"/>
    <p:sldId id="426" r:id="rId16"/>
    <p:sldId id="281" r:id="rId17"/>
  </p:sldIdLst>
  <p:sldSz cx="12192000" cy="685800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E92B05"/>
    <a:srgbClr val="D0CC1E"/>
    <a:srgbClr val="B4365D"/>
    <a:srgbClr val="6D6D6D"/>
    <a:srgbClr val="5D6063"/>
    <a:srgbClr val="6C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6" autoAdjust="0"/>
    <p:restoredTop sz="91244" autoAdjust="0"/>
  </p:normalViewPr>
  <p:slideViewPr>
    <p:cSldViewPr snapToGrid="0">
      <p:cViewPr varScale="1">
        <p:scale>
          <a:sx n="67" d="100"/>
          <a:sy n="67" d="100"/>
        </p:scale>
        <p:origin x="91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52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88BAF574-9E5E-4479-A694-7B0504769AE1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模板来自于 </a:t>
            </a:r>
            <a:r>
              <a:rPr lang="en-US" altLang="zh-CN" dirty="0"/>
              <a:t>http://docer.mysoeasy.com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4E38F04A-84B0-4E5D-A1A7-EE43D6EF2A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1219200" rtl="0" eaLnBrk="1" latinLnBrk="0" hangingPunct="1">
      <a:buFont typeface="Arial" panose="020B0604020202020204" pitchFamily="34" charset="0"/>
      <a:buNone/>
      <a:defRPr sz="1865" kern="1200" baseline="0">
        <a:solidFill>
          <a:srgbClr val="FF0000"/>
        </a:solidFill>
        <a:latin typeface="+mn-lt"/>
        <a:ea typeface="Calibri" panose="020F0502020204030204" pitchFamily="34" charset="0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5" name="KSO_Shape"/>
          <p:cNvSpPr/>
          <p:nvPr userDrawn="1"/>
        </p:nvSpPr>
        <p:spPr bwMode="auto">
          <a:xfrm rot="20083655">
            <a:off x="1425394" y="5478293"/>
            <a:ext cx="603671" cy="652618"/>
          </a:xfrm>
          <a:custGeom>
            <a:avLst/>
            <a:gdLst>
              <a:gd name="T0" fmla="*/ 295418047 w 7775"/>
              <a:gd name="T1" fmla="*/ 210927584 h 8405"/>
              <a:gd name="T2" fmla="*/ 385928492 w 7775"/>
              <a:gd name="T3" fmla="*/ 146303320 h 8405"/>
              <a:gd name="T4" fmla="*/ 378171969 w 7775"/>
              <a:gd name="T5" fmla="*/ 138032832 h 8405"/>
              <a:gd name="T6" fmla="*/ 272199698 w 7775"/>
              <a:gd name="T7" fmla="*/ 230962155 h 8405"/>
              <a:gd name="T8" fmla="*/ 315656987 w 7775"/>
              <a:gd name="T9" fmla="*/ 140241771 h 8405"/>
              <a:gd name="T10" fmla="*/ 291257165 w 7775"/>
              <a:gd name="T11" fmla="*/ 158632444 h 8405"/>
              <a:gd name="T12" fmla="*/ 222013018 w 7775"/>
              <a:gd name="T13" fmla="*/ 303394765 h 8405"/>
              <a:gd name="T14" fmla="*/ 310571642 w 7775"/>
              <a:gd name="T15" fmla="*/ 103408976 h 8405"/>
              <a:gd name="T16" fmla="*/ 237680179 w 7775"/>
              <a:gd name="T17" fmla="*/ 215345461 h 8405"/>
              <a:gd name="T18" fmla="*/ 210968857 w 7775"/>
              <a:gd name="T19" fmla="*/ 291219764 h 8405"/>
              <a:gd name="T20" fmla="*/ 257251439 w 7775"/>
              <a:gd name="T21" fmla="*/ 138392300 h 8405"/>
              <a:gd name="T22" fmla="*/ 335279694 w 7775"/>
              <a:gd name="T23" fmla="*/ 80497753 h 8405"/>
              <a:gd name="T24" fmla="*/ 256018745 w 7775"/>
              <a:gd name="T25" fmla="*/ 126577221 h 8405"/>
              <a:gd name="T26" fmla="*/ 197253519 w 7775"/>
              <a:gd name="T27" fmla="*/ 211030256 h 8405"/>
              <a:gd name="T28" fmla="*/ 235522795 w 7775"/>
              <a:gd name="T29" fmla="*/ 65908467 h 8405"/>
              <a:gd name="T30" fmla="*/ 192938523 w 7775"/>
              <a:gd name="T31" fmla="*/ 196235625 h 8405"/>
              <a:gd name="T32" fmla="*/ 201773851 w 7775"/>
              <a:gd name="T33" fmla="*/ 100172629 h 8405"/>
              <a:gd name="T34" fmla="*/ 200284147 w 7775"/>
              <a:gd name="T35" fmla="*/ 71148180 h 8405"/>
              <a:gd name="T36" fmla="*/ 184206088 w 7775"/>
              <a:gd name="T37" fmla="*/ 125806608 h 8405"/>
              <a:gd name="T38" fmla="*/ 173367263 w 7775"/>
              <a:gd name="T39" fmla="*/ 103614548 h 8405"/>
              <a:gd name="T40" fmla="*/ 201362953 w 7775"/>
              <a:gd name="T41" fmla="*/ 32363468 h 8405"/>
              <a:gd name="T42" fmla="*/ 175730210 w 7775"/>
              <a:gd name="T43" fmla="*/ 34983325 h 8405"/>
              <a:gd name="T44" fmla="*/ 156415961 w 7775"/>
              <a:gd name="T45" fmla="*/ 70737262 h 8405"/>
              <a:gd name="T46" fmla="*/ 139977997 w 7775"/>
              <a:gd name="T47" fmla="*/ 50600018 h 8405"/>
              <a:gd name="T48" fmla="*/ 132118806 w 7775"/>
              <a:gd name="T49" fmla="*/ 33699121 h 8405"/>
              <a:gd name="T50" fmla="*/ 144087658 w 7775"/>
              <a:gd name="T51" fmla="*/ 171166686 h 8405"/>
              <a:gd name="T52" fmla="*/ 118814366 w 7775"/>
              <a:gd name="T53" fmla="*/ 16438529 h 8405"/>
              <a:gd name="T54" fmla="*/ 138488520 w 7775"/>
              <a:gd name="T55" fmla="*/ 207074747 h 8405"/>
              <a:gd name="T56" fmla="*/ 121639659 w 7775"/>
              <a:gd name="T57" fmla="*/ 100583547 h 8405"/>
              <a:gd name="T58" fmla="*/ 116348751 w 7775"/>
              <a:gd name="T59" fmla="*/ 120155750 h 8405"/>
              <a:gd name="T60" fmla="*/ 100938373 w 7775"/>
              <a:gd name="T61" fmla="*/ 91696569 h 8405"/>
              <a:gd name="T62" fmla="*/ 85425100 w 7775"/>
              <a:gd name="T63" fmla="*/ 61285017 h 8405"/>
              <a:gd name="T64" fmla="*/ 68011452 w 7775"/>
              <a:gd name="T65" fmla="*/ 58305692 h 8405"/>
              <a:gd name="T66" fmla="*/ 78233591 w 7775"/>
              <a:gd name="T67" fmla="*/ 95600629 h 8405"/>
              <a:gd name="T68" fmla="*/ 79466511 w 7775"/>
              <a:gd name="T69" fmla="*/ 99196670 h 8405"/>
              <a:gd name="T70" fmla="*/ 77822692 w 7775"/>
              <a:gd name="T71" fmla="*/ 117998261 h 8405"/>
              <a:gd name="T72" fmla="*/ 104174564 w 7775"/>
              <a:gd name="T73" fmla="*/ 179540300 h 8405"/>
              <a:gd name="T74" fmla="*/ 110133152 w 7775"/>
              <a:gd name="T75" fmla="*/ 283616989 h 8405"/>
              <a:gd name="T76" fmla="*/ 19211582 w 7775"/>
              <a:gd name="T77" fmla="*/ 69401609 h 8405"/>
              <a:gd name="T78" fmla="*/ 41505466 w 7775"/>
              <a:gd name="T79" fmla="*/ 156731750 h 8405"/>
              <a:gd name="T80" fmla="*/ 99448669 w 7775"/>
              <a:gd name="T81" fmla="*/ 294661683 h 8405"/>
              <a:gd name="T82" fmla="*/ 37652815 w 7775"/>
              <a:gd name="T83" fmla="*/ 213547440 h 8405"/>
              <a:gd name="T84" fmla="*/ 96777491 w 7775"/>
              <a:gd name="T85" fmla="*/ 311973498 h 8405"/>
              <a:gd name="T86" fmla="*/ 97085722 w 7775"/>
              <a:gd name="T87" fmla="*/ 354559824 h 8405"/>
              <a:gd name="T88" fmla="*/ 94209208 w 7775"/>
              <a:gd name="T89" fmla="*/ 394680189 h 8405"/>
              <a:gd name="T90" fmla="*/ 231721591 w 7775"/>
              <a:gd name="T91" fmla="*/ 357385253 h 8405"/>
              <a:gd name="T92" fmla="*/ 325057329 w 7775"/>
              <a:gd name="T93" fmla="*/ 206920624 h 8405"/>
              <a:gd name="T94" fmla="*/ 225968337 w 7775"/>
              <a:gd name="T95" fmla="*/ 355484559 h 8405"/>
              <a:gd name="T96" fmla="*/ 228793630 w 7775"/>
              <a:gd name="T97" fmla="*/ 321682538 h 8405"/>
              <a:gd name="T98" fmla="*/ 130320872 w 7775"/>
              <a:gd name="T99" fmla="*/ 311100212 h 8405"/>
              <a:gd name="T100" fmla="*/ 138077395 w 7775"/>
              <a:gd name="T101" fmla="*/ 386306802 h 8405"/>
              <a:gd name="T102" fmla="*/ 152203632 w 7775"/>
              <a:gd name="T103" fmla="*/ 235534155 h 8405"/>
              <a:gd name="T104" fmla="*/ 148659211 w 7775"/>
              <a:gd name="T105" fmla="*/ 302367357 h 8405"/>
              <a:gd name="T106" fmla="*/ 168692816 w 7775"/>
              <a:gd name="T107" fmla="*/ 385022598 h 8405"/>
              <a:gd name="T108" fmla="*/ 167100444 w 7775"/>
              <a:gd name="T109" fmla="*/ 278017581 h 8405"/>
              <a:gd name="T110" fmla="*/ 177887822 w 7775"/>
              <a:gd name="T111" fmla="*/ 324713540 h 8405"/>
              <a:gd name="T112" fmla="*/ 176654901 w 7775"/>
              <a:gd name="T113" fmla="*/ 340997946 h 8405"/>
              <a:gd name="T114" fmla="*/ 213742703 w 7775"/>
              <a:gd name="T115" fmla="*/ 240106155 h 8405"/>
              <a:gd name="T116" fmla="*/ 189188766 w 7775"/>
              <a:gd name="T117" fmla="*/ 261835847 h 8405"/>
              <a:gd name="T118" fmla="*/ 194633789 w 7775"/>
              <a:gd name="T119" fmla="*/ 319422377 h 8405"/>
              <a:gd name="T120" fmla="*/ 192065279 w 7775"/>
              <a:gd name="T121" fmla="*/ 362265271 h 8405"/>
              <a:gd name="T122" fmla="*/ 210146835 w 7775"/>
              <a:gd name="T123" fmla="*/ 340638252 h 840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775" h="8405">
                <a:moveTo>
                  <a:pt x="4454" y="6262"/>
                </a:moveTo>
                <a:lnTo>
                  <a:pt x="4454" y="6262"/>
                </a:lnTo>
                <a:lnTo>
                  <a:pt x="4482" y="6179"/>
                </a:lnTo>
                <a:lnTo>
                  <a:pt x="4508" y="6106"/>
                </a:lnTo>
                <a:lnTo>
                  <a:pt x="4535" y="6041"/>
                </a:lnTo>
                <a:lnTo>
                  <a:pt x="4560" y="5984"/>
                </a:lnTo>
                <a:lnTo>
                  <a:pt x="4585" y="5933"/>
                </a:lnTo>
                <a:lnTo>
                  <a:pt x="4609" y="5888"/>
                </a:lnTo>
                <a:lnTo>
                  <a:pt x="4632" y="5847"/>
                </a:lnTo>
                <a:lnTo>
                  <a:pt x="4656" y="5808"/>
                </a:lnTo>
                <a:lnTo>
                  <a:pt x="4700" y="5740"/>
                </a:lnTo>
                <a:lnTo>
                  <a:pt x="4722" y="5707"/>
                </a:lnTo>
                <a:lnTo>
                  <a:pt x="4745" y="5672"/>
                </a:lnTo>
                <a:lnTo>
                  <a:pt x="4765" y="5638"/>
                </a:lnTo>
                <a:lnTo>
                  <a:pt x="4787" y="5599"/>
                </a:lnTo>
                <a:lnTo>
                  <a:pt x="4809" y="5557"/>
                </a:lnTo>
                <a:lnTo>
                  <a:pt x="4829" y="5510"/>
                </a:lnTo>
                <a:lnTo>
                  <a:pt x="4841" y="5485"/>
                </a:lnTo>
                <a:lnTo>
                  <a:pt x="4854" y="5459"/>
                </a:lnTo>
                <a:lnTo>
                  <a:pt x="4883" y="5403"/>
                </a:lnTo>
                <a:lnTo>
                  <a:pt x="4918" y="5343"/>
                </a:lnTo>
                <a:lnTo>
                  <a:pt x="4956" y="5281"/>
                </a:lnTo>
                <a:lnTo>
                  <a:pt x="4998" y="5216"/>
                </a:lnTo>
                <a:lnTo>
                  <a:pt x="5043" y="5149"/>
                </a:lnTo>
                <a:lnTo>
                  <a:pt x="5090" y="5080"/>
                </a:lnTo>
                <a:lnTo>
                  <a:pt x="5138" y="5010"/>
                </a:lnTo>
                <a:lnTo>
                  <a:pt x="5234" y="4871"/>
                </a:lnTo>
                <a:lnTo>
                  <a:pt x="5329" y="4736"/>
                </a:lnTo>
                <a:lnTo>
                  <a:pt x="5373" y="4672"/>
                </a:lnTo>
                <a:lnTo>
                  <a:pt x="5415" y="4610"/>
                </a:lnTo>
                <a:lnTo>
                  <a:pt x="5453" y="4551"/>
                </a:lnTo>
                <a:lnTo>
                  <a:pt x="5487" y="4496"/>
                </a:lnTo>
                <a:lnTo>
                  <a:pt x="5517" y="4446"/>
                </a:lnTo>
                <a:lnTo>
                  <a:pt x="5555" y="4389"/>
                </a:lnTo>
                <a:lnTo>
                  <a:pt x="5597" y="4326"/>
                </a:lnTo>
                <a:lnTo>
                  <a:pt x="5644" y="4257"/>
                </a:lnTo>
                <a:lnTo>
                  <a:pt x="5695" y="4183"/>
                </a:lnTo>
                <a:lnTo>
                  <a:pt x="5751" y="4106"/>
                </a:lnTo>
                <a:lnTo>
                  <a:pt x="5812" y="4025"/>
                </a:lnTo>
                <a:lnTo>
                  <a:pt x="5876" y="3941"/>
                </a:lnTo>
                <a:lnTo>
                  <a:pt x="5943" y="3856"/>
                </a:lnTo>
                <a:lnTo>
                  <a:pt x="6014" y="3769"/>
                </a:lnTo>
                <a:lnTo>
                  <a:pt x="6087" y="3683"/>
                </a:lnTo>
                <a:lnTo>
                  <a:pt x="6164" y="3596"/>
                </a:lnTo>
                <a:lnTo>
                  <a:pt x="6242" y="3511"/>
                </a:lnTo>
                <a:lnTo>
                  <a:pt x="6324" y="3427"/>
                </a:lnTo>
                <a:lnTo>
                  <a:pt x="6364" y="3386"/>
                </a:lnTo>
                <a:lnTo>
                  <a:pt x="6405" y="3345"/>
                </a:lnTo>
                <a:lnTo>
                  <a:pt x="6447" y="3307"/>
                </a:lnTo>
                <a:lnTo>
                  <a:pt x="6489" y="3267"/>
                </a:lnTo>
                <a:lnTo>
                  <a:pt x="6531" y="3230"/>
                </a:lnTo>
                <a:lnTo>
                  <a:pt x="6575" y="3194"/>
                </a:lnTo>
                <a:lnTo>
                  <a:pt x="6617" y="3158"/>
                </a:lnTo>
                <a:lnTo>
                  <a:pt x="6660" y="3124"/>
                </a:lnTo>
                <a:lnTo>
                  <a:pt x="6703" y="3090"/>
                </a:lnTo>
                <a:lnTo>
                  <a:pt x="6747" y="3059"/>
                </a:lnTo>
                <a:lnTo>
                  <a:pt x="6790" y="3030"/>
                </a:lnTo>
                <a:lnTo>
                  <a:pt x="6833" y="3001"/>
                </a:lnTo>
                <a:lnTo>
                  <a:pt x="6876" y="2975"/>
                </a:lnTo>
                <a:lnTo>
                  <a:pt x="6920" y="2950"/>
                </a:lnTo>
                <a:lnTo>
                  <a:pt x="6962" y="2927"/>
                </a:lnTo>
                <a:lnTo>
                  <a:pt x="7005" y="2907"/>
                </a:lnTo>
                <a:lnTo>
                  <a:pt x="7048" y="2887"/>
                </a:lnTo>
                <a:lnTo>
                  <a:pt x="7090" y="2870"/>
                </a:lnTo>
                <a:lnTo>
                  <a:pt x="7132" y="2856"/>
                </a:lnTo>
                <a:lnTo>
                  <a:pt x="7174" y="2844"/>
                </a:lnTo>
                <a:lnTo>
                  <a:pt x="7216" y="2834"/>
                </a:lnTo>
                <a:lnTo>
                  <a:pt x="7257" y="2827"/>
                </a:lnTo>
                <a:lnTo>
                  <a:pt x="7298" y="2822"/>
                </a:lnTo>
                <a:lnTo>
                  <a:pt x="7339" y="2821"/>
                </a:lnTo>
                <a:lnTo>
                  <a:pt x="7379" y="2821"/>
                </a:lnTo>
                <a:lnTo>
                  <a:pt x="7398" y="2824"/>
                </a:lnTo>
                <a:lnTo>
                  <a:pt x="7418" y="2826"/>
                </a:lnTo>
                <a:lnTo>
                  <a:pt x="7437" y="2828"/>
                </a:lnTo>
                <a:lnTo>
                  <a:pt x="7457" y="2832"/>
                </a:lnTo>
                <a:lnTo>
                  <a:pt x="7476" y="2837"/>
                </a:lnTo>
                <a:lnTo>
                  <a:pt x="7495" y="2842"/>
                </a:lnTo>
                <a:lnTo>
                  <a:pt x="7513" y="2848"/>
                </a:lnTo>
                <a:lnTo>
                  <a:pt x="7532" y="2855"/>
                </a:lnTo>
                <a:lnTo>
                  <a:pt x="7550" y="2863"/>
                </a:lnTo>
                <a:lnTo>
                  <a:pt x="7570" y="2872"/>
                </a:lnTo>
                <a:lnTo>
                  <a:pt x="7588" y="2880"/>
                </a:lnTo>
                <a:lnTo>
                  <a:pt x="7606" y="2891"/>
                </a:lnTo>
                <a:lnTo>
                  <a:pt x="7624" y="2902"/>
                </a:lnTo>
                <a:lnTo>
                  <a:pt x="7640" y="2914"/>
                </a:lnTo>
                <a:lnTo>
                  <a:pt x="7658" y="2926"/>
                </a:lnTo>
                <a:lnTo>
                  <a:pt x="7675" y="2940"/>
                </a:lnTo>
                <a:lnTo>
                  <a:pt x="7692" y="2955"/>
                </a:lnTo>
                <a:lnTo>
                  <a:pt x="7709" y="2970"/>
                </a:lnTo>
                <a:lnTo>
                  <a:pt x="7726" y="2986"/>
                </a:lnTo>
                <a:lnTo>
                  <a:pt x="7743" y="3004"/>
                </a:lnTo>
                <a:lnTo>
                  <a:pt x="7758" y="3022"/>
                </a:lnTo>
                <a:lnTo>
                  <a:pt x="7775" y="3041"/>
                </a:lnTo>
                <a:lnTo>
                  <a:pt x="7749" y="2991"/>
                </a:lnTo>
                <a:lnTo>
                  <a:pt x="7721" y="2939"/>
                </a:lnTo>
                <a:lnTo>
                  <a:pt x="7708" y="2914"/>
                </a:lnTo>
                <a:lnTo>
                  <a:pt x="7693" y="2888"/>
                </a:lnTo>
                <a:lnTo>
                  <a:pt x="7678" y="2863"/>
                </a:lnTo>
                <a:lnTo>
                  <a:pt x="7662" y="2839"/>
                </a:lnTo>
                <a:lnTo>
                  <a:pt x="7645" y="2816"/>
                </a:lnTo>
                <a:lnTo>
                  <a:pt x="7627" y="2795"/>
                </a:lnTo>
                <a:lnTo>
                  <a:pt x="7608" y="2774"/>
                </a:lnTo>
                <a:lnTo>
                  <a:pt x="7586" y="2756"/>
                </a:lnTo>
                <a:lnTo>
                  <a:pt x="7564" y="2739"/>
                </a:lnTo>
                <a:lnTo>
                  <a:pt x="7552" y="2731"/>
                </a:lnTo>
                <a:lnTo>
                  <a:pt x="7540" y="2724"/>
                </a:lnTo>
                <a:lnTo>
                  <a:pt x="7526" y="2718"/>
                </a:lnTo>
                <a:lnTo>
                  <a:pt x="7513" y="2712"/>
                </a:lnTo>
                <a:lnTo>
                  <a:pt x="7499" y="2707"/>
                </a:lnTo>
                <a:lnTo>
                  <a:pt x="7484" y="2702"/>
                </a:lnTo>
                <a:lnTo>
                  <a:pt x="7465" y="2697"/>
                </a:lnTo>
                <a:lnTo>
                  <a:pt x="7446" y="2694"/>
                </a:lnTo>
                <a:lnTo>
                  <a:pt x="7427" y="2690"/>
                </a:lnTo>
                <a:lnTo>
                  <a:pt x="7405" y="2688"/>
                </a:lnTo>
                <a:lnTo>
                  <a:pt x="7385" y="2687"/>
                </a:lnTo>
                <a:lnTo>
                  <a:pt x="7362" y="2687"/>
                </a:lnTo>
                <a:lnTo>
                  <a:pt x="7317" y="2687"/>
                </a:lnTo>
                <a:lnTo>
                  <a:pt x="7270" y="2691"/>
                </a:lnTo>
                <a:lnTo>
                  <a:pt x="7222" y="2697"/>
                </a:lnTo>
                <a:lnTo>
                  <a:pt x="7174" y="2706"/>
                </a:lnTo>
                <a:lnTo>
                  <a:pt x="7126" y="2717"/>
                </a:lnTo>
                <a:lnTo>
                  <a:pt x="7077" y="2729"/>
                </a:lnTo>
                <a:lnTo>
                  <a:pt x="7030" y="2743"/>
                </a:lnTo>
                <a:lnTo>
                  <a:pt x="6983" y="2758"/>
                </a:lnTo>
                <a:lnTo>
                  <a:pt x="6939" y="2774"/>
                </a:lnTo>
                <a:lnTo>
                  <a:pt x="6897" y="2791"/>
                </a:lnTo>
                <a:lnTo>
                  <a:pt x="6856" y="2809"/>
                </a:lnTo>
                <a:lnTo>
                  <a:pt x="6819" y="2827"/>
                </a:lnTo>
                <a:lnTo>
                  <a:pt x="6785" y="2845"/>
                </a:lnTo>
                <a:lnTo>
                  <a:pt x="6725" y="2881"/>
                </a:lnTo>
                <a:lnTo>
                  <a:pt x="6666" y="2919"/>
                </a:lnTo>
                <a:lnTo>
                  <a:pt x="6608" y="2957"/>
                </a:lnTo>
                <a:lnTo>
                  <a:pt x="6551" y="2998"/>
                </a:lnTo>
                <a:lnTo>
                  <a:pt x="6495" y="3040"/>
                </a:lnTo>
                <a:lnTo>
                  <a:pt x="6441" y="3083"/>
                </a:lnTo>
                <a:lnTo>
                  <a:pt x="6387" y="3128"/>
                </a:lnTo>
                <a:lnTo>
                  <a:pt x="6336" y="3174"/>
                </a:lnTo>
                <a:lnTo>
                  <a:pt x="6284" y="3221"/>
                </a:lnTo>
                <a:lnTo>
                  <a:pt x="6234" y="3271"/>
                </a:lnTo>
                <a:lnTo>
                  <a:pt x="6184" y="3320"/>
                </a:lnTo>
                <a:lnTo>
                  <a:pt x="6136" y="3370"/>
                </a:lnTo>
                <a:lnTo>
                  <a:pt x="6088" y="3422"/>
                </a:lnTo>
                <a:lnTo>
                  <a:pt x="6041" y="3475"/>
                </a:lnTo>
                <a:lnTo>
                  <a:pt x="5994" y="3528"/>
                </a:lnTo>
                <a:lnTo>
                  <a:pt x="5950" y="3582"/>
                </a:lnTo>
                <a:lnTo>
                  <a:pt x="5906" y="3637"/>
                </a:lnTo>
                <a:lnTo>
                  <a:pt x="5861" y="3692"/>
                </a:lnTo>
                <a:lnTo>
                  <a:pt x="5818" y="3749"/>
                </a:lnTo>
                <a:lnTo>
                  <a:pt x="5776" y="3805"/>
                </a:lnTo>
                <a:lnTo>
                  <a:pt x="5692" y="3919"/>
                </a:lnTo>
                <a:lnTo>
                  <a:pt x="5610" y="4035"/>
                </a:lnTo>
                <a:lnTo>
                  <a:pt x="5531" y="4151"/>
                </a:lnTo>
                <a:lnTo>
                  <a:pt x="5453" y="4267"/>
                </a:lnTo>
                <a:lnTo>
                  <a:pt x="5299" y="4496"/>
                </a:lnTo>
                <a:lnTo>
                  <a:pt x="5205" y="4636"/>
                </a:lnTo>
                <a:lnTo>
                  <a:pt x="5158" y="4705"/>
                </a:lnTo>
                <a:lnTo>
                  <a:pt x="5109" y="4774"/>
                </a:lnTo>
                <a:lnTo>
                  <a:pt x="5129" y="4746"/>
                </a:lnTo>
                <a:lnTo>
                  <a:pt x="5147" y="4717"/>
                </a:lnTo>
                <a:lnTo>
                  <a:pt x="5165" y="4687"/>
                </a:lnTo>
                <a:lnTo>
                  <a:pt x="5182" y="4657"/>
                </a:lnTo>
                <a:lnTo>
                  <a:pt x="5199" y="4626"/>
                </a:lnTo>
                <a:lnTo>
                  <a:pt x="5215" y="4595"/>
                </a:lnTo>
                <a:lnTo>
                  <a:pt x="5229" y="4563"/>
                </a:lnTo>
                <a:lnTo>
                  <a:pt x="5244" y="4531"/>
                </a:lnTo>
                <a:lnTo>
                  <a:pt x="5271" y="4466"/>
                </a:lnTo>
                <a:lnTo>
                  <a:pt x="5296" y="4399"/>
                </a:lnTo>
                <a:lnTo>
                  <a:pt x="5320" y="4330"/>
                </a:lnTo>
                <a:lnTo>
                  <a:pt x="5342" y="4262"/>
                </a:lnTo>
                <a:lnTo>
                  <a:pt x="5385" y="4124"/>
                </a:lnTo>
                <a:lnTo>
                  <a:pt x="5427" y="3985"/>
                </a:lnTo>
                <a:lnTo>
                  <a:pt x="5449" y="3917"/>
                </a:lnTo>
                <a:lnTo>
                  <a:pt x="5472" y="3851"/>
                </a:lnTo>
                <a:lnTo>
                  <a:pt x="5495" y="3785"/>
                </a:lnTo>
                <a:lnTo>
                  <a:pt x="5520" y="3721"/>
                </a:lnTo>
                <a:lnTo>
                  <a:pt x="5549" y="3654"/>
                </a:lnTo>
                <a:lnTo>
                  <a:pt x="5579" y="3587"/>
                </a:lnTo>
                <a:lnTo>
                  <a:pt x="5609" y="3519"/>
                </a:lnTo>
                <a:lnTo>
                  <a:pt x="5641" y="3453"/>
                </a:lnTo>
                <a:lnTo>
                  <a:pt x="5675" y="3387"/>
                </a:lnTo>
                <a:lnTo>
                  <a:pt x="5710" y="3322"/>
                </a:lnTo>
                <a:lnTo>
                  <a:pt x="5746" y="3257"/>
                </a:lnTo>
                <a:lnTo>
                  <a:pt x="5784" y="3194"/>
                </a:lnTo>
                <a:lnTo>
                  <a:pt x="5823" y="3132"/>
                </a:lnTo>
                <a:lnTo>
                  <a:pt x="5863" y="3070"/>
                </a:lnTo>
                <a:lnTo>
                  <a:pt x="5907" y="3010"/>
                </a:lnTo>
                <a:lnTo>
                  <a:pt x="5950" y="2951"/>
                </a:lnTo>
                <a:lnTo>
                  <a:pt x="5996" y="2893"/>
                </a:lnTo>
                <a:lnTo>
                  <a:pt x="6044" y="2837"/>
                </a:lnTo>
                <a:lnTo>
                  <a:pt x="6093" y="2783"/>
                </a:lnTo>
                <a:lnTo>
                  <a:pt x="6145" y="2730"/>
                </a:lnTo>
                <a:lnTo>
                  <a:pt x="6201" y="2673"/>
                </a:lnTo>
                <a:lnTo>
                  <a:pt x="6260" y="2618"/>
                </a:lnTo>
                <a:lnTo>
                  <a:pt x="6319" y="2563"/>
                </a:lnTo>
                <a:lnTo>
                  <a:pt x="6377" y="2505"/>
                </a:lnTo>
                <a:lnTo>
                  <a:pt x="6405" y="2476"/>
                </a:lnTo>
                <a:lnTo>
                  <a:pt x="6434" y="2448"/>
                </a:lnTo>
                <a:lnTo>
                  <a:pt x="6461" y="2417"/>
                </a:lnTo>
                <a:lnTo>
                  <a:pt x="6487" y="2387"/>
                </a:lnTo>
                <a:lnTo>
                  <a:pt x="6513" y="2356"/>
                </a:lnTo>
                <a:lnTo>
                  <a:pt x="6538" y="2325"/>
                </a:lnTo>
                <a:lnTo>
                  <a:pt x="6560" y="2293"/>
                </a:lnTo>
                <a:lnTo>
                  <a:pt x="6582" y="2259"/>
                </a:lnTo>
                <a:lnTo>
                  <a:pt x="6535" y="2281"/>
                </a:lnTo>
                <a:lnTo>
                  <a:pt x="6489" y="2303"/>
                </a:lnTo>
                <a:lnTo>
                  <a:pt x="6445" y="2327"/>
                </a:lnTo>
                <a:lnTo>
                  <a:pt x="6402" y="2351"/>
                </a:lnTo>
                <a:lnTo>
                  <a:pt x="6358" y="2375"/>
                </a:lnTo>
                <a:lnTo>
                  <a:pt x="6318" y="2402"/>
                </a:lnTo>
                <a:lnTo>
                  <a:pt x="6278" y="2428"/>
                </a:lnTo>
                <a:lnTo>
                  <a:pt x="6238" y="2455"/>
                </a:lnTo>
                <a:lnTo>
                  <a:pt x="6201" y="2482"/>
                </a:lnTo>
                <a:lnTo>
                  <a:pt x="6164" y="2511"/>
                </a:lnTo>
                <a:lnTo>
                  <a:pt x="6128" y="2540"/>
                </a:lnTo>
                <a:lnTo>
                  <a:pt x="6093" y="2570"/>
                </a:lnTo>
                <a:lnTo>
                  <a:pt x="6058" y="2601"/>
                </a:lnTo>
                <a:lnTo>
                  <a:pt x="6026" y="2631"/>
                </a:lnTo>
                <a:lnTo>
                  <a:pt x="5993" y="2664"/>
                </a:lnTo>
                <a:lnTo>
                  <a:pt x="5962" y="2696"/>
                </a:lnTo>
                <a:lnTo>
                  <a:pt x="5932" y="2729"/>
                </a:lnTo>
                <a:lnTo>
                  <a:pt x="5902" y="2762"/>
                </a:lnTo>
                <a:lnTo>
                  <a:pt x="5873" y="2796"/>
                </a:lnTo>
                <a:lnTo>
                  <a:pt x="5845" y="2831"/>
                </a:lnTo>
                <a:lnTo>
                  <a:pt x="5818" y="2867"/>
                </a:lnTo>
                <a:lnTo>
                  <a:pt x="5791" y="2902"/>
                </a:lnTo>
                <a:lnTo>
                  <a:pt x="5766" y="2938"/>
                </a:lnTo>
                <a:lnTo>
                  <a:pt x="5741" y="2975"/>
                </a:lnTo>
                <a:lnTo>
                  <a:pt x="5717" y="3012"/>
                </a:lnTo>
                <a:lnTo>
                  <a:pt x="5693" y="3049"/>
                </a:lnTo>
                <a:lnTo>
                  <a:pt x="5670" y="3088"/>
                </a:lnTo>
                <a:lnTo>
                  <a:pt x="5648" y="3126"/>
                </a:lnTo>
                <a:lnTo>
                  <a:pt x="5605" y="3204"/>
                </a:lnTo>
                <a:lnTo>
                  <a:pt x="5564" y="3284"/>
                </a:lnTo>
                <a:lnTo>
                  <a:pt x="5525" y="3364"/>
                </a:lnTo>
                <a:lnTo>
                  <a:pt x="5489" y="3447"/>
                </a:lnTo>
                <a:lnTo>
                  <a:pt x="5453" y="3530"/>
                </a:lnTo>
                <a:lnTo>
                  <a:pt x="5419" y="3615"/>
                </a:lnTo>
                <a:lnTo>
                  <a:pt x="5385" y="3701"/>
                </a:lnTo>
                <a:lnTo>
                  <a:pt x="5354" y="3786"/>
                </a:lnTo>
                <a:lnTo>
                  <a:pt x="5323" y="3874"/>
                </a:lnTo>
                <a:lnTo>
                  <a:pt x="5293" y="3960"/>
                </a:lnTo>
                <a:lnTo>
                  <a:pt x="5234" y="4137"/>
                </a:lnTo>
                <a:lnTo>
                  <a:pt x="5176" y="4314"/>
                </a:lnTo>
                <a:lnTo>
                  <a:pt x="5117" y="4490"/>
                </a:lnTo>
                <a:lnTo>
                  <a:pt x="5086" y="4578"/>
                </a:lnTo>
                <a:lnTo>
                  <a:pt x="5055" y="4666"/>
                </a:lnTo>
                <a:lnTo>
                  <a:pt x="5039" y="4706"/>
                </a:lnTo>
                <a:lnTo>
                  <a:pt x="5020" y="4751"/>
                </a:lnTo>
                <a:lnTo>
                  <a:pt x="4997" y="4799"/>
                </a:lnTo>
                <a:lnTo>
                  <a:pt x="4972" y="4849"/>
                </a:lnTo>
                <a:lnTo>
                  <a:pt x="4944" y="4902"/>
                </a:lnTo>
                <a:lnTo>
                  <a:pt x="4916" y="4956"/>
                </a:lnTo>
                <a:lnTo>
                  <a:pt x="4853" y="5067"/>
                </a:lnTo>
                <a:lnTo>
                  <a:pt x="4789" y="5176"/>
                </a:lnTo>
                <a:lnTo>
                  <a:pt x="4727" y="5281"/>
                </a:lnTo>
                <a:lnTo>
                  <a:pt x="4622" y="5455"/>
                </a:lnTo>
                <a:lnTo>
                  <a:pt x="4577" y="5529"/>
                </a:lnTo>
                <a:lnTo>
                  <a:pt x="4526" y="5612"/>
                </a:lnTo>
                <a:lnTo>
                  <a:pt x="4473" y="5694"/>
                </a:lnTo>
                <a:lnTo>
                  <a:pt x="4423" y="5771"/>
                </a:lnTo>
                <a:lnTo>
                  <a:pt x="4380" y="5837"/>
                </a:lnTo>
                <a:lnTo>
                  <a:pt x="4345" y="5885"/>
                </a:lnTo>
                <a:lnTo>
                  <a:pt x="4333" y="5901"/>
                </a:lnTo>
                <a:lnTo>
                  <a:pt x="4326" y="5910"/>
                </a:lnTo>
                <a:lnTo>
                  <a:pt x="4323" y="5912"/>
                </a:lnTo>
                <a:lnTo>
                  <a:pt x="4321" y="5912"/>
                </a:lnTo>
                <a:lnTo>
                  <a:pt x="4321" y="5909"/>
                </a:lnTo>
                <a:lnTo>
                  <a:pt x="4322" y="5906"/>
                </a:lnTo>
                <a:lnTo>
                  <a:pt x="4333" y="5868"/>
                </a:lnTo>
                <a:lnTo>
                  <a:pt x="4350" y="5802"/>
                </a:lnTo>
                <a:lnTo>
                  <a:pt x="4405" y="5584"/>
                </a:lnTo>
                <a:lnTo>
                  <a:pt x="4483" y="5263"/>
                </a:lnTo>
                <a:lnTo>
                  <a:pt x="4585" y="4853"/>
                </a:lnTo>
                <a:lnTo>
                  <a:pt x="4638" y="4645"/>
                </a:lnTo>
                <a:lnTo>
                  <a:pt x="4685" y="4470"/>
                </a:lnTo>
                <a:lnTo>
                  <a:pt x="4726" y="4322"/>
                </a:lnTo>
                <a:lnTo>
                  <a:pt x="4762" y="4197"/>
                </a:lnTo>
                <a:lnTo>
                  <a:pt x="4821" y="3999"/>
                </a:lnTo>
                <a:lnTo>
                  <a:pt x="4845" y="3916"/>
                </a:lnTo>
                <a:lnTo>
                  <a:pt x="4867" y="3838"/>
                </a:lnTo>
                <a:lnTo>
                  <a:pt x="4880" y="3797"/>
                </a:lnTo>
                <a:lnTo>
                  <a:pt x="4896" y="3751"/>
                </a:lnTo>
                <a:lnTo>
                  <a:pt x="4917" y="3703"/>
                </a:lnTo>
                <a:lnTo>
                  <a:pt x="4940" y="3651"/>
                </a:lnTo>
                <a:lnTo>
                  <a:pt x="4964" y="3599"/>
                </a:lnTo>
                <a:lnTo>
                  <a:pt x="4991" y="3543"/>
                </a:lnTo>
                <a:lnTo>
                  <a:pt x="5048" y="3432"/>
                </a:lnTo>
                <a:lnTo>
                  <a:pt x="5105" y="3323"/>
                </a:lnTo>
                <a:lnTo>
                  <a:pt x="5161" y="3223"/>
                </a:lnTo>
                <a:lnTo>
                  <a:pt x="5207" y="3136"/>
                </a:lnTo>
                <a:lnTo>
                  <a:pt x="5242" y="3068"/>
                </a:lnTo>
                <a:lnTo>
                  <a:pt x="5259" y="3036"/>
                </a:lnTo>
                <a:lnTo>
                  <a:pt x="5278" y="3000"/>
                </a:lnTo>
                <a:lnTo>
                  <a:pt x="5328" y="2916"/>
                </a:lnTo>
                <a:lnTo>
                  <a:pt x="5383" y="2824"/>
                </a:lnTo>
                <a:lnTo>
                  <a:pt x="5441" y="2730"/>
                </a:lnTo>
                <a:lnTo>
                  <a:pt x="5539" y="2571"/>
                </a:lnTo>
                <a:lnTo>
                  <a:pt x="5581" y="2504"/>
                </a:lnTo>
                <a:lnTo>
                  <a:pt x="5938" y="2166"/>
                </a:lnTo>
                <a:lnTo>
                  <a:pt x="6220" y="1921"/>
                </a:lnTo>
                <a:lnTo>
                  <a:pt x="6172" y="1945"/>
                </a:lnTo>
                <a:lnTo>
                  <a:pt x="6117" y="1974"/>
                </a:lnTo>
                <a:lnTo>
                  <a:pt x="6046" y="2013"/>
                </a:lnTo>
                <a:lnTo>
                  <a:pt x="6006" y="2037"/>
                </a:lnTo>
                <a:lnTo>
                  <a:pt x="5963" y="2062"/>
                </a:lnTo>
                <a:lnTo>
                  <a:pt x="5918" y="2089"/>
                </a:lnTo>
                <a:lnTo>
                  <a:pt x="5871" y="2120"/>
                </a:lnTo>
                <a:lnTo>
                  <a:pt x="5823" y="2152"/>
                </a:lnTo>
                <a:lnTo>
                  <a:pt x="5775" y="2186"/>
                </a:lnTo>
                <a:lnTo>
                  <a:pt x="5724" y="2222"/>
                </a:lnTo>
                <a:lnTo>
                  <a:pt x="5675" y="2260"/>
                </a:lnTo>
                <a:lnTo>
                  <a:pt x="5628" y="2299"/>
                </a:lnTo>
                <a:lnTo>
                  <a:pt x="5584" y="2338"/>
                </a:lnTo>
                <a:lnTo>
                  <a:pt x="5544" y="2378"/>
                </a:lnTo>
                <a:lnTo>
                  <a:pt x="5507" y="2417"/>
                </a:lnTo>
                <a:lnTo>
                  <a:pt x="5472" y="2457"/>
                </a:lnTo>
                <a:lnTo>
                  <a:pt x="5439" y="2498"/>
                </a:lnTo>
                <a:lnTo>
                  <a:pt x="5409" y="2539"/>
                </a:lnTo>
                <a:lnTo>
                  <a:pt x="5382" y="2578"/>
                </a:lnTo>
                <a:lnTo>
                  <a:pt x="5355" y="2619"/>
                </a:lnTo>
                <a:lnTo>
                  <a:pt x="5330" y="2660"/>
                </a:lnTo>
                <a:lnTo>
                  <a:pt x="5282" y="2741"/>
                </a:lnTo>
                <a:lnTo>
                  <a:pt x="5235" y="2820"/>
                </a:lnTo>
                <a:lnTo>
                  <a:pt x="5211" y="2860"/>
                </a:lnTo>
                <a:lnTo>
                  <a:pt x="5187" y="2898"/>
                </a:lnTo>
                <a:lnTo>
                  <a:pt x="5162" y="2939"/>
                </a:lnTo>
                <a:lnTo>
                  <a:pt x="5138" y="2980"/>
                </a:lnTo>
                <a:lnTo>
                  <a:pt x="5113" y="3023"/>
                </a:lnTo>
                <a:lnTo>
                  <a:pt x="5089" y="3069"/>
                </a:lnTo>
                <a:lnTo>
                  <a:pt x="5040" y="3161"/>
                </a:lnTo>
                <a:lnTo>
                  <a:pt x="4994" y="3257"/>
                </a:lnTo>
                <a:lnTo>
                  <a:pt x="4949" y="3355"/>
                </a:lnTo>
                <a:lnTo>
                  <a:pt x="4907" y="3451"/>
                </a:lnTo>
                <a:lnTo>
                  <a:pt x="4866" y="3543"/>
                </a:lnTo>
                <a:lnTo>
                  <a:pt x="4829" y="3631"/>
                </a:lnTo>
                <a:lnTo>
                  <a:pt x="4793" y="3724"/>
                </a:lnTo>
                <a:lnTo>
                  <a:pt x="4753" y="3828"/>
                </a:lnTo>
                <a:lnTo>
                  <a:pt x="4713" y="3943"/>
                </a:lnTo>
                <a:lnTo>
                  <a:pt x="4669" y="4066"/>
                </a:lnTo>
                <a:lnTo>
                  <a:pt x="4627" y="4192"/>
                </a:lnTo>
                <a:lnTo>
                  <a:pt x="4586" y="4321"/>
                </a:lnTo>
                <a:lnTo>
                  <a:pt x="4547" y="4448"/>
                </a:lnTo>
                <a:lnTo>
                  <a:pt x="4511" y="4571"/>
                </a:lnTo>
                <a:lnTo>
                  <a:pt x="4491" y="4637"/>
                </a:lnTo>
                <a:lnTo>
                  <a:pt x="4472" y="4711"/>
                </a:lnTo>
                <a:lnTo>
                  <a:pt x="4452" y="4795"/>
                </a:lnTo>
                <a:lnTo>
                  <a:pt x="4431" y="4887"/>
                </a:lnTo>
                <a:lnTo>
                  <a:pt x="4388" y="5082"/>
                </a:lnTo>
                <a:lnTo>
                  <a:pt x="4346" y="5289"/>
                </a:lnTo>
                <a:lnTo>
                  <a:pt x="4304" y="5495"/>
                </a:lnTo>
                <a:lnTo>
                  <a:pt x="4267" y="5686"/>
                </a:lnTo>
                <a:lnTo>
                  <a:pt x="4209" y="5981"/>
                </a:lnTo>
                <a:lnTo>
                  <a:pt x="4197" y="6037"/>
                </a:lnTo>
                <a:lnTo>
                  <a:pt x="4183" y="6095"/>
                </a:lnTo>
                <a:lnTo>
                  <a:pt x="4166" y="6159"/>
                </a:lnTo>
                <a:lnTo>
                  <a:pt x="4148" y="6223"/>
                </a:lnTo>
                <a:lnTo>
                  <a:pt x="4129" y="6288"/>
                </a:lnTo>
                <a:lnTo>
                  <a:pt x="4109" y="6351"/>
                </a:lnTo>
                <a:lnTo>
                  <a:pt x="4071" y="6469"/>
                </a:lnTo>
                <a:lnTo>
                  <a:pt x="4037" y="6565"/>
                </a:lnTo>
                <a:lnTo>
                  <a:pt x="4023" y="6602"/>
                </a:lnTo>
                <a:lnTo>
                  <a:pt x="4011" y="6630"/>
                </a:lnTo>
                <a:lnTo>
                  <a:pt x="4004" y="6647"/>
                </a:lnTo>
                <a:lnTo>
                  <a:pt x="4000" y="6650"/>
                </a:lnTo>
                <a:lnTo>
                  <a:pt x="3999" y="6652"/>
                </a:lnTo>
                <a:lnTo>
                  <a:pt x="3998" y="6649"/>
                </a:lnTo>
                <a:lnTo>
                  <a:pt x="3999" y="6643"/>
                </a:lnTo>
                <a:lnTo>
                  <a:pt x="4002" y="6619"/>
                </a:lnTo>
                <a:lnTo>
                  <a:pt x="4010" y="6582"/>
                </a:lnTo>
                <a:lnTo>
                  <a:pt x="4018" y="6536"/>
                </a:lnTo>
                <a:lnTo>
                  <a:pt x="4025" y="6481"/>
                </a:lnTo>
                <a:lnTo>
                  <a:pt x="4034" y="6420"/>
                </a:lnTo>
                <a:lnTo>
                  <a:pt x="4051" y="6280"/>
                </a:lnTo>
                <a:lnTo>
                  <a:pt x="4066" y="6125"/>
                </a:lnTo>
                <a:lnTo>
                  <a:pt x="4082" y="5967"/>
                </a:lnTo>
                <a:lnTo>
                  <a:pt x="4095" y="5811"/>
                </a:lnTo>
                <a:lnTo>
                  <a:pt x="4107" y="5669"/>
                </a:lnTo>
                <a:lnTo>
                  <a:pt x="4115" y="5549"/>
                </a:lnTo>
                <a:lnTo>
                  <a:pt x="4121" y="5450"/>
                </a:lnTo>
                <a:lnTo>
                  <a:pt x="4125" y="5364"/>
                </a:lnTo>
                <a:lnTo>
                  <a:pt x="4129" y="5283"/>
                </a:lnTo>
                <a:lnTo>
                  <a:pt x="4135" y="5203"/>
                </a:lnTo>
                <a:lnTo>
                  <a:pt x="4138" y="5161"/>
                </a:lnTo>
                <a:lnTo>
                  <a:pt x="4143" y="5116"/>
                </a:lnTo>
                <a:lnTo>
                  <a:pt x="4150" y="5068"/>
                </a:lnTo>
                <a:lnTo>
                  <a:pt x="4157" y="5018"/>
                </a:lnTo>
                <a:lnTo>
                  <a:pt x="4167" y="4961"/>
                </a:lnTo>
                <a:lnTo>
                  <a:pt x="4179" y="4900"/>
                </a:lnTo>
                <a:lnTo>
                  <a:pt x="4193" y="4833"/>
                </a:lnTo>
                <a:lnTo>
                  <a:pt x="4209" y="4759"/>
                </a:lnTo>
                <a:lnTo>
                  <a:pt x="4258" y="4542"/>
                </a:lnTo>
                <a:lnTo>
                  <a:pt x="4280" y="4444"/>
                </a:lnTo>
                <a:lnTo>
                  <a:pt x="4294" y="4368"/>
                </a:lnTo>
                <a:lnTo>
                  <a:pt x="4322" y="4214"/>
                </a:lnTo>
                <a:lnTo>
                  <a:pt x="4338" y="4140"/>
                </a:lnTo>
                <a:lnTo>
                  <a:pt x="4354" y="4065"/>
                </a:lnTo>
                <a:lnTo>
                  <a:pt x="4375" y="3989"/>
                </a:lnTo>
                <a:lnTo>
                  <a:pt x="4398" y="3912"/>
                </a:lnTo>
                <a:lnTo>
                  <a:pt x="4422" y="3835"/>
                </a:lnTo>
                <a:lnTo>
                  <a:pt x="4448" y="3758"/>
                </a:lnTo>
                <a:lnTo>
                  <a:pt x="4477" y="3680"/>
                </a:lnTo>
                <a:lnTo>
                  <a:pt x="4508" y="3602"/>
                </a:lnTo>
                <a:lnTo>
                  <a:pt x="4541" y="3525"/>
                </a:lnTo>
                <a:lnTo>
                  <a:pt x="4576" y="3447"/>
                </a:lnTo>
                <a:lnTo>
                  <a:pt x="4612" y="3369"/>
                </a:lnTo>
                <a:lnTo>
                  <a:pt x="4650" y="3292"/>
                </a:lnTo>
                <a:lnTo>
                  <a:pt x="4690" y="3214"/>
                </a:lnTo>
                <a:lnTo>
                  <a:pt x="4732" y="3138"/>
                </a:lnTo>
                <a:lnTo>
                  <a:pt x="4774" y="3062"/>
                </a:lnTo>
                <a:lnTo>
                  <a:pt x="4818" y="2987"/>
                </a:lnTo>
                <a:lnTo>
                  <a:pt x="4864" y="2913"/>
                </a:lnTo>
                <a:lnTo>
                  <a:pt x="4911" y="2838"/>
                </a:lnTo>
                <a:lnTo>
                  <a:pt x="4959" y="2766"/>
                </a:lnTo>
                <a:lnTo>
                  <a:pt x="5008" y="2694"/>
                </a:lnTo>
                <a:lnTo>
                  <a:pt x="5059" y="2624"/>
                </a:lnTo>
                <a:lnTo>
                  <a:pt x="5110" y="2556"/>
                </a:lnTo>
                <a:lnTo>
                  <a:pt x="5162" y="2487"/>
                </a:lnTo>
                <a:lnTo>
                  <a:pt x="5216" y="2422"/>
                </a:lnTo>
                <a:lnTo>
                  <a:pt x="5269" y="2357"/>
                </a:lnTo>
                <a:lnTo>
                  <a:pt x="5324" y="2295"/>
                </a:lnTo>
                <a:lnTo>
                  <a:pt x="5379" y="2235"/>
                </a:lnTo>
                <a:lnTo>
                  <a:pt x="5435" y="2176"/>
                </a:lnTo>
                <a:lnTo>
                  <a:pt x="5491" y="2121"/>
                </a:lnTo>
                <a:lnTo>
                  <a:pt x="5548" y="2065"/>
                </a:lnTo>
                <a:lnTo>
                  <a:pt x="5604" y="2014"/>
                </a:lnTo>
                <a:lnTo>
                  <a:pt x="5660" y="1965"/>
                </a:lnTo>
                <a:lnTo>
                  <a:pt x="5688" y="1943"/>
                </a:lnTo>
                <a:lnTo>
                  <a:pt x="5715" y="1922"/>
                </a:lnTo>
                <a:lnTo>
                  <a:pt x="5742" y="1902"/>
                </a:lnTo>
                <a:lnTo>
                  <a:pt x="5770" y="1883"/>
                </a:lnTo>
                <a:lnTo>
                  <a:pt x="5797" y="1865"/>
                </a:lnTo>
                <a:lnTo>
                  <a:pt x="5826" y="1847"/>
                </a:lnTo>
                <a:lnTo>
                  <a:pt x="5854" y="1830"/>
                </a:lnTo>
                <a:lnTo>
                  <a:pt x="5883" y="1814"/>
                </a:lnTo>
                <a:lnTo>
                  <a:pt x="5912" y="1800"/>
                </a:lnTo>
                <a:lnTo>
                  <a:pt x="5940" y="1785"/>
                </a:lnTo>
                <a:lnTo>
                  <a:pt x="5969" y="1772"/>
                </a:lnTo>
                <a:lnTo>
                  <a:pt x="5999" y="1759"/>
                </a:lnTo>
                <a:lnTo>
                  <a:pt x="6058" y="1735"/>
                </a:lnTo>
                <a:lnTo>
                  <a:pt x="6119" y="1715"/>
                </a:lnTo>
                <a:lnTo>
                  <a:pt x="6181" y="1695"/>
                </a:lnTo>
                <a:lnTo>
                  <a:pt x="6243" y="1677"/>
                </a:lnTo>
                <a:lnTo>
                  <a:pt x="6306" y="1662"/>
                </a:lnTo>
                <a:lnTo>
                  <a:pt x="6369" y="1649"/>
                </a:lnTo>
                <a:lnTo>
                  <a:pt x="6434" y="1635"/>
                </a:lnTo>
                <a:lnTo>
                  <a:pt x="6500" y="1623"/>
                </a:lnTo>
                <a:lnTo>
                  <a:pt x="6566" y="1612"/>
                </a:lnTo>
                <a:lnTo>
                  <a:pt x="6634" y="1602"/>
                </a:lnTo>
                <a:lnTo>
                  <a:pt x="6607" y="1592"/>
                </a:lnTo>
                <a:lnTo>
                  <a:pt x="6580" y="1582"/>
                </a:lnTo>
                <a:lnTo>
                  <a:pt x="6553" y="1575"/>
                </a:lnTo>
                <a:lnTo>
                  <a:pt x="6527" y="1567"/>
                </a:lnTo>
                <a:lnTo>
                  <a:pt x="6500" y="1561"/>
                </a:lnTo>
                <a:lnTo>
                  <a:pt x="6474" y="1556"/>
                </a:lnTo>
                <a:lnTo>
                  <a:pt x="6447" y="1551"/>
                </a:lnTo>
                <a:lnTo>
                  <a:pt x="6420" y="1548"/>
                </a:lnTo>
                <a:lnTo>
                  <a:pt x="6393" y="1544"/>
                </a:lnTo>
                <a:lnTo>
                  <a:pt x="6368" y="1542"/>
                </a:lnTo>
                <a:lnTo>
                  <a:pt x="6342" y="1540"/>
                </a:lnTo>
                <a:lnTo>
                  <a:pt x="6315" y="1540"/>
                </a:lnTo>
                <a:lnTo>
                  <a:pt x="6289" y="1540"/>
                </a:lnTo>
                <a:lnTo>
                  <a:pt x="6262" y="1542"/>
                </a:lnTo>
                <a:lnTo>
                  <a:pt x="6236" y="1544"/>
                </a:lnTo>
                <a:lnTo>
                  <a:pt x="6211" y="1546"/>
                </a:lnTo>
                <a:lnTo>
                  <a:pt x="6184" y="1550"/>
                </a:lnTo>
                <a:lnTo>
                  <a:pt x="6158" y="1554"/>
                </a:lnTo>
                <a:lnTo>
                  <a:pt x="6133" y="1558"/>
                </a:lnTo>
                <a:lnTo>
                  <a:pt x="6106" y="1564"/>
                </a:lnTo>
                <a:lnTo>
                  <a:pt x="6056" y="1578"/>
                </a:lnTo>
                <a:lnTo>
                  <a:pt x="6004" y="1593"/>
                </a:lnTo>
                <a:lnTo>
                  <a:pt x="5954" y="1612"/>
                </a:lnTo>
                <a:lnTo>
                  <a:pt x="5903" y="1633"/>
                </a:lnTo>
                <a:lnTo>
                  <a:pt x="5853" y="1657"/>
                </a:lnTo>
                <a:lnTo>
                  <a:pt x="5803" y="1683"/>
                </a:lnTo>
                <a:lnTo>
                  <a:pt x="5754" y="1712"/>
                </a:lnTo>
                <a:lnTo>
                  <a:pt x="5705" y="1742"/>
                </a:lnTo>
                <a:lnTo>
                  <a:pt x="5656" y="1776"/>
                </a:lnTo>
                <a:lnTo>
                  <a:pt x="5608" y="1811"/>
                </a:lnTo>
                <a:lnTo>
                  <a:pt x="5561" y="1847"/>
                </a:lnTo>
                <a:lnTo>
                  <a:pt x="5513" y="1886"/>
                </a:lnTo>
                <a:lnTo>
                  <a:pt x="5466" y="1926"/>
                </a:lnTo>
                <a:lnTo>
                  <a:pt x="5419" y="1969"/>
                </a:lnTo>
                <a:lnTo>
                  <a:pt x="5373" y="2013"/>
                </a:lnTo>
                <a:lnTo>
                  <a:pt x="5328" y="2058"/>
                </a:lnTo>
                <a:lnTo>
                  <a:pt x="5283" y="2105"/>
                </a:lnTo>
                <a:lnTo>
                  <a:pt x="5239" y="2153"/>
                </a:lnTo>
                <a:lnTo>
                  <a:pt x="5195" y="2202"/>
                </a:lnTo>
                <a:lnTo>
                  <a:pt x="5151" y="2253"/>
                </a:lnTo>
                <a:lnTo>
                  <a:pt x="5109" y="2305"/>
                </a:lnTo>
                <a:lnTo>
                  <a:pt x="5067" y="2356"/>
                </a:lnTo>
                <a:lnTo>
                  <a:pt x="5025" y="2410"/>
                </a:lnTo>
                <a:lnTo>
                  <a:pt x="4984" y="2464"/>
                </a:lnTo>
                <a:lnTo>
                  <a:pt x="4944" y="2520"/>
                </a:lnTo>
                <a:lnTo>
                  <a:pt x="4905" y="2575"/>
                </a:lnTo>
                <a:lnTo>
                  <a:pt x="4865" y="2631"/>
                </a:lnTo>
                <a:lnTo>
                  <a:pt x="4827" y="2688"/>
                </a:lnTo>
                <a:lnTo>
                  <a:pt x="4789" y="2744"/>
                </a:lnTo>
                <a:lnTo>
                  <a:pt x="4752" y="2802"/>
                </a:lnTo>
                <a:lnTo>
                  <a:pt x="4681" y="2916"/>
                </a:lnTo>
                <a:lnTo>
                  <a:pt x="4612" y="3031"/>
                </a:lnTo>
                <a:lnTo>
                  <a:pt x="4547" y="3146"/>
                </a:lnTo>
                <a:lnTo>
                  <a:pt x="4484" y="3259"/>
                </a:lnTo>
                <a:lnTo>
                  <a:pt x="4425" y="3369"/>
                </a:lnTo>
                <a:lnTo>
                  <a:pt x="4370" y="3477"/>
                </a:lnTo>
                <a:lnTo>
                  <a:pt x="4317" y="3582"/>
                </a:lnTo>
                <a:lnTo>
                  <a:pt x="4269" y="3681"/>
                </a:lnTo>
                <a:lnTo>
                  <a:pt x="4225" y="3778"/>
                </a:lnTo>
                <a:lnTo>
                  <a:pt x="4184" y="3867"/>
                </a:lnTo>
                <a:lnTo>
                  <a:pt x="4148" y="3949"/>
                </a:lnTo>
                <a:lnTo>
                  <a:pt x="4115" y="4026"/>
                </a:lnTo>
                <a:lnTo>
                  <a:pt x="4096" y="4071"/>
                </a:lnTo>
                <a:lnTo>
                  <a:pt x="4075" y="4119"/>
                </a:lnTo>
                <a:lnTo>
                  <a:pt x="4049" y="4169"/>
                </a:lnTo>
                <a:lnTo>
                  <a:pt x="4023" y="4221"/>
                </a:lnTo>
                <a:lnTo>
                  <a:pt x="3968" y="4328"/>
                </a:lnTo>
                <a:lnTo>
                  <a:pt x="3911" y="4430"/>
                </a:lnTo>
                <a:lnTo>
                  <a:pt x="3859" y="4523"/>
                </a:lnTo>
                <a:lnTo>
                  <a:pt x="3817" y="4597"/>
                </a:lnTo>
                <a:lnTo>
                  <a:pt x="3778" y="4666"/>
                </a:lnTo>
                <a:lnTo>
                  <a:pt x="3775" y="4644"/>
                </a:lnTo>
                <a:lnTo>
                  <a:pt x="3773" y="4619"/>
                </a:lnTo>
                <a:lnTo>
                  <a:pt x="3773" y="4583"/>
                </a:lnTo>
                <a:lnTo>
                  <a:pt x="3774" y="4537"/>
                </a:lnTo>
                <a:lnTo>
                  <a:pt x="3778" y="4483"/>
                </a:lnTo>
                <a:lnTo>
                  <a:pt x="3780" y="4452"/>
                </a:lnTo>
                <a:lnTo>
                  <a:pt x="3785" y="4418"/>
                </a:lnTo>
                <a:lnTo>
                  <a:pt x="3790" y="4383"/>
                </a:lnTo>
                <a:lnTo>
                  <a:pt x="3796" y="4346"/>
                </a:lnTo>
                <a:lnTo>
                  <a:pt x="3840" y="4108"/>
                </a:lnTo>
                <a:lnTo>
                  <a:pt x="3870" y="3945"/>
                </a:lnTo>
                <a:lnTo>
                  <a:pt x="3904" y="3768"/>
                </a:lnTo>
                <a:lnTo>
                  <a:pt x="3940" y="3589"/>
                </a:lnTo>
                <a:lnTo>
                  <a:pt x="3976" y="3421"/>
                </a:lnTo>
                <a:lnTo>
                  <a:pt x="3993" y="3344"/>
                </a:lnTo>
                <a:lnTo>
                  <a:pt x="4010" y="3274"/>
                </a:lnTo>
                <a:lnTo>
                  <a:pt x="4025" y="3213"/>
                </a:lnTo>
                <a:lnTo>
                  <a:pt x="4041" y="3161"/>
                </a:lnTo>
                <a:lnTo>
                  <a:pt x="4075" y="3047"/>
                </a:lnTo>
                <a:lnTo>
                  <a:pt x="4117" y="2898"/>
                </a:lnTo>
                <a:lnTo>
                  <a:pt x="4216" y="2546"/>
                </a:lnTo>
                <a:lnTo>
                  <a:pt x="4267" y="2372"/>
                </a:lnTo>
                <a:lnTo>
                  <a:pt x="4312" y="2216"/>
                </a:lnTo>
                <a:lnTo>
                  <a:pt x="4333" y="2150"/>
                </a:lnTo>
                <a:lnTo>
                  <a:pt x="4351" y="2092"/>
                </a:lnTo>
                <a:lnTo>
                  <a:pt x="4366" y="2047"/>
                </a:lnTo>
                <a:lnTo>
                  <a:pt x="4378" y="2015"/>
                </a:lnTo>
                <a:lnTo>
                  <a:pt x="4392" y="1984"/>
                </a:lnTo>
                <a:lnTo>
                  <a:pt x="4407" y="1942"/>
                </a:lnTo>
                <a:lnTo>
                  <a:pt x="4448" y="1830"/>
                </a:lnTo>
                <a:lnTo>
                  <a:pt x="4494" y="1695"/>
                </a:lnTo>
                <a:lnTo>
                  <a:pt x="4517" y="1626"/>
                </a:lnTo>
                <a:lnTo>
                  <a:pt x="4538" y="1557"/>
                </a:lnTo>
                <a:lnTo>
                  <a:pt x="4559" y="1491"/>
                </a:lnTo>
                <a:lnTo>
                  <a:pt x="4576" y="1430"/>
                </a:lnTo>
                <a:lnTo>
                  <a:pt x="4590" y="1376"/>
                </a:lnTo>
                <a:lnTo>
                  <a:pt x="4601" y="1331"/>
                </a:lnTo>
                <a:lnTo>
                  <a:pt x="4604" y="1312"/>
                </a:lnTo>
                <a:lnTo>
                  <a:pt x="4606" y="1296"/>
                </a:lnTo>
                <a:lnTo>
                  <a:pt x="4607" y="1284"/>
                </a:lnTo>
                <a:lnTo>
                  <a:pt x="4606" y="1276"/>
                </a:lnTo>
                <a:lnTo>
                  <a:pt x="4604" y="1274"/>
                </a:lnTo>
                <a:lnTo>
                  <a:pt x="4603" y="1271"/>
                </a:lnTo>
                <a:lnTo>
                  <a:pt x="4602" y="1271"/>
                </a:lnTo>
                <a:lnTo>
                  <a:pt x="4600" y="1271"/>
                </a:lnTo>
                <a:lnTo>
                  <a:pt x="4594" y="1275"/>
                </a:lnTo>
                <a:lnTo>
                  <a:pt x="4585" y="1283"/>
                </a:lnTo>
                <a:lnTo>
                  <a:pt x="4567" y="1307"/>
                </a:lnTo>
                <a:lnTo>
                  <a:pt x="4548" y="1337"/>
                </a:lnTo>
                <a:lnTo>
                  <a:pt x="4527" y="1373"/>
                </a:lnTo>
                <a:lnTo>
                  <a:pt x="4506" y="1414"/>
                </a:lnTo>
                <a:lnTo>
                  <a:pt x="4484" y="1460"/>
                </a:lnTo>
                <a:lnTo>
                  <a:pt x="4463" y="1509"/>
                </a:lnTo>
                <a:lnTo>
                  <a:pt x="4441" y="1562"/>
                </a:lnTo>
                <a:lnTo>
                  <a:pt x="4418" y="1618"/>
                </a:lnTo>
                <a:lnTo>
                  <a:pt x="4397" y="1677"/>
                </a:lnTo>
                <a:lnTo>
                  <a:pt x="4375" y="1737"/>
                </a:lnTo>
                <a:lnTo>
                  <a:pt x="4354" y="1799"/>
                </a:lnTo>
                <a:lnTo>
                  <a:pt x="4334" y="1861"/>
                </a:lnTo>
                <a:lnTo>
                  <a:pt x="4315" y="1924"/>
                </a:lnTo>
                <a:lnTo>
                  <a:pt x="4297" y="1987"/>
                </a:lnTo>
                <a:lnTo>
                  <a:pt x="4281" y="2049"/>
                </a:lnTo>
                <a:lnTo>
                  <a:pt x="4266" y="2110"/>
                </a:lnTo>
                <a:lnTo>
                  <a:pt x="4251" y="2170"/>
                </a:lnTo>
                <a:lnTo>
                  <a:pt x="4236" y="2230"/>
                </a:lnTo>
                <a:lnTo>
                  <a:pt x="4219" y="2290"/>
                </a:lnTo>
                <a:lnTo>
                  <a:pt x="4201" y="2351"/>
                </a:lnTo>
                <a:lnTo>
                  <a:pt x="4162" y="2474"/>
                </a:lnTo>
                <a:lnTo>
                  <a:pt x="4123" y="2598"/>
                </a:lnTo>
                <a:lnTo>
                  <a:pt x="4041" y="2844"/>
                </a:lnTo>
                <a:lnTo>
                  <a:pt x="4002" y="2965"/>
                </a:lnTo>
                <a:lnTo>
                  <a:pt x="3965" y="3087"/>
                </a:lnTo>
                <a:lnTo>
                  <a:pt x="3929" y="3210"/>
                </a:lnTo>
                <a:lnTo>
                  <a:pt x="3893" y="3337"/>
                </a:lnTo>
                <a:lnTo>
                  <a:pt x="3858" y="3462"/>
                </a:lnTo>
                <a:lnTo>
                  <a:pt x="3827" y="3579"/>
                </a:lnTo>
                <a:lnTo>
                  <a:pt x="3799" y="3685"/>
                </a:lnTo>
                <a:lnTo>
                  <a:pt x="3778" y="3774"/>
                </a:lnTo>
                <a:lnTo>
                  <a:pt x="3763" y="3839"/>
                </a:lnTo>
                <a:lnTo>
                  <a:pt x="3760" y="3862"/>
                </a:lnTo>
                <a:lnTo>
                  <a:pt x="3759" y="3876"/>
                </a:lnTo>
                <a:lnTo>
                  <a:pt x="3759" y="3880"/>
                </a:lnTo>
                <a:lnTo>
                  <a:pt x="3757" y="3871"/>
                </a:lnTo>
                <a:lnTo>
                  <a:pt x="3756" y="3820"/>
                </a:lnTo>
                <a:lnTo>
                  <a:pt x="3755" y="3733"/>
                </a:lnTo>
                <a:lnTo>
                  <a:pt x="3754" y="3623"/>
                </a:lnTo>
                <a:lnTo>
                  <a:pt x="3755" y="3496"/>
                </a:lnTo>
                <a:lnTo>
                  <a:pt x="3756" y="3433"/>
                </a:lnTo>
                <a:lnTo>
                  <a:pt x="3759" y="3368"/>
                </a:lnTo>
                <a:lnTo>
                  <a:pt x="3762" y="3307"/>
                </a:lnTo>
                <a:lnTo>
                  <a:pt x="3766" y="3247"/>
                </a:lnTo>
                <a:lnTo>
                  <a:pt x="3771" y="3192"/>
                </a:lnTo>
                <a:lnTo>
                  <a:pt x="3778" y="3143"/>
                </a:lnTo>
                <a:lnTo>
                  <a:pt x="3795" y="3040"/>
                </a:lnTo>
                <a:lnTo>
                  <a:pt x="3817" y="2919"/>
                </a:lnTo>
                <a:lnTo>
                  <a:pt x="3844" y="2786"/>
                </a:lnTo>
                <a:lnTo>
                  <a:pt x="3871" y="2654"/>
                </a:lnTo>
                <a:lnTo>
                  <a:pt x="3899" y="2529"/>
                </a:lnTo>
                <a:lnTo>
                  <a:pt x="3926" y="2419"/>
                </a:lnTo>
                <a:lnTo>
                  <a:pt x="3938" y="2372"/>
                </a:lnTo>
                <a:lnTo>
                  <a:pt x="3948" y="2332"/>
                </a:lnTo>
                <a:lnTo>
                  <a:pt x="3958" y="2301"/>
                </a:lnTo>
                <a:lnTo>
                  <a:pt x="3965" y="2278"/>
                </a:lnTo>
                <a:lnTo>
                  <a:pt x="3974" y="2255"/>
                </a:lnTo>
                <a:lnTo>
                  <a:pt x="3983" y="2223"/>
                </a:lnTo>
                <a:lnTo>
                  <a:pt x="4007" y="2133"/>
                </a:lnTo>
                <a:lnTo>
                  <a:pt x="4035" y="2023"/>
                </a:lnTo>
                <a:lnTo>
                  <a:pt x="4064" y="1904"/>
                </a:lnTo>
                <a:lnTo>
                  <a:pt x="4113" y="1694"/>
                </a:lnTo>
                <a:lnTo>
                  <a:pt x="4135" y="1602"/>
                </a:lnTo>
                <a:lnTo>
                  <a:pt x="4322" y="719"/>
                </a:lnTo>
                <a:lnTo>
                  <a:pt x="4268" y="865"/>
                </a:lnTo>
                <a:lnTo>
                  <a:pt x="4218" y="1012"/>
                </a:lnTo>
                <a:lnTo>
                  <a:pt x="4168" y="1159"/>
                </a:lnTo>
                <a:lnTo>
                  <a:pt x="4120" y="1308"/>
                </a:lnTo>
                <a:lnTo>
                  <a:pt x="4075" y="1456"/>
                </a:lnTo>
                <a:lnTo>
                  <a:pt x="4030" y="1606"/>
                </a:lnTo>
                <a:lnTo>
                  <a:pt x="3942" y="1904"/>
                </a:lnTo>
                <a:lnTo>
                  <a:pt x="3928" y="1950"/>
                </a:lnTo>
                <a:lnTo>
                  <a:pt x="3911" y="1999"/>
                </a:lnTo>
                <a:lnTo>
                  <a:pt x="3892" y="2051"/>
                </a:lnTo>
                <a:lnTo>
                  <a:pt x="3871" y="2104"/>
                </a:lnTo>
                <a:lnTo>
                  <a:pt x="3828" y="2217"/>
                </a:lnTo>
                <a:lnTo>
                  <a:pt x="3784" y="2332"/>
                </a:lnTo>
                <a:lnTo>
                  <a:pt x="3763" y="2390"/>
                </a:lnTo>
                <a:lnTo>
                  <a:pt x="3743" y="2449"/>
                </a:lnTo>
                <a:lnTo>
                  <a:pt x="3726" y="2505"/>
                </a:lnTo>
                <a:lnTo>
                  <a:pt x="3710" y="2562"/>
                </a:lnTo>
                <a:lnTo>
                  <a:pt x="3698" y="2616"/>
                </a:lnTo>
                <a:lnTo>
                  <a:pt x="3694" y="2643"/>
                </a:lnTo>
                <a:lnTo>
                  <a:pt x="3689" y="2669"/>
                </a:lnTo>
                <a:lnTo>
                  <a:pt x="3686" y="2694"/>
                </a:lnTo>
                <a:lnTo>
                  <a:pt x="3684" y="2719"/>
                </a:lnTo>
                <a:lnTo>
                  <a:pt x="3683" y="2743"/>
                </a:lnTo>
                <a:lnTo>
                  <a:pt x="3683" y="2767"/>
                </a:lnTo>
                <a:lnTo>
                  <a:pt x="3683" y="2661"/>
                </a:lnTo>
                <a:lnTo>
                  <a:pt x="3680" y="2556"/>
                </a:lnTo>
                <a:lnTo>
                  <a:pt x="3679" y="2451"/>
                </a:lnTo>
                <a:lnTo>
                  <a:pt x="3679" y="2345"/>
                </a:lnTo>
                <a:lnTo>
                  <a:pt x="3680" y="2293"/>
                </a:lnTo>
                <a:lnTo>
                  <a:pt x="3682" y="2240"/>
                </a:lnTo>
                <a:lnTo>
                  <a:pt x="3685" y="2188"/>
                </a:lnTo>
                <a:lnTo>
                  <a:pt x="3689" y="2135"/>
                </a:lnTo>
                <a:lnTo>
                  <a:pt x="3695" y="2082"/>
                </a:lnTo>
                <a:lnTo>
                  <a:pt x="3701" y="2031"/>
                </a:lnTo>
                <a:lnTo>
                  <a:pt x="3709" y="1979"/>
                </a:lnTo>
                <a:lnTo>
                  <a:pt x="3720" y="1926"/>
                </a:lnTo>
                <a:lnTo>
                  <a:pt x="3727" y="1894"/>
                </a:lnTo>
                <a:lnTo>
                  <a:pt x="3736" y="1860"/>
                </a:lnTo>
                <a:lnTo>
                  <a:pt x="3754" y="1794"/>
                </a:lnTo>
                <a:lnTo>
                  <a:pt x="3774" y="1729"/>
                </a:lnTo>
                <a:lnTo>
                  <a:pt x="3796" y="1665"/>
                </a:lnTo>
                <a:lnTo>
                  <a:pt x="3820" y="1600"/>
                </a:lnTo>
                <a:lnTo>
                  <a:pt x="3843" y="1537"/>
                </a:lnTo>
                <a:lnTo>
                  <a:pt x="3891" y="1409"/>
                </a:lnTo>
                <a:lnTo>
                  <a:pt x="3899" y="1385"/>
                </a:lnTo>
                <a:lnTo>
                  <a:pt x="3906" y="1359"/>
                </a:lnTo>
                <a:lnTo>
                  <a:pt x="3921" y="1298"/>
                </a:lnTo>
                <a:lnTo>
                  <a:pt x="3951" y="1158"/>
                </a:lnTo>
                <a:lnTo>
                  <a:pt x="3959" y="1122"/>
                </a:lnTo>
                <a:lnTo>
                  <a:pt x="3968" y="1087"/>
                </a:lnTo>
                <a:lnTo>
                  <a:pt x="3977" y="1055"/>
                </a:lnTo>
                <a:lnTo>
                  <a:pt x="3987" y="1024"/>
                </a:lnTo>
                <a:lnTo>
                  <a:pt x="3998" y="995"/>
                </a:lnTo>
                <a:lnTo>
                  <a:pt x="4010" y="970"/>
                </a:lnTo>
                <a:lnTo>
                  <a:pt x="4022" y="947"/>
                </a:lnTo>
                <a:lnTo>
                  <a:pt x="4028" y="937"/>
                </a:lnTo>
                <a:lnTo>
                  <a:pt x="4035" y="929"/>
                </a:lnTo>
                <a:lnTo>
                  <a:pt x="4025" y="942"/>
                </a:lnTo>
                <a:lnTo>
                  <a:pt x="4017" y="955"/>
                </a:lnTo>
                <a:lnTo>
                  <a:pt x="4010" y="968"/>
                </a:lnTo>
                <a:lnTo>
                  <a:pt x="4002" y="983"/>
                </a:lnTo>
                <a:lnTo>
                  <a:pt x="3897" y="1193"/>
                </a:lnTo>
                <a:lnTo>
                  <a:pt x="3841" y="1304"/>
                </a:lnTo>
                <a:lnTo>
                  <a:pt x="3789" y="1412"/>
                </a:lnTo>
                <a:lnTo>
                  <a:pt x="3741" y="1516"/>
                </a:lnTo>
                <a:lnTo>
                  <a:pt x="3719" y="1567"/>
                </a:lnTo>
                <a:lnTo>
                  <a:pt x="3698" y="1614"/>
                </a:lnTo>
                <a:lnTo>
                  <a:pt x="3682" y="1658"/>
                </a:lnTo>
                <a:lnTo>
                  <a:pt x="3666" y="1700"/>
                </a:lnTo>
                <a:lnTo>
                  <a:pt x="3655" y="1737"/>
                </a:lnTo>
                <a:lnTo>
                  <a:pt x="3646" y="1771"/>
                </a:lnTo>
                <a:lnTo>
                  <a:pt x="3638" y="1806"/>
                </a:lnTo>
                <a:lnTo>
                  <a:pt x="3632" y="1846"/>
                </a:lnTo>
                <a:lnTo>
                  <a:pt x="3625" y="1889"/>
                </a:lnTo>
                <a:lnTo>
                  <a:pt x="3619" y="1937"/>
                </a:lnTo>
                <a:lnTo>
                  <a:pt x="3607" y="2039"/>
                </a:lnTo>
                <a:lnTo>
                  <a:pt x="3596" y="2147"/>
                </a:lnTo>
                <a:lnTo>
                  <a:pt x="3589" y="2255"/>
                </a:lnTo>
                <a:lnTo>
                  <a:pt x="3587" y="2308"/>
                </a:lnTo>
                <a:lnTo>
                  <a:pt x="3586" y="2357"/>
                </a:lnTo>
                <a:lnTo>
                  <a:pt x="3584" y="2405"/>
                </a:lnTo>
                <a:lnTo>
                  <a:pt x="3586" y="2449"/>
                </a:lnTo>
                <a:lnTo>
                  <a:pt x="3587" y="2488"/>
                </a:lnTo>
                <a:lnTo>
                  <a:pt x="3589" y="2523"/>
                </a:lnTo>
                <a:lnTo>
                  <a:pt x="3593" y="2558"/>
                </a:lnTo>
                <a:lnTo>
                  <a:pt x="3596" y="2601"/>
                </a:lnTo>
                <a:lnTo>
                  <a:pt x="3600" y="2702"/>
                </a:lnTo>
                <a:lnTo>
                  <a:pt x="3604" y="2816"/>
                </a:lnTo>
                <a:lnTo>
                  <a:pt x="3606" y="2934"/>
                </a:lnTo>
                <a:lnTo>
                  <a:pt x="3608" y="3134"/>
                </a:lnTo>
                <a:lnTo>
                  <a:pt x="3608" y="3218"/>
                </a:lnTo>
                <a:lnTo>
                  <a:pt x="3439" y="2691"/>
                </a:lnTo>
                <a:lnTo>
                  <a:pt x="3451" y="2790"/>
                </a:lnTo>
                <a:lnTo>
                  <a:pt x="3476" y="3011"/>
                </a:lnTo>
                <a:lnTo>
                  <a:pt x="3491" y="3134"/>
                </a:lnTo>
                <a:lnTo>
                  <a:pt x="3503" y="3247"/>
                </a:lnTo>
                <a:lnTo>
                  <a:pt x="3511" y="3335"/>
                </a:lnTo>
                <a:lnTo>
                  <a:pt x="3513" y="3367"/>
                </a:lnTo>
                <a:lnTo>
                  <a:pt x="3515" y="3387"/>
                </a:lnTo>
                <a:lnTo>
                  <a:pt x="3511" y="3462"/>
                </a:lnTo>
                <a:lnTo>
                  <a:pt x="3503" y="3609"/>
                </a:lnTo>
                <a:lnTo>
                  <a:pt x="3476" y="4026"/>
                </a:lnTo>
                <a:lnTo>
                  <a:pt x="3439" y="4609"/>
                </a:lnTo>
                <a:lnTo>
                  <a:pt x="3433" y="4416"/>
                </a:lnTo>
                <a:lnTo>
                  <a:pt x="3415" y="3939"/>
                </a:lnTo>
                <a:lnTo>
                  <a:pt x="3404" y="3642"/>
                </a:lnTo>
                <a:lnTo>
                  <a:pt x="3391" y="3332"/>
                </a:lnTo>
                <a:lnTo>
                  <a:pt x="3378" y="3028"/>
                </a:lnTo>
                <a:lnTo>
                  <a:pt x="3364" y="2748"/>
                </a:lnTo>
                <a:lnTo>
                  <a:pt x="3358" y="2624"/>
                </a:lnTo>
                <a:lnTo>
                  <a:pt x="3355" y="2510"/>
                </a:lnTo>
                <a:lnTo>
                  <a:pt x="3354" y="2407"/>
                </a:lnTo>
                <a:lnTo>
                  <a:pt x="3355" y="2313"/>
                </a:lnTo>
                <a:lnTo>
                  <a:pt x="3357" y="2229"/>
                </a:lnTo>
                <a:lnTo>
                  <a:pt x="3362" y="2151"/>
                </a:lnTo>
                <a:lnTo>
                  <a:pt x="3368" y="2081"/>
                </a:lnTo>
                <a:lnTo>
                  <a:pt x="3375" y="2017"/>
                </a:lnTo>
                <a:lnTo>
                  <a:pt x="3384" y="1960"/>
                </a:lnTo>
                <a:lnTo>
                  <a:pt x="3393" y="1906"/>
                </a:lnTo>
                <a:lnTo>
                  <a:pt x="3403" y="1856"/>
                </a:lnTo>
                <a:lnTo>
                  <a:pt x="3414" y="1811"/>
                </a:lnTo>
                <a:lnTo>
                  <a:pt x="3437" y="1723"/>
                </a:lnTo>
                <a:lnTo>
                  <a:pt x="3458" y="1640"/>
                </a:lnTo>
                <a:lnTo>
                  <a:pt x="3475" y="1574"/>
                </a:lnTo>
                <a:lnTo>
                  <a:pt x="3498" y="1502"/>
                </a:lnTo>
                <a:lnTo>
                  <a:pt x="3523" y="1425"/>
                </a:lnTo>
                <a:lnTo>
                  <a:pt x="3552" y="1345"/>
                </a:lnTo>
                <a:lnTo>
                  <a:pt x="3586" y="1260"/>
                </a:lnTo>
                <a:lnTo>
                  <a:pt x="3622" y="1175"/>
                </a:lnTo>
                <a:lnTo>
                  <a:pt x="3642" y="1132"/>
                </a:lnTo>
                <a:lnTo>
                  <a:pt x="3661" y="1089"/>
                </a:lnTo>
                <a:lnTo>
                  <a:pt x="3683" y="1047"/>
                </a:lnTo>
                <a:lnTo>
                  <a:pt x="3704" y="1004"/>
                </a:lnTo>
                <a:lnTo>
                  <a:pt x="3727" y="962"/>
                </a:lnTo>
                <a:lnTo>
                  <a:pt x="3750" y="920"/>
                </a:lnTo>
                <a:lnTo>
                  <a:pt x="3774" y="881"/>
                </a:lnTo>
                <a:lnTo>
                  <a:pt x="3798" y="841"/>
                </a:lnTo>
                <a:lnTo>
                  <a:pt x="3823" y="803"/>
                </a:lnTo>
                <a:lnTo>
                  <a:pt x="3849" y="765"/>
                </a:lnTo>
                <a:lnTo>
                  <a:pt x="3875" y="729"/>
                </a:lnTo>
                <a:lnTo>
                  <a:pt x="3903" y="694"/>
                </a:lnTo>
                <a:lnTo>
                  <a:pt x="3929" y="662"/>
                </a:lnTo>
                <a:lnTo>
                  <a:pt x="3958" y="632"/>
                </a:lnTo>
                <a:lnTo>
                  <a:pt x="3986" y="603"/>
                </a:lnTo>
                <a:lnTo>
                  <a:pt x="4014" y="576"/>
                </a:lnTo>
                <a:lnTo>
                  <a:pt x="4044" y="551"/>
                </a:lnTo>
                <a:lnTo>
                  <a:pt x="4073" y="530"/>
                </a:lnTo>
                <a:lnTo>
                  <a:pt x="4103" y="511"/>
                </a:lnTo>
                <a:lnTo>
                  <a:pt x="4135" y="494"/>
                </a:lnTo>
                <a:lnTo>
                  <a:pt x="4097" y="512"/>
                </a:lnTo>
                <a:lnTo>
                  <a:pt x="4061" y="533"/>
                </a:lnTo>
                <a:lnTo>
                  <a:pt x="4025" y="555"/>
                </a:lnTo>
                <a:lnTo>
                  <a:pt x="3989" y="579"/>
                </a:lnTo>
                <a:lnTo>
                  <a:pt x="3954" y="603"/>
                </a:lnTo>
                <a:lnTo>
                  <a:pt x="3920" y="630"/>
                </a:lnTo>
                <a:lnTo>
                  <a:pt x="3885" y="657"/>
                </a:lnTo>
                <a:lnTo>
                  <a:pt x="3851" y="686"/>
                </a:lnTo>
                <a:lnTo>
                  <a:pt x="3817" y="716"/>
                </a:lnTo>
                <a:lnTo>
                  <a:pt x="3785" y="747"/>
                </a:lnTo>
                <a:lnTo>
                  <a:pt x="3753" y="779"/>
                </a:lnTo>
                <a:lnTo>
                  <a:pt x="3721" y="812"/>
                </a:lnTo>
                <a:lnTo>
                  <a:pt x="3691" y="846"/>
                </a:lnTo>
                <a:lnTo>
                  <a:pt x="3661" y="881"/>
                </a:lnTo>
                <a:lnTo>
                  <a:pt x="3632" y="917"/>
                </a:lnTo>
                <a:lnTo>
                  <a:pt x="3605" y="953"/>
                </a:lnTo>
                <a:lnTo>
                  <a:pt x="3578" y="990"/>
                </a:lnTo>
                <a:lnTo>
                  <a:pt x="3553" y="1029"/>
                </a:lnTo>
                <a:lnTo>
                  <a:pt x="3529" y="1067"/>
                </a:lnTo>
                <a:lnTo>
                  <a:pt x="3506" y="1107"/>
                </a:lnTo>
                <a:lnTo>
                  <a:pt x="3485" y="1146"/>
                </a:lnTo>
                <a:lnTo>
                  <a:pt x="3464" y="1186"/>
                </a:lnTo>
                <a:lnTo>
                  <a:pt x="3445" y="1227"/>
                </a:lnTo>
                <a:lnTo>
                  <a:pt x="3427" y="1268"/>
                </a:lnTo>
                <a:lnTo>
                  <a:pt x="3411" y="1308"/>
                </a:lnTo>
                <a:lnTo>
                  <a:pt x="3397" y="1351"/>
                </a:lnTo>
                <a:lnTo>
                  <a:pt x="3384" y="1393"/>
                </a:lnTo>
                <a:lnTo>
                  <a:pt x="3373" y="1433"/>
                </a:lnTo>
                <a:lnTo>
                  <a:pt x="3363" y="1475"/>
                </a:lnTo>
                <a:lnTo>
                  <a:pt x="3355" y="1518"/>
                </a:lnTo>
                <a:lnTo>
                  <a:pt x="3349" y="1560"/>
                </a:lnTo>
                <a:lnTo>
                  <a:pt x="3345" y="1602"/>
                </a:lnTo>
                <a:lnTo>
                  <a:pt x="3348" y="1558"/>
                </a:lnTo>
                <a:lnTo>
                  <a:pt x="3355" y="1451"/>
                </a:lnTo>
                <a:lnTo>
                  <a:pt x="3361" y="1317"/>
                </a:lnTo>
                <a:lnTo>
                  <a:pt x="3363" y="1250"/>
                </a:lnTo>
                <a:lnTo>
                  <a:pt x="3364" y="1188"/>
                </a:lnTo>
                <a:lnTo>
                  <a:pt x="3364" y="1158"/>
                </a:lnTo>
                <a:lnTo>
                  <a:pt x="3367" y="1123"/>
                </a:lnTo>
                <a:lnTo>
                  <a:pt x="3373" y="1045"/>
                </a:lnTo>
                <a:lnTo>
                  <a:pt x="3381" y="962"/>
                </a:lnTo>
                <a:lnTo>
                  <a:pt x="3392" y="878"/>
                </a:lnTo>
                <a:lnTo>
                  <a:pt x="3411" y="739"/>
                </a:lnTo>
                <a:lnTo>
                  <a:pt x="3421" y="681"/>
                </a:lnTo>
                <a:lnTo>
                  <a:pt x="3495" y="174"/>
                </a:lnTo>
                <a:lnTo>
                  <a:pt x="3465" y="262"/>
                </a:lnTo>
                <a:lnTo>
                  <a:pt x="3435" y="357"/>
                </a:lnTo>
                <a:lnTo>
                  <a:pt x="3399" y="470"/>
                </a:lnTo>
                <a:lnTo>
                  <a:pt x="3362" y="592"/>
                </a:lnTo>
                <a:lnTo>
                  <a:pt x="3345" y="654"/>
                </a:lnTo>
                <a:lnTo>
                  <a:pt x="3328" y="713"/>
                </a:lnTo>
                <a:lnTo>
                  <a:pt x="3315" y="769"/>
                </a:lnTo>
                <a:lnTo>
                  <a:pt x="3303" y="822"/>
                </a:lnTo>
                <a:lnTo>
                  <a:pt x="3294" y="868"/>
                </a:lnTo>
                <a:lnTo>
                  <a:pt x="3289" y="907"/>
                </a:lnTo>
                <a:lnTo>
                  <a:pt x="3282" y="990"/>
                </a:lnTo>
                <a:lnTo>
                  <a:pt x="3276" y="1092"/>
                </a:lnTo>
                <a:lnTo>
                  <a:pt x="3268" y="1204"/>
                </a:lnTo>
                <a:lnTo>
                  <a:pt x="3264" y="1316"/>
                </a:lnTo>
                <a:lnTo>
                  <a:pt x="3254" y="1504"/>
                </a:lnTo>
                <a:lnTo>
                  <a:pt x="3252" y="1584"/>
                </a:lnTo>
                <a:lnTo>
                  <a:pt x="3139" y="531"/>
                </a:lnTo>
                <a:lnTo>
                  <a:pt x="3176" y="1527"/>
                </a:lnTo>
                <a:lnTo>
                  <a:pt x="2819" y="437"/>
                </a:lnTo>
                <a:lnTo>
                  <a:pt x="2825" y="484"/>
                </a:lnTo>
                <a:lnTo>
                  <a:pt x="2841" y="595"/>
                </a:lnTo>
                <a:lnTo>
                  <a:pt x="2849" y="656"/>
                </a:lnTo>
                <a:lnTo>
                  <a:pt x="2859" y="715"/>
                </a:lnTo>
                <a:lnTo>
                  <a:pt x="2867" y="763"/>
                </a:lnTo>
                <a:lnTo>
                  <a:pt x="2872" y="781"/>
                </a:lnTo>
                <a:lnTo>
                  <a:pt x="2875" y="794"/>
                </a:lnTo>
                <a:lnTo>
                  <a:pt x="2886" y="829"/>
                </a:lnTo>
                <a:lnTo>
                  <a:pt x="2902" y="888"/>
                </a:lnTo>
                <a:lnTo>
                  <a:pt x="2946" y="1050"/>
                </a:lnTo>
                <a:lnTo>
                  <a:pt x="2972" y="1141"/>
                </a:lnTo>
                <a:lnTo>
                  <a:pt x="2997" y="1230"/>
                </a:lnTo>
                <a:lnTo>
                  <a:pt x="3022" y="1311"/>
                </a:lnTo>
                <a:lnTo>
                  <a:pt x="3034" y="1346"/>
                </a:lnTo>
                <a:lnTo>
                  <a:pt x="3045" y="1377"/>
                </a:lnTo>
                <a:lnTo>
                  <a:pt x="3054" y="1407"/>
                </a:lnTo>
                <a:lnTo>
                  <a:pt x="3064" y="1442"/>
                </a:lnTo>
                <a:lnTo>
                  <a:pt x="3073" y="1480"/>
                </a:lnTo>
                <a:lnTo>
                  <a:pt x="3080" y="1522"/>
                </a:lnTo>
                <a:lnTo>
                  <a:pt x="3086" y="1568"/>
                </a:lnTo>
                <a:lnTo>
                  <a:pt x="3092" y="1615"/>
                </a:lnTo>
                <a:lnTo>
                  <a:pt x="3097" y="1664"/>
                </a:lnTo>
                <a:lnTo>
                  <a:pt x="3101" y="1715"/>
                </a:lnTo>
                <a:lnTo>
                  <a:pt x="3104" y="1766"/>
                </a:lnTo>
                <a:lnTo>
                  <a:pt x="3106" y="1818"/>
                </a:lnTo>
                <a:lnTo>
                  <a:pt x="3107" y="1870"/>
                </a:lnTo>
                <a:lnTo>
                  <a:pt x="3107" y="1921"/>
                </a:lnTo>
                <a:lnTo>
                  <a:pt x="3107" y="1971"/>
                </a:lnTo>
                <a:lnTo>
                  <a:pt x="3106" y="2020"/>
                </a:lnTo>
                <a:lnTo>
                  <a:pt x="3104" y="2065"/>
                </a:lnTo>
                <a:lnTo>
                  <a:pt x="3101" y="2110"/>
                </a:lnTo>
                <a:lnTo>
                  <a:pt x="3063" y="2560"/>
                </a:lnTo>
                <a:lnTo>
                  <a:pt x="3028" y="2417"/>
                </a:lnTo>
                <a:lnTo>
                  <a:pt x="2992" y="2267"/>
                </a:lnTo>
                <a:lnTo>
                  <a:pt x="2951" y="2091"/>
                </a:lnTo>
                <a:lnTo>
                  <a:pt x="2930" y="2005"/>
                </a:lnTo>
                <a:lnTo>
                  <a:pt x="2909" y="1931"/>
                </a:lnTo>
                <a:lnTo>
                  <a:pt x="2889" y="1866"/>
                </a:lnTo>
                <a:lnTo>
                  <a:pt x="2871" y="1808"/>
                </a:lnTo>
                <a:lnTo>
                  <a:pt x="2839" y="1716"/>
                </a:lnTo>
                <a:lnTo>
                  <a:pt x="2827" y="1676"/>
                </a:lnTo>
                <a:lnTo>
                  <a:pt x="2819" y="1640"/>
                </a:lnTo>
                <a:lnTo>
                  <a:pt x="2796" y="1520"/>
                </a:lnTo>
                <a:lnTo>
                  <a:pt x="2781" y="1433"/>
                </a:lnTo>
                <a:lnTo>
                  <a:pt x="2765" y="1334"/>
                </a:lnTo>
                <a:lnTo>
                  <a:pt x="2749" y="1230"/>
                </a:lnTo>
                <a:lnTo>
                  <a:pt x="2743" y="1179"/>
                </a:lnTo>
                <a:lnTo>
                  <a:pt x="2737" y="1127"/>
                </a:lnTo>
                <a:lnTo>
                  <a:pt x="2733" y="1077"/>
                </a:lnTo>
                <a:lnTo>
                  <a:pt x="2729" y="1030"/>
                </a:lnTo>
                <a:lnTo>
                  <a:pt x="2725" y="985"/>
                </a:lnTo>
                <a:lnTo>
                  <a:pt x="2725" y="944"/>
                </a:lnTo>
                <a:lnTo>
                  <a:pt x="2725" y="765"/>
                </a:lnTo>
                <a:lnTo>
                  <a:pt x="2727" y="666"/>
                </a:lnTo>
                <a:lnTo>
                  <a:pt x="2728" y="568"/>
                </a:lnTo>
                <a:lnTo>
                  <a:pt x="2730" y="478"/>
                </a:lnTo>
                <a:lnTo>
                  <a:pt x="2733" y="400"/>
                </a:lnTo>
                <a:lnTo>
                  <a:pt x="2735" y="368"/>
                </a:lnTo>
                <a:lnTo>
                  <a:pt x="2737" y="340"/>
                </a:lnTo>
                <a:lnTo>
                  <a:pt x="2741" y="320"/>
                </a:lnTo>
                <a:lnTo>
                  <a:pt x="2743" y="305"/>
                </a:lnTo>
                <a:lnTo>
                  <a:pt x="2749" y="287"/>
                </a:lnTo>
                <a:lnTo>
                  <a:pt x="2754" y="269"/>
                </a:lnTo>
                <a:lnTo>
                  <a:pt x="2758" y="250"/>
                </a:lnTo>
                <a:lnTo>
                  <a:pt x="2761" y="231"/>
                </a:lnTo>
                <a:lnTo>
                  <a:pt x="2766" y="192"/>
                </a:lnTo>
                <a:lnTo>
                  <a:pt x="2769" y="154"/>
                </a:lnTo>
                <a:lnTo>
                  <a:pt x="2769" y="114"/>
                </a:lnTo>
                <a:lnTo>
                  <a:pt x="2767" y="76"/>
                </a:lnTo>
                <a:lnTo>
                  <a:pt x="2765" y="37"/>
                </a:lnTo>
                <a:lnTo>
                  <a:pt x="2761" y="0"/>
                </a:lnTo>
                <a:lnTo>
                  <a:pt x="2740" y="31"/>
                </a:lnTo>
                <a:lnTo>
                  <a:pt x="2720" y="66"/>
                </a:lnTo>
                <a:lnTo>
                  <a:pt x="2701" y="102"/>
                </a:lnTo>
                <a:lnTo>
                  <a:pt x="2683" y="141"/>
                </a:lnTo>
                <a:lnTo>
                  <a:pt x="2665" y="181"/>
                </a:lnTo>
                <a:lnTo>
                  <a:pt x="2650" y="223"/>
                </a:lnTo>
                <a:lnTo>
                  <a:pt x="2635" y="267"/>
                </a:lnTo>
                <a:lnTo>
                  <a:pt x="2622" y="310"/>
                </a:lnTo>
                <a:lnTo>
                  <a:pt x="2610" y="354"/>
                </a:lnTo>
                <a:lnTo>
                  <a:pt x="2600" y="399"/>
                </a:lnTo>
                <a:lnTo>
                  <a:pt x="2591" y="443"/>
                </a:lnTo>
                <a:lnTo>
                  <a:pt x="2584" y="488"/>
                </a:lnTo>
                <a:lnTo>
                  <a:pt x="2578" y="532"/>
                </a:lnTo>
                <a:lnTo>
                  <a:pt x="2574" y="574"/>
                </a:lnTo>
                <a:lnTo>
                  <a:pt x="2572" y="616"/>
                </a:lnTo>
                <a:lnTo>
                  <a:pt x="2572" y="656"/>
                </a:lnTo>
                <a:lnTo>
                  <a:pt x="2574" y="727"/>
                </a:lnTo>
                <a:lnTo>
                  <a:pt x="2578" y="798"/>
                </a:lnTo>
                <a:lnTo>
                  <a:pt x="2582" y="868"/>
                </a:lnTo>
                <a:lnTo>
                  <a:pt x="2588" y="938"/>
                </a:lnTo>
                <a:lnTo>
                  <a:pt x="2597" y="1008"/>
                </a:lnTo>
                <a:lnTo>
                  <a:pt x="2605" y="1079"/>
                </a:lnTo>
                <a:lnTo>
                  <a:pt x="2615" y="1149"/>
                </a:lnTo>
                <a:lnTo>
                  <a:pt x="2626" y="1218"/>
                </a:lnTo>
                <a:lnTo>
                  <a:pt x="2638" y="1288"/>
                </a:lnTo>
                <a:lnTo>
                  <a:pt x="2650" y="1359"/>
                </a:lnTo>
                <a:lnTo>
                  <a:pt x="2676" y="1498"/>
                </a:lnTo>
                <a:lnTo>
                  <a:pt x="2704" y="1638"/>
                </a:lnTo>
                <a:lnTo>
                  <a:pt x="2733" y="1777"/>
                </a:lnTo>
                <a:lnTo>
                  <a:pt x="2761" y="1916"/>
                </a:lnTo>
                <a:lnTo>
                  <a:pt x="2788" y="2056"/>
                </a:lnTo>
                <a:lnTo>
                  <a:pt x="2813" y="2195"/>
                </a:lnTo>
                <a:lnTo>
                  <a:pt x="2825" y="2266"/>
                </a:lnTo>
                <a:lnTo>
                  <a:pt x="2836" y="2336"/>
                </a:lnTo>
                <a:lnTo>
                  <a:pt x="2845" y="2407"/>
                </a:lnTo>
                <a:lnTo>
                  <a:pt x="2855" y="2476"/>
                </a:lnTo>
                <a:lnTo>
                  <a:pt x="2862" y="2547"/>
                </a:lnTo>
                <a:lnTo>
                  <a:pt x="2869" y="2618"/>
                </a:lnTo>
                <a:lnTo>
                  <a:pt x="2874" y="2689"/>
                </a:lnTo>
                <a:lnTo>
                  <a:pt x="2878" y="2760"/>
                </a:lnTo>
                <a:lnTo>
                  <a:pt x="2880" y="2832"/>
                </a:lnTo>
                <a:lnTo>
                  <a:pt x="2880" y="2903"/>
                </a:lnTo>
                <a:lnTo>
                  <a:pt x="2879" y="2932"/>
                </a:lnTo>
                <a:lnTo>
                  <a:pt x="2878" y="2959"/>
                </a:lnTo>
                <a:lnTo>
                  <a:pt x="2874" y="3017"/>
                </a:lnTo>
                <a:lnTo>
                  <a:pt x="2867" y="3074"/>
                </a:lnTo>
                <a:lnTo>
                  <a:pt x="2859" y="3131"/>
                </a:lnTo>
                <a:lnTo>
                  <a:pt x="2850" y="3189"/>
                </a:lnTo>
                <a:lnTo>
                  <a:pt x="2841" y="3245"/>
                </a:lnTo>
                <a:lnTo>
                  <a:pt x="2821" y="3357"/>
                </a:lnTo>
                <a:lnTo>
                  <a:pt x="2814" y="3352"/>
                </a:lnTo>
                <a:lnTo>
                  <a:pt x="2809" y="3346"/>
                </a:lnTo>
                <a:lnTo>
                  <a:pt x="2807" y="3339"/>
                </a:lnTo>
                <a:lnTo>
                  <a:pt x="2805" y="3332"/>
                </a:lnTo>
                <a:lnTo>
                  <a:pt x="2802" y="3314"/>
                </a:lnTo>
                <a:lnTo>
                  <a:pt x="2801" y="3295"/>
                </a:lnTo>
                <a:lnTo>
                  <a:pt x="2785" y="3173"/>
                </a:lnTo>
                <a:lnTo>
                  <a:pt x="2770" y="3052"/>
                </a:lnTo>
                <a:lnTo>
                  <a:pt x="2735" y="2807"/>
                </a:lnTo>
                <a:lnTo>
                  <a:pt x="2700" y="2566"/>
                </a:lnTo>
                <a:lnTo>
                  <a:pt x="2683" y="2449"/>
                </a:lnTo>
                <a:lnTo>
                  <a:pt x="2669" y="2335"/>
                </a:lnTo>
                <a:lnTo>
                  <a:pt x="2654" y="2226"/>
                </a:lnTo>
                <a:lnTo>
                  <a:pt x="2640" y="2126"/>
                </a:lnTo>
                <a:lnTo>
                  <a:pt x="2626" y="2033"/>
                </a:lnTo>
                <a:lnTo>
                  <a:pt x="2610" y="1948"/>
                </a:lnTo>
                <a:lnTo>
                  <a:pt x="2593" y="1867"/>
                </a:lnTo>
                <a:lnTo>
                  <a:pt x="2576" y="1793"/>
                </a:lnTo>
                <a:lnTo>
                  <a:pt x="2557" y="1724"/>
                </a:lnTo>
                <a:lnTo>
                  <a:pt x="2537" y="1658"/>
                </a:lnTo>
                <a:lnTo>
                  <a:pt x="2527" y="1624"/>
                </a:lnTo>
                <a:lnTo>
                  <a:pt x="2516" y="1588"/>
                </a:lnTo>
                <a:lnTo>
                  <a:pt x="2505" y="1548"/>
                </a:lnTo>
                <a:lnTo>
                  <a:pt x="2496" y="1506"/>
                </a:lnTo>
                <a:lnTo>
                  <a:pt x="2477" y="1417"/>
                </a:lnTo>
                <a:lnTo>
                  <a:pt x="2460" y="1325"/>
                </a:lnTo>
                <a:lnTo>
                  <a:pt x="2445" y="1235"/>
                </a:lnTo>
                <a:lnTo>
                  <a:pt x="2435" y="1151"/>
                </a:lnTo>
                <a:lnTo>
                  <a:pt x="2430" y="1113"/>
                </a:lnTo>
                <a:lnTo>
                  <a:pt x="2427" y="1078"/>
                </a:lnTo>
                <a:lnTo>
                  <a:pt x="2425" y="1047"/>
                </a:lnTo>
                <a:lnTo>
                  <a:pt x="2425" y="1020"/>
                </a:lnTo>
                <a:lnTo>
                  <a:pt x="2423" y="989"/>
                </a:lnTo>
                <a:lnTo>
                  <a:pt x="2419" y="947"/>
                </a:lnTo>
                <a:lnTo>
                  <a:pt x="2412" y="896"/>
                </a:lnTo>
                <a:lnTo>
                  <a:pt x="2403" y="837"/>
                </a:lnTo>
                <a:lnTo>
                  <a:pt x="2383" y="706"/>
                </a:lnTo>
                <a:lnTo>
                  <a:pt x="2359" y="566"/>
                </a:lnTo>
                <a:lnTo>
                  <a:pt x="2335" y="433"/>
                </a:lnTo>
                <a:lnTo>
                  <a:pt x="2313" y="320"/>
                </a:lnTo>
                <a:lnTo>
                  <a:pt x="2293" y="211"/>
                </a:lnTo>
                <a:lnTo>
                  <a:pt x="2296" y="340"/>
                </a:lnTo>
                <a:lnTo>
                  <a:pt x="2305" y="632"/>
                </a:lnTo>
                <a:lnTo>
                  <a:pt x="2311" y="795"/>
                </a:lnTo>
                <a:lnTo>
                  <a:pt x="2317" y="949"/>
                </a:lnTo>
                <a:lnTo>
                  <a:pt x="2324" y="1073"/>
                </a:lnTo>
                <a:lnTo>
                  <a:pt x="2328" y="1119"/>
                </a:lnTo>
                <a:lnTo>
                  <a:pt x="2330" y="1151"/>
                </a:lnTo>
                <a:lnTo>
                  <a:pt x="2335" y="1180"/>
                </a:lnTo>
                <a:lnTo>
                  <a:pt x="2342" y="1217"/>
                </a:lnTo>
                <a:lnTo>
                  <a:pt x="2362" y="1312"/>
                </a:lnTo>
                <a:lnTo>
                  <a:pt x="2389" y="1427"/>
                </a:lnTo>
                <a:lnTo>
                  <a:pt x="2420" y="1555"/>
                </a:lnTo>
                <a:lnTo>
                  <a:pt x="2453" y="1686"/>
                </a:lnTo>
                <a:lnTo>
                  <a:pt x="2484" y="1812"/>
                </a:lnTo>
                <a:lnTo>
                  <a:pt x="2513" y="1925"/>
                </a:lnTo>
                <a:lnTo>
                  <a:pt x="2537" y="2015"/>
                </a:lnTo>
                <a:lnTo>
                  <a:pt x="2545" y="2045"/>
                </a:lnTo>
                <a:lnTo>
                  <a:pt x="2551" y="2074"/>
                </a:lnTo>
                <a:lnTo>
                  <a:pt x="2557" y="2104"/>
                </a:lnTo>
                <a:lnTo>
                  <a:pt x="2562" y="2135"/>
                </a:lnTo>
                <a:lnTo>
                  <a:pt x="2570" y="2195"/>
                </a:lnTo>
                <a:lnTo>
                  <a:pt x="2576" y="2258"/>
                </a:lnTo>
                <a:lnTo>
                  <a:pt x="2581" y="2319"/>
                </a:lnTo>
                <a:lnTo>
                  <a:pt x="2586" y="2381"/>
                </a:lnTo>
                <a:lnTo>
                  <a:pt x="2591" y="2442"/>
                </a:lnTo>
                <a:lnTo>
                  <a:pt x="2596" y="2503"/>
                </a:lnTo>
                <a:lnTo>
                  <a:pt x="2611" y="2679"/>
                </a:lnTo>
                <a:lnTo>
                  <a:pt x="2626" y="2856"/>
                </a:lnTo>
                <a:lnTo>
                  <a:pt x="2639" y="3033"/>
                </a:lnTo>
                <a:lnTo>
                  <a:pt x="2651" y="3209"/>
                </a:lnTo>
                <a:lnTo>
                  <a:pt x="2672" y="3564"/>
                </a:lnTo>
                <a:lnTo>
                  <a:pt x="2693" y="3918"/>
                </a:lnTo>
                <a:lnTo>
                  <a:pt x="2695" y="3975"/>
                </a:lnTo>
                <a:lnTo>
                  <a:pt x="2696" y="4031"/>
                </a:lnTo>
                <a:lnTo>
                  <a:pt x="2698" y="4088"/>
                </a:lnTo>
                <a:lnTo>
                  <a:pt x="2696" y="4144"/>
                </a:lnTo>
                <a:lnTo>
                  <a:pt x="2695" y="4201"/>
                </a:lnTo>
                <a:lnTo>
                  <a:pt x="2693" y="4256"/>
                </a:lnTo>
                <a:lnTo>
                  <a:pt x="2689" y="4312"/>
                </a:lnTo>
                <a:lnTo>
                  <a:pt x="2686" y="4369"/>
                </a:lnTo>
                <a:lnTo>
                  <a:pt x="2675" y="4481"/>
                </a:lnTo>
                <a:lnTo>
                  <a:pt x="2663" y="4593"/>
                </a:lnTo>
                <a:lnTo>
                  <a:pt x="2650" y="4705"/>
                </a:lnTo>
                <a:lnTo>
                  <a:pt x="2634" y="4817"/>
                </a:lnTo>
                <a:lnTo>
                  <a:pt x="2605" y="5042"/>
                </a:lnTo>
                <a:lnTo>
                  <a:pt x="2591" y="5153"/>
                </a:lnTo>
                <a:lnTo>
                  <a:pt x="2579" y="5265"/>
                </a:lnTo>
                <a:lnTo>
                  <a:pt x="2568" y="5378"/>
                </a:lnTo>
                <a:lnTo>
                  <a:pt x="2564" y="5435"/>
                </a:lnTo>
                <a:lnTo>
                  <a:pt x="2561" y="5491"/>
                </a:lnTo>
                <a:lnTo>
                  <a:pt x="2558" y="5547"/>
                </a:lnTo>
                <a:lnTo>
                  <a:pt x="2556" y="5604"/>
                </a:lnTo>
                <a:lnTo>
                  <a:pt x="2556" y="5660"/>
                </a:lnTo>
                <a:lnTo>
                  <a:pt x="2556" y="5717"/>
                </a:lnTo>
                <a:lnTo>
                  <a:pt x="2537" y="4441"/>
                </a:lnTo>
                <a:lnTo>
                  <a:pt x="2525" y="3520"/>
                </a:lnTo>
                <a:lnTo>
                  <a:pt x="2520" y="3186"/>
                </a:lnTo>
                <a:lnTo>
                  <a:pt x="2519" y="3011"/>
                </a:lnTo>
                <a:lnTo>
                  <a:pt x="2517" y="2968"/>
                </a:lnTo>
                <a:lnTo>
                  <a:pt x="2514" y="2915"/>
                </a:lnTo>
                <a:lnTo>
                  <a:pt x="2509" y="2854"/>
                </a:lnTo>
                <a:lnTo>
                  <a:pt x="2503" y="2786"/>
                </a:lnTo>
                <a:lnTo>
                  <a:pt x="2495" y="2713"/>
                </a:lnTo>
                <a:lnTo>
                  <a:pt x="2486" y="2637"/>
                </a:lnTo>
                <a:lnTo>
                  <a:pt x="2465" y="2479"/>
                </a:lnTo>
                <a:lnTo>
                  <a:pt x="2441" y="2320"/>
                </a:lnTo>
                <a:lnTo>
                  <a:pt x="2429" y="2244"/>
                </a:lnTo>
                <a:lnTo>
                  <a:pt x="2415" y="2174"/>
                </a:lnTo>
                <a:lnTo>
                  <a:pt x="2403" y="2109"/>
                </a:lnTo>
                <a:lnTo>
                  <a:pt x="2391" y="2050"/>
                </a:lnTo>
                <a:lnTo>
                  <a:pt x="2379" y="1999"/>
                </a:lnTo>
                <a:lnTo>
                  <a:pt x="2368" y="1958"/>
                </a:lnTo>
                <a:lnTo>
                  <a:pt x="2356" y="1919"/>
                </a:lnTo>
                <a:lnTo>
                  <a:pt x="2343" y="1871"/>
                </a:lnTo>
                <a:lnTo>
                  <a:pt x="2314" y="1753"/>
                </a:lnTo>
                <a:lnTo>
                  <a:pt x="2244" y="1468"/>
                </a:lnTo>
                <a:lnTo>
                  <a:pt x="2206" y="1319"/>
                </a:lnTo>
                <a:lnTo>
                  <a:pt x="2170" y="1180"/>
                </a:lnTo>
                <a:lnTo>
                  <a:pt x="2152" y="1115"/>
                </a:lnTo>
                <a:lnTo>
                  <a:pt x="2135" y="1057"/>
                </a:lnTo>
                <a:lnTo>
                  <a:pt x="2120" y="1006"/>
                </a:lnTo>
                <a:lnTo>
                  <a:pt x="2105" y="962"/>
                </a:lnTo>
                <a:lnTo>
                  <a:pt x="2089" y="920"/>
                </a:lnTo>
                <a:lnTo>
                  <a:pt x="2069" y="872"/>
                </a:lnTo>
                <a:lnTo>
                  <a:pt x="2024" y="762"/>
                </a:lnTo>
                <a:lnTo>
                  <a:pt x="1971" y="640"/>
                </a:lnTo>
                <a:lnTo>
                  <a:pt x="1917" y="519"/>
                </a:lnTo>
                <a:lnTo>
                  <a:pt x="1825" y="316"/>
                </a:lnTo>
                <a:lnTo>
                  <a:pt x="1786" y="231"/>
                </a:lnTo>
                <a:lnTo>
                  <a:pt x="1810" y="341"/>
                </a:lnTo>
                <a:lnTo>
                  <a:pt x="1835" y="451"/>
                </a:lnTo>
                <a:lnTo>
                  <a:pt x="1860" y="561"/>
                </a:lnTo>
                <a:lnTo>
                  <a:pt x="1888" y="670"/>
                </a:lnTo>
                <a:lnTo>
                  <a:pt x="1943" y="889"/>
                </a:lnTo>
                <a:lnTo>
                  <a:pt x="2001" y="1108"/>
                </a:lnTo>
                <a:lnTo>
                  <a:pt x="2057" y="1326"/>
                </a:lnTo>
                <a:lnTo>
                  <a:pt x="2114" y="1545"/>
                </a:lnTo>
                <a:lnTo>
                  <a:pt x="2141" y="1656"/>
                </a:lnTo>
                <a:lnTo>
                  <a:pt x="2168" y="1765"/>
                </a:lnTo>
                <a:lnTo>
                  <a:pt x="2193" y="1876"/>
                </a:lnTo>
                <a:lnTo>
                  <a:pt x="2218" y="1985"/>
                </a:lnTo>
                <a:lnTo>
                  <a:pt x="2229" y="2035"/>
                </a:lnTo>
                <a:lnTo>
                  <a:pt x="2238" y="2087"/>
                </a:lnTo>
                <a:lnTo>
                  <a:pt x="2246" y="2138"/>
                </a:lnTo>
                <a:lnTo>
                  <a:pt x="2252" y="2188"/>
                </a:lnTo>
                <a:lnTo>
                  <a:pt x="2258" y="2238"/>
                </a:lnTo>
                <a:lnTo>
                  <a:pt x="2262" y="2289"/>
                </a:lnTo>
                <a:lnTo>
                  <a:pt x="2265" y="2339"/>
                </a:lnTo>
                <a:lnTo>
                  <a:pt x="2269" y="2390"/>
                </a:lnTo>
                <a:lnTo>
                  <a:pt x="2272" y="2492"/>
                </a:lnTo>
                <a:lnTo>
                  <a:pt x="2274" y="2593"/>
                </a:lnTo>
                <a:lnTo>
                  <a:pt x="2272" y="2694"/>
                </a:lnTo>
                <a:lnTo>
                  <a:pt x="2271" y="2795"/>
                </a:lnTo>
                <a:lnTo>
                  <a:pt x="2269" y="2997"/>
                </a:lnTo>
                <a:lnTo>
                  <a:pt x="2269" y="3099"/>
                </a:lnTo>
                <a:lnTo>
                  <a:pt x="2271" y="3200"/>
                </a:lnTo>
                <a:lnTo>
                  <a:pt x="2272" y="3250"/>
                </a:lnTo>
                <a:lnTo>
                  <a:pt x="2275" y="3301"/>
                </a:lnTo>
                <a:lnTo>
                  <a:pt x="2278" y="3350"/>
                </a:lnTo>
                <a:lnTo>
                  <a:pt x="2283" y="3400"/>
                </a:lnTo>
                <a:lnTo>
                  <a:pt x="2288" y="3451"/>
                </a:lnTo>
                <a:lnTo>
                  <a:pt x="2294" y="3501"/>
                </a:lnTo>
                <a:lnTo>
                  <a:pt x="2301" y="3552"/>
                </a:lnTo>
                <a:lnTo>
                  <a:pt x="2310" y="3602"/>
                </a:lnTo>
                <a:lnTo>
                  <a:pt x="2296" y="3525"/>
                </a:lnTo>
                <a:lnTo>
                  <a:pt x="2284" y="3450"/>
                </a:lnTo>
                <a:lnTo>
                  <a:pt x="2274" y="3373"/>
                </a:lnTo>
                <a:lnTo>
                  <a:pt x="2263" y="3296"/>
                </a:lnTo>
                <a:lnTo>
                  <a:pt x="2245" y="3142"/>
                </a:lnTo>
                <a:lnTo>
                  <a:pt x="2228" y="2988"/>
                </a:lnTo>
                <a:lnTo>
                  <a:pt x="2212" y="2834"/>
                </a:lnTo>
                <a:lnTo>
                  <a:pt x="2195" y="2681"/>
                </a:lnTo>
                <a:lnTo>
                  <a:pt x="2177" y="2527"/>
                </a:lnTo>
                <a:lnTo>
                  <a:pt x="2167" y="2450"/>
                </a:lnTo>
                <a:lnTo>
                  <a:pt x="2156" y="2373"/>
                </a:lnTo>
                <a:lnTo>
                  <a:pt x="2151" y="2348"/>
                </a:lnTo>
                <a:lnTo>
                  <a:pt x="2146" y="2323"/>
                </a:lnTo>
                <a:lnTo>
                  <a:pt x="2133" y="2271"/>
                </a:lnTo>
                <a:lnTo>
                  <a:pt x="2119" y="2218"/>
                </a:lnTo>
                <a:lnTo>
                  <a:pt x="2101" y="2165"/>
                </a:lnTo>
                <a:lnTo>
                  <a:pt x="2083" y="2111"/>
                </a:lnTo>
                <a:lnTo>
                  <a:pt x="2062" y="2057"/>
                </a:lnTo>
                <a:lnTo>
                  <a:pt x="2021" y="1948"/>
                </a:lnTo>
                <a:lnTo>
                  <a:pt x="2001" y="1894"/>
                </a:lnTo>
                <a:lnTo>
                  <a:pt x="1982" y="1838"/>
                </a:lnTo>
                <a:lnTo>
                  <a:pt x="1965" y="1785"/>
                </a:lnTo>
                <a:lnTo>
                  <a:pt x="1949" y="1731"/>
                </a:lnTo>
                <a:lnTo>
                  <a:pt x="1936" y="1679"/>
                </a:lnTo>
                <a:lnTo>
                  <a:pt x="1930" y="1653"/>
                </a:lnTo>
                <a:lnTo>
                  <a:pt x="1926" y="1627"/>
                </a:lnTo>
                <a:lnTo>
                  <a:pt x="1923" y="1602"/>
                </a:lnTo>
                <a:lnTo>
                  <a:pt x="1919" y="1576"/>
                </a:lnTo>
                <a:lnTo>
                  <a:pt x="1918" y="1551"/>
                </a:lnTo>
                <a:lnTo>
                  <a:pt x="1917" y="1527"/>
                </a:lnTo>
                <a:lnTo>
                  <a:pt x="1917" y="1520"/>
                </a:lnTo>
                <a:lnTo>
                  <a:pt x="1914" y="1512"/>
                </a:lnTo>
                <a:lnTo>
                  <a:pt x="1907" y="1486"/>
                </a:lnTo>
                <a:lnTo>
                  <a:pt x="1896" y="1454"/>
                </a:lnTo>
                <a:lnTo>
                  <a:pt x="1882" y="1414"/>
                </a:lnTo>
                <a:lnTo>
                  <a:pt x="1845" y="1320"/>
                </a:lnTo>
                <a:lnTo>
                  <a:pt x="1803" y="1217"/>
                </a:lnTo>
                <a:lnTo>
                  <a:pt x="1718" y="1019"/>
                </a:lnTo>
                <a:lnTo>
                  <a:pt x="1688" y="947"/>
                </a:lnTo>
                <a:lnTo>
                  <a:pt x="1673" y="907"/>
                </a:lnTo>
                <a:lnTo>
                  <a:pt x="1666" y="889"/>
                </a:lnTo>
                <a:lnTo>
                  <a:pt x="1654" y="859"/>
                </a:lnTo>
                <a:lnTo>
                  <a:pt x="1613" y="769"/>
                </a:lnTo>
                <a:lnTo>
                  <a:pt x="1497" y="519"/>
                </a:lnTo>
                <a:lnTo>
                  <a:pt x="1335" y="174"/>
                </a:lnTo>
                <a:lnTo>
                  <a:pt x="1380" y="315"/>
                </a:lnTo>
                <a:lnTo>
                  <a:pt x="1425" y="457"/>
                </a:lnTo>
                <a:lnTo>
                  <a:pt x="1471" y="597"/>
                </a:lnTo>
                <a:lnTo>
                  <a:pt x="1519" y="738"/>
                </a:lnTo>
                <a:lnTo>
                  <a:pt x="1551" y="831"/>
                </a:lnTo>
                <a:lnTo>
                  <a:pt x="1584" y="924"/>
                </a:lnTo>
                <a:lnTo>
                  <a:pt x="1616" y="1018"/>
                </a:lnTo>
                <a:lnTo>
                  <a:pt x="1631" y="1065"/>
                </a:lnTo>
                <a:lnTo>
                  <a:pt x="1645" y="1113"/>
                </a:lnTo>
                <a:lnTo>
                  <a:pt x="1652" y="1137"/>
                </a:lnTo>
                <a:lnTo>
                  <a:pt x="1658" y="1164"/>
                </a:lnTo>
                <a:lnTo>
                  <a:pt x="1663" y="1193"/>
                </a:lnTo>
                <a:lnTo>
                  <a:pt x="1668" y="1224"/>
                </a:lnTo>
                <a:lnTo>
                  <a:pt x="1686" y="1357"/>
                </a:lnTo>
                <a:lnTo>
                  <a:pt x="1696" y="1423"/>
                </a:lnTo>
                <a:lnTo>
                  <a:pt x="1702" y="1454"/>
                </a:lnTo>
                <a:lnTo>
                  <a:pt x="1709" y="1484"/>
                </a:lnTo>
                <a:lnTo>
                  <a:pt x="1717" y="1513"/>
                </a:lnTo>
                <a:lnTo>
                  <a:pt x="1726" y="1538"/>
                </a:lnTo>
                <a:lnTo>
                  <a:pt x="1737" y="1562"/>
                </a:lnTo>
                <a:lnTo>
                  <a:pt x="1743" y="1573"/>
                </a:lnTo>
                <a:lnTo>
                  <a:pt x="1749" y="1584"/>
                </a:lnTo>
                <a:lnTo>
                  <a:pt x="1700" y="1513"/>
                </a:lnTo>
                <a:lnTo>
                  <a:pt x="1652" y="1447"/>
                </a:lnTo>
                <a:lnTo>
                  <a:pt x="1603" y="1383"/>
                </a:lnTo>
                <a:lnTo>
                  <a:pt x="1553" y="1323"/>
                </a:lnTo>
                <a:lnTo>
                  <a:pt x="1500" y="1264"/>
                </a:lnTo>
                <a:lnTo>
                  <a:pt x="1447" y="1209"/>
                </a:lnTo>
                <a:lnTo>
                  <a:pt x="1419" y="1182"/>
                </a:lnTo>
                <a:lnTo>
                  <a:pt x="1392" y="1157"/>
                </a:lnTo>
                <a:lnTo>
                  <a:pt x="1335" y="1107"/>
                </a:lnTo>
                <a:lnTo>
                  <a:pt x="1276" y="1057"/>
                </a:lnTo>
                <a:lnTo>
                  <a:pt x="1215" y="1012"/>
                </a:lnTo>
                <a:lnTo>
                  <a:pt x="1153" y="967"/>
                </a:lnTo>
                <a:lnTo>
                  <a:pt x="1088" y="924"/>
                </a:lnTo>
                <a:lnTo>
                  <a:pt x="1019" y="882"/>
                </a:lnTo>
                <a:lnTo>
                  <a:pt x="950" y="842"/>
                </a:lnTo>
                <a:lnTo>
                  <a:pt x="876" y="804"/>
                </a:lnTo>
                <a:lnTo>
                  <a:pt x="799" y="765"/>
                </a:lnTo>
                <a:lnTo>
                  <a:pt x="843" y="787"/>
                </a:lnTo>
                <a:lnTo>
                  <a:pt x="887" y="811"/>
                </a:lnTo>
                <a:lnTo>
                  <a:pt x="934" y="839"/>
                </a:lnTo>
                <a:lnTo>
                  <a:pt x="981" y="868"/>
                </a:lnTo>
                <a:lnTo>
                  <a:pt x="1029" y="900"/>
                </a:lnTo>
                <a:lnTo>
                  <a:pt x="1078" y="935"/>
                </a:lnTo>
                <a:lnTo>
                  <a:pt x="1127" y="971"/>
                </a:lnTo>
                <a:lnTo>
                  <a:pt x="1177" y="1009"/>
                </a:lnTo>
                <a:lnTo>
                  <a:pt x="1226" y="1049"/>
                </a:lnTo>
                <a:lnTo>
                  <a:pt x="1275" y="1091"/>
                </a:lnTo>
                <a:lnTo>
                  <a:pt x="1324" y="1135"/>
                </a:lnTo>
                <a:lnTo>
                  <a:pt x="1372" y="1181"/>
                </a:lnTo>
                <a:lnTo>
                  <a:pt x="1421" y="1228"/>
                </a:lnTo>
                <a:lnTo>
                  <a:pt x="1467" y="1276"/>
                </a:lnTo>
                <a:lnTo>
                  <a:pt x="1512" y="1325"/>
                </a:lnTo>
                <a:lnTo>
                  <a:pt x="1555" y="1377"/>
                </a:lnTo>
                <a:lnTo>
                  <a:pt x="1597" y="1429"/>
                </a:lnTo>
                <a:lnTo>
                  <a:pt x="1637" y="1481"/>
                </a:lnTo>
                <a:lnTo>
                  <a:pt x="1674" y="1534"/>
                </a:lnTo>
                <a:lnTo>
                  <a:pt x="1709" y="1588"/>
                </a:lnTo>
                <a:lnTo>
                  <a:pt x="1741" y="1644"/>
                </a:lnTo>
                <a:lnTo>
                  <a:pt x="1756" y="1671"/>
                </a:lnTo>
                <a:lnTo>
                  <a:pt x="1770" y="1699"/>
                </a:lnTo>
                <a:lnTo>
                  <a:pt x="1783" y="1727"/>
                </a:lnTo>
                <a:lnTo>
                  <a:pt x="1795" y="1754"/>
                </a:lnTo>
                <a:lnTo>
                  <a:pt x="1807" y="1782"/>
                </a:lnTo>
                <a:lnTo>
                  <a:pt x="1818" y="1811"/>
                </a:lnTo>
                <a:lnTo>
                  <a:pt x="1829" y="1838"/>
                </a:lnTo>
                <a:lnTo>
                  <a:pt x="1837" y="1866"/>
                </a:lnTo>
                <a:lnTo>
                  <a:pt x="1846" y="1895"/>
                </a:lnTo>
                <a:lnTo>
                  <a:pt x="1853" y="1922"/>
                </a:lnTo>
                <a:lnTo>
                  <a:pt x="1859" y="1950"/>
                </a:lnTo>
                <a:lnTo>
                  <a:pt x="1864" y="1979"/>
                </a:lnTo>
                <a:lnTo>
                  <a:pt x="1867" y="2007"/>
                </a:lnTo>
                <a:lnTo>
                  <a:pt x="1870" y="2034"/>
                </a:lnTo>
                <a:lnTo>
                  <a:pt x="1872" y="2062"/>
                </a:lnTo>
                <a:lnTo>
                  <a:pt x="1872" y="2089"/>
                </a:lnTo>
                <a:lnTo>
                  <a:pt x="1871" y="2117"/>
                </a:lnTo>
                <a:lnTo>
                  <a:pt x="1870" y="2145"/>
                </a:lnTo>
                <a:lnTo>
                  <a:pt x="1866" y="2172"/>
                </a:lnTo>
                <a:lnTo>
                  <a:pt x="1861" y="2199"/>
                </a:lnTo>
                <a:lnTo>
                  <a:pt x="1855" y="2226"/>
                </a:lnTo>
                <a:lnTo>
                  <a:pt x="1849" y="2253"/>
                </a:lnTo>
                <a:lnTo>
                  <a:pt x="1813" y="2217"/>
                </a:lnTo>
                <a:lnTo>
                  <a:pt x="1779" y="2180"/>
                </a:lnTo>
                <a:lnTo>
                  <a:pt x="1745" y="2141"/>
                </a:lnTo>
                <a:lnTo>
                  <a:pt x="1712" y="2103"/>
                </a:lnTo>
                <a:lnTo>
                  <a:pt x="1649" y="2022"/>
                </a:lnTo>
                <a:lnTo>
                  <a:pt x="1586" y="1942"/>
                </a:lnTo>
                <a:lnTo>
                  <a:pt x="1523" y="1861"/>
                </a:lnTo>
                <a:lnTo>
                  <a:pt x="1490" y="1822"/>
                </a:lnTo>
                <a:lnTo>
                  <a:pt x="1457" y="1783"/>
                </a:lnTo>
                <a:lnTo>
                  <a:pt x="1422" y="1745"/>
                </a:lnTo>
                <a:lnTo>
                  <a:pt x="1387" y="1706"/>
                </a:lnTo>
                <a:lnTo>
                  <a:pt x="1350" y="1670"/>
                </a:lnTo>
                <a:lnTo>
                  <a:pt x="1311" y="1634"/>
                </a:lnTo>
                <a:lnTo>
                  <a:pt x="1270" y="1599"/>
                </a:lnTo>
                <a:lnTo>
                  <a:pt x="1229" y="1567"/>
                </a:lnTo>
                <a:lnTo>
                  <a:pt x="1190" y="1536"/>
                </a:lnTo>
                <a:lnTo>
                  <a:pt x="1149" y="1507"/>
                </a:lnTo>
                <a:lnTo>
                  <a:pt x="1107" y="1479"/>
                </a:lnTo>
                <a:lnTo>
                  <a:pt x="1066" y="1453"/>
                </a:lnTo>
                <a:lnTo>
                  <a:pt x="1024" y="1429"/>
                </a:lnTo>
                <a:lnTo>
                  <a:pt x="981" y="1405"/>
                </a:lnTo>
                <a:lnTo>
                  <a:pt x="938" y="1383"/>
                </a:lnTo>
                <a:lnTo>
                  <a:pt x="893" y="1363"/>
                </a:lnTo>
                <a:lnTo>
                  <a:pt x="847" y="1342"/>
                </a:lnTo>
                <a:lnTo>
                  <a:pt x="802" y="1323"/>
                </a:lnTo>
                <a:lnTo>
                  <a:pt x="754" y="1305"/>
                </a:lnTo>
                <a:lnTo>
                  <a:pt x="706" y="1288"/>
                </a:lnTo>
                <a:lnTo>
                  <a:pt x="655" y="1272"/>
                </a:lnTo>
                <a:lnTo>
                  <a:pt x="605" y="1257"/>
                </a:lnTo>
                <a:lnTo>
                  <a:pt x="646" y="1292"/>
                </a:lnTo>
                <a:lnTo>
                  <a:pt x="689" y="1326"/>
                </a:lnTo>
                <a:lnTo>
                  <a:pt x="734" y="1361"/>
                </a:lnTo>
                <a:lnTo>
                  <a:pt x="781" y="1395"/>
                </a:lnTo>
                <a:lnTo>
                  <a:pt x="831" y="1429"/>
                </a:lnTo>
                <a:lnTo>
                  <a:pt x="881" y="1462"/>
                </a:lnTo>
                <a:lnTo>
                  <a:pt x="984" y="1530"/>
                </a:lnTo>
                <a:lnTo>
                  <a:pt x="1090" y="1597"/>
                </a:lnTo>
                <a:lnTo>
                  <a:pt x="1197" y="1667"/>
                </a:lnTo>
                <a:lnTo>
                  <a:pt x="1250" y="1701"/>
                </a:lnTo>
                <a:lnTo>
                  <a:pt x="1302" y="1737"/>
                </a:lnTo>
                <a:lnTo>
                  <a:pt x="1353" y="1775"/>
                </a:lnTo>
                <a:lnTo>
                  <a:pt x="1404" y="1812"/>
                </a:lnTo>
                <a:lnTo>
                  <a:pt x="1453" y="1850"/>
                </a:lnTo>
                <a:lnTo>
                  <a:pt x="1501" y="1890"/>
                </a:lnTo>
                <a:lnTo>
                  <a:pt x="1547" y="1931"/>
                </a:lnTo>
                <a:lnTo>
                  <a:pt x="1590" y="1974"/>
                </a:lnTo>
                <a:lnTo>
                  <a:pt x="1632" y="2017"/>
                </a:lnTo>
                <a:lnTo>
                  <a:pt x="1651" y="2040"/>
                </a:lnTo>
                <a:lnTo>
                  <a:pt x="1670" y="2063"/>
                </a:lnTo>
                <a:lnTo>
                  <a:pt x="1690" y="2086"/>
                </a:lnTo>
                <a:lnTo>
                  <a:pt x="1706" y="2110"/>
                </a:lnTo>
                <a:lnTo>
                  <a:pt x="1724" y="2134"/>
                </a:lnTo>
                <a:lnTo>
                  <a:pt x="1740" y="2158"/>
                </a:lnTo>
                <a:lnTo>
                  <a:pt x="1756" y="2183"/>
                </a:lnTo>
                <a:lnTo>
                  <a:pt x="1770" y="2208"/>
                </a:lnTo>
                <a:lnTo>
                  <a:pt x="1783" y="2235"/>
                </a:lnTo>
                <a:lnTo>
                  <a:pt x="1797" y="2261"/>
                </a:lnTo>
                <a:lnTo>
                  <a:pt x="1809" y="2288"/>
                </a:lnTo>
                <a:lnTo>
                  <a:pt x="1819" y="2315"/>
                </a:lnTo>
                <a:lnTo>
                  <a:pt x="1830" y="2343"/>
                </a:lnTo>
                <a:lnTo>
                  <a:pt x="1839" y="2372"/>
                </a:lnTo>
                <a:lnTo>
                  <a:pt x="1847" y="2401"/>
                </a:lnTo>
                <a:lnTo>
                  <a:pt x="1853" y="2431"/>
                </a:lnTo>
                <a:lnTo>
                  <a:pt x="1859" y="2461"/>
                </a:lnTo>
                <a:lnTo>
                  <a:pt x="1864" y="2492"/>
                </a:lnTo>
                <a:lnTo>
                  <a:pt x="1867" y="2523"/>
                </a:lnTo>
                <a:lnTo>
                  <a:pt x="1870" y="2556"/>
                </a:lnTo>
                <a:lnTo>
                  <a:pt x="1870" y="2588"/>
                </a:lnTo>
                <a:lnTo>
                  <a:pt x="1870" y="2622"/>
                </a:lnTo>
                <a:lnTo>
                  <a:pt x="1853" y="2616"/>
                </a:lnTo>
                <a:lnTo>
                  <a:pt x="1836" y="2610"/>
                </a:lnTo>
                <a:lnTo>
                  <a:pt x="1821" y="2603"/>
                </a:lnTo>
                <a:lnTo>
                  <a:pt x="1805" y="2595"/>
                </a:lnTo>
                <a:lnTo>
                  <a:pt x="1789" y="2587"/>
                </a:lnTo>
                <a:lnTo>
                  <a:pt x="1775" y="2578"/>
                </a:lnTo>
                <a:lnTo>
                  <a:pt x="1746" y="2559"/>
                </a:lnTo>
                <a:lnTo>
                  <a:pt x="1720" y="2538"/>
                </a:lnTo>
                <a:lnTo>
                  <a:pt x="1693" y="2515"/>
                </a:lnTo>
                <a:lnTo>
                  <a:pt x="1669" y="2491"/>
                </a:lnTo>
                <a:lnTo>
                  <a:pt x="1645" y="2464"/>
                </a:lnTo>
                <a:lnTo>
                  <a:pt x="1622" y="2438"/>
                </a:lnTo>
                <a:lnTo>
                  <a:pt x="1601" y="2410"/>
                </a:lnTo>
                <a:lnTo>
                  <a:pt x="1557" y="2354"/>
                </a:lnTo>
                <a:lnTo>
                  <a:pt x="1515" y="2297"/>
                </a:lnTo>
                <a:lnTo>
                  <a:pt x="1494" y="2271"/>
                </a:lnTo>
                <a:lnTo>
                  <a:pt x="1473" y="2243"/>
                </a:lnTo>
                <a:lnTo>
                  <a:pt x="1447" y="2212"/>
                </a:lnTo>
                <a:lnTo>
                  <a:pt x="1419" y="2182"/>
                </a:lnTo>
                <a:lnTo>
                  <a:pt x="1393" y="2152"/>
                </a:lnTo>
                <a:lnTo>
                  <a:pt x="1364" y="2122"/>
                </a:lnTo>
                <a:lnTo>
                  <a:pt x="1336" y="2094"/>
                </a:lnTo>
                <a:lnTo>
                  <a:pt x="1308" y="2067"/>
                </a:lnTo>
                <a:lnTo>
                  <a:pt x="1248" y="2011"/>
                </a:lnTo>
                <a:lnTo>
                  <a:pt x="1186" y="1960"/>
                </a:lnTo>
                <a:lnTo>
                  <a:pt x="1124" y="1908"/>
                </a:lnTo>
                <a:lnTo>
                  <a:pt x="1060" y="1858"/>
                </a:lnTo>
                <a:lnTo>
                  <a:pt x="995" y="1808"/>
                </a:lnTo>
                <a:lnTo>
                  <a:pt x="1056" y="1870"/>
                </a:lnTo>
                <a:lnTo>
                  <a:pt x="1115" y="1931"/>
                </a:lnTo>
                <a:lnTo>
                  <a:pt x="1173" y="1992"/>
                </a:lnTo>
                <a:lnTo>
                  <a:pt x="1229" y="2055"/>
                </a:lnTo>
                <a:lnTo>
                  <a:pt x="1282" y="2117"/>
                </a:lnTo>
                <a:lnTo>
                  <a:pt x="1335" y="2180"/>
                </a:lnTo>
                <a:lnTo>
                  <a:pt x="1386" y="2243"/>
                </a:lnTo>
                <a:lnTo>
                  <a:pt x="1434" y="2307"/>
                </a:lnTo>
                <a:lnTo>
                  <a:pt x="1482" y="2371"/>
                </a:lnTo>
                <a:lnTo>
                  <a:pt x="1526" y="2436"/>
                </a:lnTo>
                <a:lnTo>
                  <a:pt x="1571" y="2502"/>
                </a:lnTo>
                <a:lnTo>
                  <a:pt x="1613" y="2568"/>
                </a:lnTo>
                <a:lnTo>
                  <a:pt x="1654" y="2634"/>
                </a:lnTo>
                <a:lnTo>
                  <a:pt x="1692" y="2701"/>
                </a:lnTo>
                <a:lnTo>
                  <a:pt x="1730" y="2770"/>
                </a:lnTo>
                <a:lnTo>
                  <a:pt x="1767" y="2838"/>
                </a:lnTo>
                <a:lnTo>
                  <a:pt x="1801" y="2908"/>
                </a:lnTo>
                <a:lnTo>
                  <a:pt x="1834" y="2979"/>
                </a:lnTo>
                <a:lnTo>
                  <a:pt x="1866" y="3049"/>
                </a:lnTo>
                <a:lnTo>
                  <a:pt x="1896" y="3122"/>
                </a:lnTo>
                <a:lnTo>
                  <a:pt x="1925" y="3195"/>
                </a:lnTo>
                <a:lnTo>
                  <a:pt x="1953" y="3268"/>
                </a:lnTo>
                <a:lnTo>
                  <a:pt x="1979" y="3343"/>
                </a:lnTo>
                <a:lnTo>
                  <a:pt x="2004" y="3418"/>
                </a:lnTo>
                <a:lnTo>
                  <a:pt x="2028" y="3495"/>
                </a:lnTo>
                <a:lnTo>
                  <a:pt x="2051" y="3573"/>
                </a:lnTo>
                <a:lnTo>
                  <a:pt x="2073" y="3653"/>
                </a:lnTo>
                <a:lnTo>
                  <a:pt x="2092" y="3732"/>
                </a:lnTo>
                <a:lnTo>
                  <a:pt x="2111" y="3814"/>
                </a:lnTo>
                <a:lnTo>
                  <a:pt x="2129" y="3895"/>
                </a:lnTo>
                <a:lnTo>
                  <a:pt x="2146" y="3978"/>
                </a:lnTo>
                <a:lnTo>
                  <a:pt x="2162" y="4064"/>
                </a:lnTo>
                <a:lnTo>
                  <a:pt x="2171" y="4126"/>
                </a:lnTo>
                <a:lnTo>
                  <a:pt x="2181" y="4192"/>
                </a:lnTo>
                <a:lnTo>
                  <a:pt x="2189" y="4262"/>
                </a:lnTo>
                <a:lnTo>
                  <a:pt x="2198" y="4335"/>
                </a:lnTo>
                <a:lnTo>
                  <a:pt x="2213" y="4488"/>
                </a:lnTo>
                <a:lnTo>
                  <a:pt x="2227" y="4644"/>
                </a:lnTo>
                <a:lnTo>
                  <a:pt x="2241" y="4799"/>
                </a:lnTo>
                <a:lnTo>
                  <a:pt x="2257" y="4949"/>
                </a:lnTo>
                <a:lnTo>
                  <a:pt x="2265" y="5020"/>
                </a:lnTo>
                <a:lnTo>
                  <a:pt x="2274" y="5087"/>
                </a:lnTo>
                <a:lnTo>
                  <a:pt x="2283" y="5151"/>
                </a:lnTo>
                <a:lnTo>
                  <a:pt x="2293" y="5210"/>
                </a:lnTo>
                <a:lnTo>
                  <a:pt x="2302" y="5270"/>
                </a:lnTo>
                <a:lnTo>
                  <a:pt x="2312" y="5336"/>
                </a:lnTo>
                <a:lnTo>
                  <a:pt x="2319" y="5407"/>
                </a:lnTo>
                <a:lnTo>
                  <a:pt x="2325" y="5480"/>
                </a:lnTo>
                <a:lnTo>
                  <a:pt x="2331" y="5557"/>
                </a:lnTo>
                <a:lnTo>
                  <a:pt x="2336" y="5633"/>
                </a:lnTo>
                <a:lnTo>
                  <a:pt x="2342" y="5783"/>
                </a:lnTo>
                <a:lnTo>
                  <a:pt x="2347" y="5919"/>
                </a:lnTo>
                <a:lnTo>
                  <a:pt x="2348" y="6029"/>
                </a:lnTo>
                <a:lnTo>
                  <a:pt x="2349" y="6130"/>
                </a:lnTo>
                <a:lnTo>
                  <a:pt x="2337" y="6087"/>
                </a:lnTo>
                <a:lnTo>
                  <a:pt x="2305" y="5980"/>
                </a:lnTo>
                <a:lnTo>
                  <a:pt x="2284" y="5914"/>
                </a:lnTo>
                <a:lnTo>
                  <a:pt x="2262" y="5845"/>
                </a:lnTo>
                <a:lnTo>
                  <a:pt x="2240" y="5778"/>
                </a:lnTo>
                <a:lnTo>
                  <a:pt x="2218" y="5717"/>
                </a:lnTo>
                <a:lnTo>
                  <a:pt x="2144" y="5521"/>
                </a:lnTo>
                <a:lnTo>
                  <a:pt x="2037" y="5231"/>
                </a:lnTo>
                <a:lnTo>
                  <a:pt x="1985" y="5086"/>
                </a:lnTo>
                <a:lnTo>
                  <a:pt x="1941" y="4959"/>
                </a:lnTo>
                <a:lnTo>
                  <a:pt x="1923" y="4906"/>
                </a:lnTo>
                <a:lnTo>
                  <a:pt x="1910" y="4864"/>
                </a:lnTo>
                <a:lnTo>
                  <a:pt x="1901" y="4833"/>
                </a:lnTo>
                <a:lnTo>
                  <a:pt x="1899" y="4822"/>
                </a:lnTo>
                <a:lnTo>
                  <a:pt x="1899" y="4815"/>
                </a:lnTo>
                <a:lnTo>
                  <a:pt x="1898" y="4806"/>
                </a:lnTo>
                <a:lnTo>
                  <a:pt x="1894" y="4792"/>
                </a:lnTo>
                <a:lnTo>
                  <a:pt x="1879" y="4746"/>
                </a:lnTo>
                <a:lnTo>
                  <a:pt x="1859" y="4680"/>
                </a:lnTo>
                <a:lnTo>
                  <a:pt x="1831" y="4597"/>
                </a:lnTo>
                <a:lnTo>
                  <a:pt x="1762" y="4398"/>
                </a:lnTo>
                <a:lnTo>
                  <a:pt x="1682" y="4174"/>
                </a:lnTo>
                <a:lnTo>
                  <a:pt x="1533" y="3761"/>
                </a:lnTo>
                <a:lnTo>
                  <a:pt x="1466" y="3576"/>
                </a:lnTo>
                <a:lnTo>
                  <a:pt x="1053" y="2617"/>
                </a:lnTo>
                <a:lnTo>
                  <a:pt x="640" y="1715"/>
                </a:lnTo>
                <a:lnTo>
                  <a:pt x="572" y="1605"/>
                </a:lnTo>
                <a:lnTo>
                  <a:pt x="505" y="1495"/>
                </a:lnTo>
                <a:lnTo>
                  <a:pt x="372" y="1274"/>
                </a:lnTo>
                <a:lnTo>
                  <a:pt x="304" y="1164"/>
                </a:lnTo>
                <a:lnTo>
                  <a:pt x="236" y="1055"/>
                </a:lnTo>
                <a:lnTo>
                  <a:pt x="164" y="947"/>
                </a:lnTo>
                <a:lnTo>
                  <a:pt x="128" y="894"/>
                </a:lnTo>
                <a:lnTo>
                  <a:pt x="91" y="841"/>
                </a:lnTo>
                <a:lnTo>
                  <a:pt x="117" y="880"/>
                </a:lnTo>
                <a:lnTo>
                  <a:pt x="143" y="919"/>
                </a:lnTo>
                <a:lnTo>
                  <a:pt x="169" y="959"/>
                </a:lnTo>
                <a:lnTo>
                  <a:pt x="194" y="1000"/>
                </a:lnTo>
                <a:lnTo>
                  <a:pt x="218" y="1042"/>
                </a:lnTo>
                <a:lnTo>
                  <a:pt x="242" y="1084"/>
                </a:lnTo>
                <a:lnTo>
                  <a:pt x="265" y="1127"/>
                </a:lnTo>
                <a:lnTo>
                  <a:pt x="288" y="1170"/>
                </a:lnTo>
                <a:lnTo>
                  <a:pt x="331" y="1259"/>
                </a:lnTo>
                <a:lnTo>
                  <a:pt x="374" y="1351"/>
                </a:lnTo>
                <a:lnTo>
                  <a:pt x="415" y="1442"/>
                </a:lnTo>
                <a:lnTo>
                  <a:pt x="455" y="1536"/>
                </a:lnTo>
                <a:lnTo>
                  <a:pt x="493" y="1629"/>
                </a:lnTo>
                <a:lnTo>
                  <a:pt x="531" y="1723"/>
                </a:lnTo>
                <a:lnTo>
                  <a:pt x="606" y="1909"/>
                </a:lnTo>
                <a:lnTo>
                  <a:pt x="643" y="2002"/>
                </a:lnTo>
                <a:lnTo>
                  <a:pt x="680" y="2092"/>
                </a:lnTo>
                <a:lnTo>
                  <a:pt x="718" y="2181"/>
                </a:lnTo>
                <a:lnTo>
                  <a:pt x="756" y="2267"/>
                </a:lnTo>
                <a:lnTo>
                  <a:pt x="844" y="2462"/>
                </a:lnTo>
                <a:lnTo>
                  <a:pt x="930" y="2657"/>
                </a:lnTo>
                <a:lnTo>
                  <a:pt x="1017" y="2852"/>
                </a:lnTo>
                <a:lnTo>
                  <a:pt x="1101" y="3048"/>
                </a:lnTo>
                <a:lnTo>
                  <a:pt x="1185" y="3245"/>
                </a:lnTo>
                <a:lnTo>
                  <a:pt x="1267" y="3442"/>
                </a:lnTo>
                <a:lnTo>
                  <a:pt x="1348" y="3639"/>
                </a:lnTo>
                <a:lnTo>
                  <a:pt x="1429" y="3838"/>
                </a:lnTo>
                <a:lnTo>
                  <a:pt x="1436" y="3861"/>
                </a:lnTo>
                <a:lnTo>
                  <a:pt x="1447" y="3891"/>
                </a:lnTo>
                <a:lnTo>
                  <a:pt x="1471" y="3972"/>
                </a:lnTo>
                <a:lnTo>
                  <a:pt x="1499" y="4070"/>
                </a:lnTo>
                <a:lnTo>
                  <a:pt x="1527" y="4174"/>
                </a:lnTo>
                <a:lnTo>
                  <a:pt x="1577" y="4359"/>
                </a:lnTo>
                <a:lnTo>
                  <a:pt x="1597" y="4440"/>
                </a:lnTo>
                <a:lnTo>
                  <a:pt x="1184" y="3594"/>
                </a:lnTo>
                <a:lnTo>
                  <a:pt x="546" y="2391"/>
                </a:lnTo>
                <a:lnTo>
                  <a:pt x="0" y="1527"/>
                </a:lnTo>
                <a:lnTo>
                  <a:pt x="172" y="1860"/>
                </a:lnTo>
                <a:lnTo>
                  <a:pt x="309" y="2129"/>
                </a:lnTo>
                <a:lnTo>
                  <a:pt x="414" y="2335"/>
                </a:lnTo>
                <a:lnTo>
                  <a:pt x="434" y="2374"/>
                </a:lnTo>
                <a:lnTo>
                  <a:pt x="459" y="2421"/>
                </a:lnTo>
                <a:lnTo>
                  <a:pt x="519" y="2532"/>
                </a:lnTo>
                <a:lnTo>
                  <a:pt x="665" y="2792"/>
                </a:lnTo>
                <a:lnTo>
                  <a:pt x="739" y="2927"/>
                </a:lnTo>
                <a:lnTo>
                  <a:pt x="808" y="3051"/>
                </a:lnTo>
                <a:lnTo>
                  <a:pt x="864" y="3158"/>
                </a:lnTo>
                <a:lnTo>
                  <a:pt x="886" y="3201"/>
                </a:lnTo>
                <a:lnTo>
                  <a:pt x="903" y="3237"/>
                </a:lnTo>
                <a:lnTo>
                  <a:pt x="922" y="3278"/>
                </a:lnTo>
                <a:lnTo>
                  <a:pt x="950" y="3334"/>
                </a:lnTo>
                <a:lnTo>
                  <a:pt x="1029" y="3488"/>
                </a:lnTo>
                <a:lnTo>
                  <a:pt x="1127" y="3677"/>
                </a:lnTo>
                <a:lnTo>
                  <a:pt x="1233" y="3880"/>
                </a:lnTo>
                <a:lnTo>
                  <a:pt x="1429" y="4251"/>
                </a:lnTo>
                <a:lnTo>
                  <a:pt x="1494" y="4378"/>
                </a:lnTo>
                <a:lnTo>
                  <a:pt x="1513" y="4419"/>
                </a:lnTo>
                <a:lnTo>
                  <a:pt x="1523" y="4440"/>
                </a:lnTo>
                <a:lnTo>
                  <a:pt x="1541" y="4485"/>
                </a:lnTo>
                <a:lnTo>
                  <a:pt x="1574" y="4572"/>
                </a:lnTo>
                <a:lnTo>
                  <a:pt x="1670" y="4809"/>
                </a:lnTo>
                <a:lnTo>
                  <a:pt x="1805" y="5134"/>
                </a:lnTo>
                <a:lnTo>
                  <a:pt x="2105" y="5943"/>
                </a:lnTo>
                <a:lnTo>
                  <a:pt x="2126" y="6058"/>
                </a:lnTo>
                <a:lnTo>
                  <a:pt x="2171" y="6316"/>
                </a:lnTo>
                <a:lnTo>
                  <a:pt x="2195" y="6457"/>
                </a:lnTo>
                <a:lnTo>
                  <a:pt x="2216" y="6584"/>
                </a:lnTo>
                <a:lnTo>
                  <a:pt x="2232" y="6682"/>
                </a:lnTo>
                <a:lnTo>
                  <a:pt x="2235" y="6714"/>
                </a:lnTo>
                <a:lnTo>
                  <a:pt x="2236" y="6732"/>
                </a:lnTo>
                <a:lnTo>
                  <a:pt x="2236" y="8066"/>
                </a:lnTo>
                <a:lnTo>
                  <a:pt x="2143" y="6769"/>
                </a:lnTo>
                <a:lnTo>
                  <a:pt x="2123" y="6658"/>
                </a:lnTo>
                <a:lnTo>
                  <a:pt x="2102" y="6536"/>
                </a:lnTo>
                <a:lnTo>
                  <a:pt x="2074" y="6386"/>
                </a:lnTo>
                <a:lnTo>
                  <a:pt x="2043" y="6220"/>
                </a:lnTo>
                <a:lnTo>
                  <a:pt x="2008" y="6049"/>
                </a:lnTo>
                <a:lnTo>
                  <a:pt x="1990" y="5964"/>
                </a:lnTo>
                <a:lnTo>
                  <a:pt x="1972" y="5883"/>
                </a:lnTo>
                <a:lnTo>
                  <a:pt x="1954" y="5806"/>
                </a:lnTo>
                <a:lnTo>
                  <a:pt x="1936" y="5736"/>
                </a:lnTo>
                <a:lnTo>
                  <a:pt x="1918" y="5669"/>
                </a:lnTo>
                <a:lnTo>
                  <a:pt x="1898" y="5602"/>
                </a:lnTo>
                <a:lnTo>
                  <a:pt x="1876" y="5534"/>
                </a:lnTo>
                <a:lnTo>
                  <a:pt x="1853" y="5467"/>
                </a:lnTo>
                <a:lnTo>
                  <a:pt x="1829" y="5400"/>
                </a:lnTo>
                <a:lnTo>
                  <a:pt x="1804" y="5334"/>
                </a:lnTo>
                <a:lnTo>
                  <a:pt x="1777" y="5268"/>
                </a:lnTo>
                <a:lnTo>
                  <a:pt x="1751" y="5203"/>
                </a:lnTo>
                <a:lnTo>
                  <a:pt x="1723" y="5139"/>
                </a:lnTo>
                <a:lnTo>
                  <a:pt x="1694" y="5076"/>
                </a:lnTo>
                <a:lnTo>
                  <a:pt x="1667" y="5016"/>
                </a:lnTo>
                <a:lnTo>
                  <a:pt x="1638" y="4956"/>
                </a:lnTo>
                <a:lnTo>
                  <a:pt x="1609" y="4899"/>
                </a:lnTo>
                <a:lnTo>
                  <a:pt x="1580" y="4843"/>
                </a:lnTo>
                <a:lnTo>
                  <a:pt x="1551" y="4791"/>
                </a:lnTo>
                <a:lnTo>
                  <a:pt x="1523" y="4740"/>
                </a:lnTo>
                <a:lnTo>
                  <a:pt x="1503" y="4706"/>
                </a:lnTo>
                <a:lnTo>
                  <a:pt x="1483" y="4675"/>
                </a:lnTo>
                <a:lnTo>
                  <a:pt x="1463" y="4646"/>
                </a:lnTo>
                <a:lnTo>
                  <a:pt x="1442" y="4619"/>
                </a:lnTo>
                <a:lnTo>
                  <a:pt x="1422" y="4592"/>
                </a:lnTo>
                <a:lnTo>
                  <a:pt x="1400" y="4567"/>
                </a:lnTo>
                <a:lnTo>
                  <a:pt x="1380" y="4544"/>
                </a:lnTo>
                <a:lnTo>
                  <a:pt x="1358" y="4523"/>
                </a:lnTo>
                <a:lnTo>
                  <a:pt x="1336" y="4502"/>
                </a:lnTo>
                <a:lnTo>
                  <a:pt x="1314" y="4483"/>
                </a:lnTo>
                <a:lnTo>
                  <a:pt x="1292" y="4465"/>
                </a:lnTo>
                <a:lnTo>
                  <a:pt x="1269" y="4448"/>
                </a:lnTo>
                <a:lnTo>
                  <a:pt x="1245" y="4431"/>
                </a:lnTo>
                <a:lnTo>
                  <a:pt x="1222" y="4416"/>
                </a:lnTo>
                <a:lnTo>
                  <a:pt x="1174" y="4387"/>
                </a:lnTo>
                <a:lnTo>
                  <a:pt x="1125" y="4359"/>
                </a:lnTo>
                <a:lnTo>
                  <a:pt x="1075" y="4333"/>
                </a:lnTo>
                <a:lnTo>
                  <a:pt x="968" y="4281"/>
                </a:lnTo>
                <a:lnTo>
                  <a:pt x="912" y="4255"/>
                </a:lnTo>
                <a:lnTo>
                  <a:pt x="855" y="4225"/>
                </a:lnTo>
                <a:lnTo>
                  <a:pt x="795" y="4193"/>
                </a:lnTo>
                <a:lnTo>
                  <a:pt x="733" y="4157"/>
                </a:lnTo>
                <a:lnTo>
                  <a:pt x="809" y="4204"/>
                </a:lnTo>
                <a:lnTo>
                  <a:pt x="889" y="4255"/>
                </a:lnTo>
                <a:lnTo>
                  <a:pt x="986" y="4317"/>
                </a:lnTo>
                <a:lnTo>
                  <a:pt x="1036" y="4352"/>
                </a:lnTo>
                <a:lnTo>
                  <a:pt x="1088" y="4387"/>
                </a:lnTo>
                <a:lnTo>
                  <a:pt x="1137" y="4423"/>
                </a:lnTo>
                <a:lnTo>
                  <a:pt x="1186" y="4459"/>
                </a:lnTo>
                <a:lnTo>
                  <a:pt x="1231" y="4494"/>
                </a:lnTo>
                <a:lnTo>
                  <a:pt x="1272" y="4529"/>
                </a:lnTo>
                <a:lnTo>
                  <a:pt x="1306" y="4560"/>
                </a:lnTo>
                <a:lnTo>
                  <a:pt x="1322" y="4575"/>
                </a:lnTo>
                <a:lnTo>
                  <a:pt x="1335" y="4590"/>
                </a:lnTo>
                <a:lnTo>
                  <a:pt x="1383" y="4646"/>
                </a:lnTo>
                <a:lnTo>
                  <a:pt x="1407" y="4675"/>
                </a:lnTo>
                <a:lnTo>
                  <a:pt x="1430" y="4706"/>
                </a:lnTo>
                <a:lnTo>
                  <a:pt x="1453" y="4738"/>
                </a:lnTo>
                <a:lnTo>
                  <a:pt x="1475" y="4771"/>
                </a:lnTo>
                <a:lnTo>
                  <a:pt x="1496" y="4806"/>
                </a:lnTo>
                <a:lnTo>
                  <a:pt x="1518" y="4843"/>
                </a:lnTo>
                <a:lnTo>
                  <a:pt x="1538" y="4883"/>
                </a:lnTo>
                <a:lnTo>
                  <a:pt x="1560" y="4926"/>
                </a:lnTo>
                <a:lnTo>
                  <a:pt x="1579" y="4973"/>
                </a:lnTo>
                <a:lnTo>
                  <a:pt x="1600" y="5024"/>
                </a:lnTo>
                <a:lnTo>
                  <a:pt x="1619" y="5078"/>
                </a:lnTo>
                <a:lnTo>
                  <a:pt x="1637" y="5135"/>
                </a:lnTo>
                <a:lnTo>
                  <a:pt x="1655" y="5198"/>
                </a:lnTo>
                <a:lnTo>
                  <a:pt x="1673" y="5266"/>
                </a:lnTo>
                <a:lnTo>
                  <a:pt x="1690" y="5334"/>
                </a:lnTo>
                <a:lnTo>
                  <a:pt x="1706" y="5394"/>
                </a:lnTo>
                <a:lnTo>
                  <a:pt x="1738" y="5502"/>
                </a:lnTo>
                <a:lnTo>
                  <a:pt x="1793" y="5687"/>
                </a:lnTo>
                <a:lnTo>
                  <a:pt x="1819" y="5779"/>
                </a:lnTo>
                <a:lnTo>
                  <a:pt x="1831" y="5829"/>
                </a:lnTo>
                <a:lnTo>
                  <a:pt x="1845" y="5882"/>
                </a:lnTo>
                <a:lnTo>
                  <a:pt x="1858" y="5939"/>
                </a:lnTo>
                <a:lnTo>
                  <a:pt x="1871" y="6003"/>
                </a:lnTo>
                <a:lnTo>
                  <a:pt x="1884" y="6073"/>
                </a:lnTo>
                <a:lnTo>
                  <a:pt x="1899" y="6149"/>
                </a:lnTo>
                <a:lnTo>
                  <a:pt x="1925" y="6302"/>
                </a:lnTo>
                <a:lnTo>
                  <a:pt x="1952" y="6440"/>
                </a:lnTo>
                <a:lnTo>
                  <a:pt x="1997" y="6683"/>
                </a:lnTo>
                <a:lnTo>
                  <a:pt x="2018" y="6796"/>
                </a:lnTo>
                <a:lnTo>
                  <a:pt x="2036" y="6908"/>
                </a:lnTo>
                <a:lnTo>
                  <a:pt x="2052" y="7023"/>
                </a:lnTo>
                <a:lnTo>
                  <a:pt x="2060" y="7083"/>
                </a:lnTo>
                <a:lnTo>
                  <a:pt x="2067" y="7146"/>
                </a:lnTo>
                <a:lnTo>
                  <a:pt x="2073" y="7206"/>
                </a:lnTo>
                <a:lnTo>
                  <a:pt x="2078" y="7257"/>
                </a:lnTo>
                <a:lnTo>
                  <a:pt x="2079" y="7302"/>
                </a:lnTo>
                <a:lnTo>
                  <a:pt x="2079" y="7339"/>
                </a:lnTo>
                <a:lnTo>
                  <a:pt x="2077" y="7369"/>
                </a:lnTo>
                <a:lnTo>
                  <a:pt x="2075" y="7381"/>
                </a:lnTo>
                <a:lnTo>
                  <a:pt x="2073" y="7391"/>
                </a:lnTo>
                <a:lnTo>
                  <a:pt x="2071" y="7399"/>
                </a:lnTo>
                <a:lnTo>
                  <a:pt x="2068" y="7406"/>
                </a:lnTo>
                <a:lnTo>
                  <a:pt x="2065" y="7410"/>
                </a:lnTo>
                <a:lnTo>
                  <a:pt x="2061" y="7413"/>
                </a:lnTo>
                <a:lnTo>
                  <a:pt x="2056" y="7413"/>
                </a:lnTo>
                <a:lnTo>
                  <a:pt x="2051" y="7413"/>
                </a:lnTo>
                <a:lnTo>
                  <a:pt x="2046" y="7410"/>
                </a:lnTo>
                <a:lnTo>
                  <a:pt x="2042" y="7405"/>
                </a:lnTo>
                <a:lnTo>
                  <a:pt x="2036" y="7399"/>
                </a:lnTo>
                <a:lnTo>
                  <a:pt x="2030" y="7391"/>
                </a:lnTo>
                <a:lnTo>
                  <a:pt x="2018" y="7368"/>
                </a:lnTo>
                <a:lnTo>
                  <a:pt x="2003" y="7338"/>
                </a:lnTo>
                <a:lnTo>
                  <a:pt x="1988" y="7299"/>
                </a:lnTo>
                <a:lnTo>
                  <a:pt x="1972" y="7255"/>
                </a:lnTo>
                <a:lnTo>
                  <a:pt x="1955" y="7202"/>
                </a:lnTo>
                <a:lnTo>
                  <a:pt x="1938" y="7147"/>
                </a:lnTo>
                <a:lnTo>
                  <a:pt x="1925" y="7095"/>
                </a:lnTo>
                <a:lnTo>
                  <a:pt x="1914" y="7045"/>
                </a:lnTo>
                <a:lnTo>
                  <a:pt x="1905" y="6997"/>
                </a:lnTo>
                <a:lnTo>
                  <a:pt x="1898" y="6948"/>
                </a:lnTo>
                <a:lnTo>
                  <a:pt x="1890" y="6902"/>
                </a:lnTo>
                <a:lnTo>
                  <a:pt x="1879" y="6809"/>
                </a:lnTo>
                <a:lnTo>
                  <a:pt x="1869" y="6714"/>
                </a:lnTo>
                <a:lnTo>
                  <a:pt x="1861" y="6664"/>
                </a:lnTo>
                <a:lnTo>
                  <a:pt x="1854" y="6612"/>
                </a:lnTo>
                <a:lnTo>
                  <a:pt x="1845" y="6558"/>
                </a:lnTo>
                <a:lnTo>
                  <a:pt x="1834" y="6500"/>
                </a:lnTo>
                <a:lnTo>
                  <a:pt x="1821" y="6440"/>
                </a:lnTo>
                <a:lnTo>
                  <a:pt x="1805" y="6375"/>
                </a:lnTo>
                <a:lnTo>
                  <a:pt x="1551" y="5802"/>
                </a:lnTo>
                <a:lnTo>
                  <a:pt x="1574" y="5885"/>
                </a:lnTo>
                <a:lnTo>
                  <a:pt x="1606" y="5997"/>
                </a:lnTo>
                <a:lnTo>
                  <a:pt x="1637" y="6112"/>
                </a:lnTo>
                <a:lnTo>
                  <a:pt x="1667" y="6230"/>
                </a:lnTo>
                <a:lnTo>
                  <a:pt x="1696" y="6344"/>
                </a:lnTo>
                <a:lnTo>
                  <a:pt x="1721" y="6452"/>
                </a:lnTo>
                <a:lnTo>
                  <a:pt x="1743" y="6548"/>
                </a:lnTo>
                <a:lnTo>
                  <a:pt x="1751" y="6592"/>
                </a:lnTo>
                <a:lnTo>
                  <a:pt x="1758" y="6631"/>
                </a:lnTo>
                <a:lnTo>
                  <a:pt x="1763" y="6665"/>
                </a:lnTo>
                <a:lnTo>
                  <a:pt x="1767" y="6695"/>
                </a:lnTo>
                <a:lnTo>
                  <a:pt x="1771" y="6733"/>
                </a:lnTo>
                <a:lnTo>
                  <a:pt x="1777" y="6779"/>
                </a:lnTo>
                <a:lnTo>
                  <a:pt x="1793" y="6885"/>
                </a:lnTo>
                <a:lnTo>
                  <a:pt x="1812" y="7004"/>
                </a:lnTo>
                <a:lnTo>
                  <a:pt x="1833" y="7129"/>
                </a:lnTo>
                <a:lnTo>
                  <a:pt x="1872" y="7363"/>
                </a:lnTo>
                <a:lnTo>
                  <a:pt x="1888" y="7456"/>
                </a:lnTo>
                <a:lnTo>
                  <a:pt x="1899" y="7520"/>
                </a:lnTo>
                <a:lnTo>
                  <a:pt x="1918" y="7647"/>
                </a:lnTo>
                <a:lnTo>
                  <a:pt x="1943" y="7796"/>
                </a:lnTo>
                <a:lnTo>
                  <a:pt x="1973" y="7972"/>
                </a:lnTo>
                <a:lnTo>
                  <a:pt x="1805" y="7520"/>
                </a:lnTo>
                <a:lnTo>
                  <a:pt x="1812" y="7566"/>
                </a:lnTo>
                <a:lnTo>
                  <a:pt x="1834" y="7683"/>
                </a:lnTo>
                <a:lnTo>
                  <a:pt x="1848" y="7758"/>
                </a:lnTo>
                <a:lnTo>
                  <a:pt x="1866" y="7841"/>
                </a:lnTo>
                <a:lnTo>
                  <a:pt x="1885" y="7925"/>
                </a:lnTo>
                <a:lnTo>
                  <a:pt x="1907" y="8009"/>
                </a:lnTo>
                <a:lnTo>
                  <a:pt x="1922" y="8057"/>
                </a:lnTo>
                <a:lnTo>
                  <a:pt x="1936" y="8103"/>
                </a:lnTo>
                <a:lnTo>
                  <a:pt x="1983" y="8246"/>
                </a:lnTo>
                <a:lnTo>
                  <a:pt x="2012" y="8339"/>
                </a:lnTo>
                <a:lnTo>
                  <a:pt x="2026" y="8389"/>
                </a:lnTo>
                <a:lnTo>
                  <a:pt x="2030" y="8405"/>
                </a:lnTo>
                <a:lnTo>
                  <a:pt x="4228" y="8405"/>
                </a:lnTo>
                <a:lnTo>
                  <a:pt x="4233" y="8393"/>
                </a:lnTo>
                <a:lnTo>
                  <a:pt x="4246" y="8358"/>
                </a:lnTo>
                <a:lnTo>
                  <a:pt x="4264" y="8304"/>
                </a:lnTo>
                <a:lnTo>
                  <a:pt x="4275" y="8270"/>
                </a:lnTo>
                <a:lnTo>
                  <a:pt x="4287" y="8233"/>
                </a:lnTo>
                <a:lnTo>
                  <a:pt x="4298" y="8191"/>
                </a:lnTo>
                <a:lnTo>
                  <a:pt x="4310" y="8146"/>
                </a:lnTo>
                <a:lnTo>
                  <a:pt x="4321" y="8098"/>
                </a:lnTo>
                <a:lnTo>
                  <a:pt x="4332" y="8048"/>
                </a:lnTo>
                <a:lnTo>
                  <a:pt x="4341" y="7994"/>
                </a:lnTo>
                <a:lnTo>
                  <a:pt x="4348" y="7939"/>
                </a:lnTo>
                <a:lnTo>
                  <a:pt x="4356" y="7881"/>
                </a:lnTo>
                <a:lnTo>
                  <a:pt x="4360" y="7822"/>
                </a:lnTo>
                <a:lnTo>
                  <a:pt x="4364" y="7763"/>
                </a:lnTo>
                <a:lnTo>
                  <a:pt x="4368" y="7709"/>
                </a:lnTo>
                <a:lnTo>
                  <a:pt x="4372" y="7657"/>
                </a:lnTo>
                <a:lnTo>
                  <a:pt x="4378" y="7607"/>
                </a:lnTo>
                <a:lnTo>
                  <a:pt x="4385" y="7559"/>
                </a:lnTo>
                <a:lnTo>
                  <a:pt x="4391" y="7512"/>
                </a:lnTo>
                <a:lnTo>
                  <a:pt x="4399" y="7465"/>
                </a:lnTo>
                <a:lnTo>
                  <a:pt x="4407" y="7418"/>
                </a:lnTo>
                <a:lnTo>
                  <a:pt x="4427" y="7320"/>
                </a:lnTo>
                <a:lnTo>
                  <a:pt x="4449" y="7214"/>
                </a:lnTo>
                <a:lnTo>
                  <a:pt x="4477" y="7095"/>
                </a:lnTo>
                <a:lnTo>
                  <a:pt x="4511" y="6957"/>
                </a:lnTo>
                <a:lnTo>
                  <a:pt x="4524" y="6903"/>
                </a:lnTo>
                <a:lnTo>
                  <a:pt x="4538" y="6849"/>
                </a:lnTo>
                <a:lnTo>
                  <a:pt x="4554" y="6796"/>
                </a:lnTo>
                <a:lnTo>
                  <a:pt x="4570" y="6743"/>
                </a:lnTo>
                <a:lnTo>
                  <a:pt x="4588" y="6690"/>
                </a:lnTo>
                <a:lnTo>
                  <a:pt x="4606" y="6638"/>
                </a:lnTo>
                <a:lnTo>
                  <a:pt x="4625" y="6587"/>
                </a:lnTo>
                <a:lnTo>
                  <a:pt x="4644" y="6536"/>
                </a:lnTo>
                <a:lnTo>
                  <a:pt x="4664" y="6485"/>
                </a:lnTo>
                <a:lnTo>
                  <a:pt x="4686" y="6435"/>
                </a:lnTo>
                <a:lnTo>
                  <a:pt x="4709" y="6385"/>
                </a:lnTo>
                <a:lnTo>
                  <a:pt x="4732" y="6336"/>
                </a:lnTo>
                <a:lnTo>
                  <a:pt x="4755" y="6286"/>
                </a:lnTo>
                <a:lnTo>
                  <a:pt x="4780" y="6238"/>
                </a:lnTo>
                <a:lnTo>
                  <a:pt x="4804" y="6189"/>
                </a:lnTo>
                <a:lnTo>
                  <a:pt x="4830" y="6141"/>
                </a:lnTo>
                <a:lnTo>
                  <a:pt x="4883" y="6046"/>
                </a:lnTo>
                <a:lnTo>
                  <a:pt x="4938" y="5952"/>
                </a:lnTo>
                <a:lnTo>
                  <a:pt x="4996" y="5859"/>
                </a:lnTo>
                <a:lnTo>
                  <a:pt x="5055" y="5767"/>
                </a:lnTo>
                <a:lnTo>
                  <a:pt x="5116" y="5676"/>
                </a:lnTo>
                <a:lnTo>
                  <a:pt x="5179" y="5586"/>
                </a:lnTo>
                <a:lnTo>
                  <a:pt x="5244" y="5497"/>
                </a:lnTo>
                <a:lnTo>
                  <a:pt x="5308" y="5408"/>
                </a:lnTo>
                <a:lnTo>
                  <a:pt x="5375" y="5319"/>
                </a:lnTo>
                <a:lnTo>
                  <a:pt x="5441" y="5231"/>
                </a:lnTo>
                <a:lnTo>
                  <a:pt x="5576" y="5056"/>
                </a:lnTo>
                <a:lnTo>
                  <a:pt x="5712" y="4882"/>
                </a:lnTo>
                <a:lnTo>
                  <a:pt x="5848" y="4708"/>
                </a:lnTo>
                <a:lnTo>
                  <a:pt x="5915" y="4620"/>
                </a:lnTo>
                <a:lnTo>
                  <a:pt x="5981" y="4532"/>
                </a:lnTo>
                <a:lnTo>
                  <a:pt x="6046" y="4443"/>
                </a:lnTo>
                <a:lnTo>
                  <a:pt x="6110" y="4354"/>
                </a:lnTo>
                <a:lnTo>
                  <a:pt x="6173" y="4265"/>
                </a:lnTo>
                <a:lnTo>
                  <a:pt x="6234" y="4175"/>
                </a:lnTo>
                <a:lnTo>
                  <a:pt x="6294" y="4084"/>
                </a:lnTo>
                <a:lnTo>
                  <a:pt x="6351" y="3991"/>
                </a:lnTo>
                <a:lnTo>
                  <a:pt x="6328" y="4028"/>
                </a:lnTo>
                <a:lnTo>
                  <a:pt x="6306" y="4062"/>
                </a:lnTo>
                <a:lnTo>
                  <a:pt x="6282" y="4097"/>
                </a:lnTo>
                <a:lnTo>
                  <a:pt x="6258" y="4132"/>
                </a:lnTo>
                <a:lnTo>
                  <a:pt x="6232" y="4166"/>
                </a:lnTo>
                <a:lnTo>
                  <a:pt x="6206" y="4198"/>
                </a:lnTo>
                <a:lnTo>
                  <a:pt x="6153" y="4263"/>
                </a:lnTo>
                <a:lnTo>
                  <a:pt x="6099" y="4327"/>
                </a:lnTo>
                <a:lnTo>
                  <a:pt x="6043" y="4389"/>
                </a:lnTo>
                <a:lnTo>
                  <a:pt x="5985" y="4450"/>
                </a:lnTo>
                <a:lnTo>
                  <a:pt x="5927" y="4511"/>
                </a:lnTo>
                <a:lnTo>
                  <a:pt x="5808" y="4631"/>
                </a:lnTo>
                <a:lnTo>
                  <a:pt x="5689" y="4750"/>
                </a:lnTo>
                <a:lnTo>
                  <a:pt x="5630" y="4810"/>
                </a:lnTo>
                <a:lnTo>
                  <a:pt x="5573" y="4871"/>
                </a:lnTo>
                <a:lnTo>
                  <a:pt x="5515" y="4932"/>
                </a:lnTo>
                <a:lnTo>
                  <a:pt x="5460" y="4995"/>
                </a:lnTo>
                <a:lnTo>
                  <a:pt x="5402" y="5063"/>
                </a:lnTo>
                <a:lnTo>
                  <a:pt x="5348" y="5133"/>
                </a:lnTo>
                <a:lnTo>
                  <a:pt x="5295" y="5204"/>
                </a:lnTo>
                <a:lnTo>
                  <a:pt x="5244" y="5276"/>
                </a:lnTo>
                <a:lnTo>
                  <a:pt x="5194" y="5349"/>
                </a:lnTo>
                <a:lnTo>
                  <a:pt x="5147" y="5424"/>
                </a:lnTo>
                <a:lnTo>
                  <a:pt x="5101" y="5499"/>
                </a:lnTo>
                <a:lnTo>
                  <a:pt x="5056" y="5575"/>
                </a:lnTo>
                <a:lnTo>
                  <a:pt x="5013" y="5652"/>
                </a:lnTo>
                <a:lnTo>
                  <a:pt x="4971" y="5730"/>
                </a:lnTo>
                <a:lnTo>
                  <a:pt x="4930" y="5808"/>
                </a:lnTo>
                <a:lnTo>
                  <a:pt x="4890" y="5888"/>
                </a:lnTo>
                <a:lnTo>
                  <a:pt x="4851" y="5967"/>
                </a:lnTo>
                <a:lnTo>
                  <a:pt x="4812" y="6046"/>
                </a:lnTo>
                <a:lnTo>
                  <a:pt x="4735" y="6206"/>
                </a:lnTo>
                <a:lnTo>
                  <a:pt x="4679" y="6324"/>
                </a:lnTo>
                <a:lnTo>
                  <a:pt x="4624" y="6439"/>
                </a:lnTo>
                <a:lnTo>
                  <a:pt x="4570" y="6551"/>
                </a:lnTo>
                <a:lnTo>
                  <a:pt x="4517" y="6659"/>
                </a:lnTo>
                <a:lnTo>
                  <a:pt x="4467" y="6766"/>
                </a:lnTo>
                <a:lnTo>
                  <a:pt x="4422" y="6869"/>
                </a:lnTo>
                <a:lnTo>
                  <a:pt x="4399" y="6920"/>
                </a:lnTo>
                <a:lnTo>
                  <a:pt x="4378" y="6970"/>
                </a:lnTo>
                <a:lnTo>
                  <a:pt x="4359" y="7021"/>
                </a:lnTo>
                <a:lnTo>
                  <a:pt x="4341" y="7070"/>
                </a:lnTo>
                <a:lnTo>
                  <a:pt x="4323" y="7117"/>
                </a:lnTo>
                <a:lnTo>
                  <a:pt x="4306" y="7156"/>
                </a:lnTo>
                <a:lnTo>
                  <a:pt x="4291" y="7190"/>
                </a:lnTo>
                <a:lnTo>
                  <a:pt x="4275" y="7218"/>
                </a:lnTo>
                <a:lnTo>
                  <a:pt x="4261" y="7239"/>
                </a:lnTo>
                <a:lnTo>
                  <a:pt x="4255" y="7248"/>
                </a:lnTo>
                <a:lnTo>
                  <a:pt x="4249" y="7255"/>
                </a:lnTo>
                <a:lnTo>
                  <a:pt x="4243" y="7260"/>
                </a:lnTo>
                <a:lnTo>
                  <a:pt x="4237" y="7263"/>
                </a:lnTo>
                <a:lnTo>
                  <a:pt x="4231" y="7264"/>
                </a:lnTo>
                <a:lnTo>
                  <a:pt x="4226" y="7266"/>
                </a:lnTo>
                <a:lnTo>
                  <a:pt x="4221" y="7264"/>
                </a:lnTo>
                <a:lnTo>
                  <a:pt x="4218" y="7261"/>
                </a:lnTo>
                <a:lnTo>
                  <a:pt x="4213" y="7257"/>
                </a:lnTo>
                <a:lnTo>
                  <a:pt x="4210" y="7251"/>
                </a:lnTo>
                <a:lnTo>
                  <a:pt x="4207" y="7243"/>
                </a:lnTo>
                <a:lnTo>
                  <a:pt x="4204" y="7234"/>
                </a:lnTo>
                <a:lnTo>
                  <a:pt x="4202" y="7222"/>
                </a:lnTo>
                <a:lnTo>
                  <a:pt x="4201" y="7210"/>
                </a:lnTo>
                <a:lnTo>
                  <a:pt x="4199" y="7180"/>
                </a:lnTo>
                <a:lnTo>
                  <a:pt x="4201" y="7144"/>
                </a:lnTo>
                <a:lnTo>
                  <a:pt x="4203" y="7101"/>
                </a:lnTo>
                <a:lnTo>
                  <a:pt x="4209" y="7052"/>
                </a:lnTo>
                <a:lnTo>
                  <a:pt x="4216" y="7001"/>
                </a:lnTo>
                <a:lnTo>
                  <a:pt x="4225" y="6956"/>
                </a:lnTo>
                <a:lnTo>
                  <a:pt x="4233" y="6915"/>
                </a:lnTo>
                <a:lnTo>
                  <a:pt x="4243" y="6875"/>
                </a:lnTo>
                <a:lnTo>
                  <a:pt x="4252" y="6838"/>
                </a:lnTo>
                <a:lnTo>
                  <a:pt x="4263" y="6802"/>
                </a:lnTo>
                <a:lnTo>
                  <a:pt x="4276" y="6765"/>
                </a:lnTo>
                <a:lnTo>
                  <a:pt x="4290" y="6727"/>
                </a:lnTo>
                <a:lnTo>
                  <a:pt x="4357" y="6544"/>
                </a:lnTo>
                <a:lnTo>
                  <a:pt x="4401" y="6420"/>
                </a:lnTo>
                <a:lnTo>
                  <a:pt x="4427" y="6345"/>
                </a:lnTo>
                <a:lnTo>
                  <a:pt x="4454" y="6262"/>
                </a:lnTo>
                <a:close/>
                <a:moveTo>
                  <a:pt x="2537" y="6056"/>
                </a:moveTo>
                <a:lnTo>
                  <a:pt x="2537" y="6056"/>
                </a:lnTo>
                <a:lnTo>
                  <a:pt x="2540" y="6038"/>
                </a:lnTo>
                <a:lnTo>
                  <a:pt x="2543" y="6034"/>
                </a:lnTo>
                <a:lnTo>
                  <a:pt x="2544" y="6033"/>
                </a:lnTo>
                <a:lnTo>
                  <a:pt x="2544" y="6034"/>
                </a:lnTo>
                <a:lnTo>
                  <a:pt x="2546" y="6037"/>
                </a:lnTo>
                <a:lnTo>
                  <a:pt x="2547" y="6041"/>
                </a:lnTo>
                <a:lnTo>
                  <a:pt x="2551" y="6058"/>
                </a:lnTo>
                <a:lnTo>
                  <a:pt x="2555" y="6085"/>
                </a:lnTo>
                <a:lnTo>
                  <a:pt x="2557" y="6117"/>
                </a:lnTo>
                <a:lnTo>
                  <a:pt x="2563" y="6194"/>
                </a:lnTo>
                <a:lnTo>
                  <a:pt x="2568" y="6278"/>
                </a:lnTo>
                <a:lnTo>
                  <a:pt x="2572" y="6354"/>
                </a:lnTo>
                <a:lnTo>
                  <a:pt x="2575" y="6432"/>
                </a:lnTo>
                <a:lnTo>
                  <a:pt x="2537" y="6769"/>
                </a:lnTo>
                <a:lnTo>
                  <a:pt x="2523" y="6724"/>
                </a:lnTo>
                <a:lnTo>
                  <a:pt x="2509" y="6683"/>
                </a:lnTo>
                <a:lnTo>
                  <a:pt x="2497" y="6646"/>
                </a:lnTo>
                <a:lnTo>
                  <a:pt x="2485" y="6610"/>
                </a:lnTo>
                <a:lnTo>
                  <a:pt x="2475" y="6575"/>
                </a:lnTo>
                <a:lnTo>
                  <a:pt x="2472" y="6556"/>
                </a:lnTo>
                <a:lnTo>
                  <a:pt x="2468" y="6538"/>
                </a:lnTo>
                <a:lnTo>
                  <a:pt x="2466" y="6517"/>
                </a:lnTo>
                <a:lnTo>
                  <a:pt x="2463" y="6497"/>
                </a:lnTo>
                <a:lnTo>
                  <a:pt x="2462" y="6474"/>
                </a:lnTo>
                <a:lnTo>
                  <a:pt x="2462" y="6450"/>
                </a:lnTo>
                <a:lnTo>
                  <a:pt x="2462" y="6426"/>
                </a:lnTo>
                <a:lnTo>
                  <a:pt x="2465" y="6401"/>
                </a:lnTo>
                <a:lnTo>
                  <a:pt x="2467" y="6375"/>
                </a:lnTo>
                <a:lnTo>
                  <a:pt x="2471" y="6351"/>
                </a:lnTo>
                <a:lnTo>
                  <a:pt x="2481" y="6302"/>
                </a:lnTo>
                <a:lnTo>
                  <a:pt x="2492" y="6253"/>
                </a:lnTo>
                <a:lnTo>
                  <a:pt x="2517" y="6154"/>
                </a:lnTo>
                <a:lnTo>
                  <a:pt x="2528" y="6105"/>
                </a:lnTo>
                <a:lnTo>
                  <a:pt x="2533" y="6080"/>
                </a:lnTo>
                <a:lnTo>
                  <a:pt x="2537" y="6056"/>
                </a:lnTo>
                <a:close/>
                <a:moveTo>
                  <a:pt x="2688" y="7520"/>
                </a:moveTo>
                <a:lnTo>
                  <a:pt x="2688" y="7520"/>
                </a:lnTo>
                <a:lnTo>
                  <a:pt x="2683" y="7537"/>
                </a:lnTo>
                <a:lnTo>
                  <a:pt x="2677" y="7564"/>
                </a:lnTo>
                <a:lnTo>
                  <a:pt x="2662" y="7642"/>
                </a:lnTo>
                <a:lnTo>
                  <a:pt x="2644" y="7741"/>
                </a:lnTo>
                <a:lnTo>
                  <a:pt x="2624" y="7852"/>
                </a:lnTo>
                <a:lnTo>
                  <a:pt x="2590" y="8053"/>
                </a:lnTo>
                <a:lnTo>
                  <a:pt x="2575" y="8142"/>
                </a:lnTo>
                <a:lnTo>
                  <a:pt x="2556" y="7984"/>
                </a:lnTo>
                <a:lnTo>
                  <a:pt x="2543" y="7864"/>
                </a:lnTo>
                <a:lnTo>
                  <a:pt x="2539" y="7816"/>
                </a:lnTo>
                <a:lnTo>
                  <a:pt x="2537" y="7785"/>
                </a:lnTo>
                <a:lnTo>
                  <a:pt x="2538" y="7755"/>
                </a:lnTo>
                <a:lnTo>
                  <a:pt x="2540" y="7713"/>
                </a:lnTo>
                <a:lnTo>
                  <a:pt x="2549" y="7601"/>
                </a:lnTo>
                <a:lnTo>
                  <a:pt x="2555" y="7541"/>
                </a:lnTo>
                <a:lnTo>
                  <a:pt x="2561" y="7483"/>
                </a:lnTo>
                <a:lnTo>
                  <a:pt x="2568" y="7431"/>
                </a:lnTo>
                <a:lnTo>
                  <a:pt x="2575" y="7389"/>
                </a:lnTo>
                <a:lnTo>
                  <a:pt x="2584" y="7351"/>
                </a:lnTo>
                <a:lnTo>
                  <a:pt x="2594" y="7305"/>
                </a:lnTo>
                <a:lnTo>
                  <a:pt x="2620" y="7214"/>
                </a:lnTo>
                <a:lnTo>
                  <a:pt x="2641" y="7138"/>
                </a:lnTo>
                <a:lnTo>
                  <a:pt x="2650" y="7108"/>
                </a:lnTo>
                <a:lnTo>
                  <a:pt x="2658" y="7165"/>
                </a:lnTo>
                <a:lnTo>
                  <a:pt x="2666" y="7224"/>
                </a:lnTo>
                <a:lnTo>
                  <a:pt x="2676" y="7293"/>
                </a:lnTo>
                <a:lnTo>
                  <a:pt x="2684" y="7365"/>
                </a:lnTo>
                <a:lnTo>
                  <a:pt x="2689" y="7433"/>
                </a:lnTo>
                <a:lnTo>
                  <a:pt x="2692" y="7462"/>
                </a:lnTo>
                <a:lnTo>
                  <a:pt x="2692" y="7487"/>
                </a:lnTo>
                <a:lnTo>
                  <a:pt x="2690" y="7507"/>
                </a:lnTo>
                <a:lnTo>
                  <a:pt x="2689" y="7514"/>
                </a:lnTo>
                <a:lnTo>
                  <a:pt x="2688" y="7520"/>
                </a:lnTo>
                <a:close/>
                <a:moveTo>
                  <a:pt x="2894" y="5886"/>
                </a:moveTo>
                <a:lnTo>
                  <a:pt x="2894" y="5886"/>
                </a:lnTo>
                <a:lnTo>
                  <a:pt x="2880" y="5823"/>
                </a:lnTo>
                <a:lnTo>
                  <a:pt x="2866" y="5755"/>
                </a:lnTo>
                <a:lnTo>
                  <a:pt x="2851" y="5675"/>
                </a:lnTo>
                <a:lnTo>
                  <a:pt x="2845" y="5632"/>
                </a:lnTo>
                <a:lnTo>
                  <a:pt x="2839" y="5590"/>
                </a:lnTo>
                <a:lnTo>
                  <a:pt x="2835" y="5546"/>
                </a:lnTo>
                <a:lnTo>
                  <a:pt x="2831" y="5505"/>
                </a:lnTo>
                <a:lnTo>
                  <a:pt x="2829" y="5468"/>
                </a:lnTo>
                <a:lnTo>
                  <a:pt x="2830" y="5433"/>
                </a:lnTo>
                <a:lnTo>
                  <a:pt x="2831" y="5418"/>
                </a:lnTo>
                <a:lnTo>
                  <a:pt x="2832" y="5403"/>
                </a:lnTo>
                <a:lnTo>
                  <a:pt x="2835" y="5390"/>
                </a:lnTo>
                <a:lnTo>
                  <a:pt x="2838" y="5379"/>
                </a:lnTo>
                <a:lnTo>
                  <a:pt x="2856" y="5331"/>
                </a:lnTo>
                <a:lnTo>
                  <a:pt x="2880" y="5270"/>
                </a:lnTo>
                <a:lnTo>
                  <a:pt x="2908" y="5199"/>
                </a:lnTo>
                <a:lnTo>
                  <a:pt x="2922" y="5162"/>
                </a:lnTo>
                <a:lnTo>
                  <a:pt x="2937" y="5122"/>
                </a:lnTo>
                <a:lnTo>
                  <a:pt x="2951" y="5080"/>
                </a:lnTo>
                <a:lnTo>
                  <a:pt x="2964" y="5036"/>
                </a:lnTo>
                <a:lnTo>
                  <a:pt x="2975" y="4992"/>
                </a:lnTo>
                <a:lnTo>
                  <a:pt x="2985" y="4950"/>
                </a:lnTo>
                <a:lnTo>
                  <a:pt x="2991" y="4908"/>
                </a:lnTo>
                <a:lnTo>
                  <a:pt x="2993" y="4888"/>
                </a:lnTo>
                <a:lnTo>
                  <a:pt x="2994" y="4869"/>
                </a:lnTo>
                <a:lnTo>
                  <a:pt x="2994" y="4849"/>
                </a:lnTo>
                <a:lnTo>
                  <a:pt x="2993" y="4831"/>
                </a:lnTo>
                <a:lnTo>
                  <a:pt x="2991" y="4813"/>
                </a:lnTo>
                <a:lnTo>
                  <a:pt x="2988" y="4797"/>
                </a:lnTo>
                <a:lnTo>
                  <a:pt x="2981" y="4762"/>
                </a:lnTo>
                <a:lnTo>
                  <a:pt x="2975" y="4723"/>
                </a:lnTo>
                <a:lnTo>
                  <a:pt x="2970" y="4680"/>
                </a:lnTo>
                <a:lnTo>
                  <a:pt x="2967" y="4634"/>
                </a:lnTo>
                <a:lnTo>
                  <a:pt x="2963" y="4585"/>
                </a:lnTo>
                <a:lnTo>
                  <a:pt x="2961" y="4535"/>
                </a:lnTo>
                <a:lnTo>
                  <a:pt x="2958" y="4483"/>
                </a:lnTo>
                <a:lnTo>
                  <a:pt x="2957" y="4430"/>
                </a:lnTo>
                <a:lnTo>
                  <a:pt x="2957" y="4326"/>
                </a:lnTo>
                <a:lnTo>
                  <a:pt x="2960" y="4226"/>
                </a:lnTo>
                <a:lnTo>
                  <a:pt x="2963" y="4137"/>
                </a:lnTo>
                <a:lnTo>
                  <a:pt x="2966" y="4097"/>
                </a:lnTo>
                <a:lnTo>
                  <a:pt x="2969" y="4064"/>
                </a:lnTo>
                <a:lnTo>
                  <a:pt x="3063" y="3218"/>
                </a:lnTo>
                <a:lnTo>
                  <a:pt x="3065" y="3204"/>
                </a:lnTo>
                <a:lnTo>
                  <a:pt x="3067" y="3197"/>
                </a:lnTo>
                <a:lnTo>
                  <a:pt x="3068" y="3196"/>
                </a:lnTo>
                <a:lnTo>
                  <a:pt x="3070" y="3200"/>
                </a:lnTo>
                <a:lnTo>
                  <a:pt x="3073" y="3219"/>
                </a:lnTo>
                <a:lnTo>
                  <a:pt x="3074" y="3255"/>
                </a:lnTo>
                <a:lnTo>
                  <a:pt x="3077" y="3363"/>
                </a:lnTo>
                <a:lnTo>
                  <a:pt x="3080" y="3502"/>
                </a:lnTo>
                <a:lnTo>
                  <a:pt x="3082" y="3781"/>
                </a:lnTo>
                <a:lnTo>
                  <a:pt x="3082" y="3913"/>
                </a:lnTo>
                <a:lnTo>
                  <a:pt x="3076" y="3983"/>
                </a:lnTo>
                <a:lnTo>
                  <a:pt x="3063" y="4150"/>
                </a:lnTo>
                <a:lnTo>
                  <a:pt x="3057" y="4250"/>
                </a:lnTo>
                <a:lnTo>
                  <a:pt x="3051" y="4350"/>
                </a:lnTo>
                <a:lnTo>
                  <a:pt x="3046" y="4440"/>
                </a:lnTo>
                <a:lnTo>
                  <a:pt x="3045" y="4514"/>
                </a:lnTo>
                <a:lnTo>
                  <a:pt x="3044" y="4553"/>
                </a:lnTo>
                <a:lnTo>
                  <a:pt x="3039" y="4604"/>
                </a:lnTo>
                <a:lnTo>
                  <a:pt x="3033" y="4667"/>
                </a:lnTo>
                <a:lnTo>
                  <a:pt x="3024" y="4739"/>
                </a:lnTo>
                <a:lnTo>
                  <a:pt x="3003" y="4897"/>
                </a:lnTo>
                <a:lnTo>
                  <a:pt x="2979" y="5067"/>
                </a:lnTo>
                <a:lnTo>
                  <a:pt x="2955" y="5227"/>
                </a:lnTo>
                <a:lnTo>
                  <a:pt x="2933" y="5362"/>
                </a:lnTo>
                <a:lnTo>
                  <a:pt x="2913" y="5492"/>
                </a:lnTo>
                <a:lnTo>
                  <a:pt x="2894" y="5886"/>
                </a:lnTo>
                <a:close/>
                <a:moveTo>
                  <a:pt x="3252" y="8085"/>
                </a:moveTo>
                <a:lnTo>
                  <a:pt x="3252" y="8085"/>
                </a:lnTo>
                <a:lnTo>
                  <a:pt x="3246" y="8074"/>
                </a:lnTo>
                <a:lnTo>
                  <a:pt x="3241" y="8062"/>
                </a:lnTo>
                <a:lnTo>
                  <a:pt x="3237" y="8050"/>
                </a:lnTo>
                <a:lnTo>
                  <a:pt x="3235" y="8038"/>
                </a:lnTo>
                <a:lnTo>
                  <a:pt x="3234" y="8025"/>
                </a:lnTo>
                <a:lnTo>
                  <a:pt x="3234" y="8011"/>
                </a:lnTo>
                <a:lnTo>
                  <a:pt x="3235" y="7979"/>
                </a:lnTo>
                <a:lnTo>
                  <a:pt x="3237" y="7943"/>
                </a:lnTo>
                <a:lnTo>
                  <a:pt x="3238" y="7902"/>
                </a:lnTo>
                <a:lnTo>
                  <a:pt x="3238" y="7880"/>
                </a:lnTo>
                <a:lnTo>
                  <a:pt x="3237" y="7856"/>
                </a:lnTo>
                <a:lnTo>
                  <a:pt x="3235" y="7830"/>
                </a:lnTo>
                <a:lnTo>
                  <a:pt x="3232" y="7803"/>
                </a:lnTo>
                <a:lnTo>
                  <a:pt x="3219" y="7693"/>
                </a:lnTo>
                <a:lnTo>
                  <a:pt x="3214" y="7643"/>
                </a:lnTo>
                <a:lnTo>
                  <a:pt x="3212" y="7594"/>
                </a:lnTo>
                <a:lnTo>
                  <a:pt x="3211" y="7571"/>
                </a:lnTo>
                <a:lnTo>
                  <a:pt x="3211" y="7548"/>
                </a:lnTo>
                <a:lnTo>
                  <a:pt x="3212" y="7525"/>
                </a:lnTo>
                <a:lnTo>
                  <a:pt x="3214" y="7505"/>
                </a:lnTo>
                <a:lnTo>
                  <a:pt x="3217" y="7484"/>
                </a:lnTo>
                <a:lnTo>
                  <a:pt x="3220" y="7464"/>
                </a:lnTo>
                <a:lnTo>
                  <a:pt x="3226" y="7446"/>
                </a:lnTo>
                <a:lnTo>
                  <a:pt x="3232" y="7428"/>
                </a:lnTo>
                <a:lnTo>
                  <a:pt x="3236" y="7419"/>
                </a:lnTo>
                <a:lnTo>
                  <a:pt x="3240" y="7415"/>
                </a:lnTo>
                <a:lnTo>
                  <a:pt x="3243" y="7411"/>
                </a:lnTo>
                <a:lnTo>
                  <a:pt x="3247" y="7410"/>
                </a:lnTo>
                <a:lnTo>
                  <a:pt x="3250" y="7410"/>
                </a:lnTo>
                <a:lnTo>
                  <a:pt x="3253" y="7411"/>
                </a:lnTo>
                <a:lnTo>
                  <a:pt x="3256" y="7415"/>
                </a:lnTo>
                <a:lnTo>
                  <a:pt x="3260" y="7419"/>
                </a:lnTo>
                <a:lnTo>
                  <a:pt x="3266" y="7434"/>
                </a:lnTo>
                <a:lnTo>
                  <a:pt x="3273" y="7452"/>
                </a:lnTo>
                <a:lnTo>
                  <a:pt x="3278" y="7472"/>
                </a:lnTo>
                <a:lnTo>
                  <a:pt x="3284" y="7495"/>
                </a:lnTo>
                <a:lnTo>
                  <a:pt x="3294" y="7543"/>
                </a:lnTo>
                <a:lnTo>
                  <a:pt x="3301" y="7589"/>
                </a:lnTo>
                <a:lnTo>
                  <a:pt x="3308" y="7633"/>
                </a:lnTo>
                <a:lnTo>
                  <a:pt x="3252" y="8085"/>
                </a:lnTo>
                <a:close/>
                <a:moveTo>
                  <a:pt x="3232" y="5773"/>
                </a:moveTo>
                <a:lnTo>
                  <a:pt x="3232" y="5773"/>
                </a:lnTo>
                <a:lnTo>
                  <a:pt x="3230" y="5796"/>
                </a:lnTo>
                <a:lnTo>
                  <a:pt x="3221" y="5842"/>
                </a:lnTo>
                <a:lnTo>
                  <a:pt x="3191" y="5985"/>
                </a:lnTo>
                <a:lnTo>
                  <a:pt x="3149" y="6178"/>
                </a:lnTo>
                <a:lnTo>
                  <a:pt x="3101" y="6396"/>
                </a:lnTo>
                <a:lnTo>
                  <a:pt x="3010" y="6796"/>
                </a:lnTo>
                <a:lnTo>
                  <a:pt x="2969" y="6976"/>
                </a:lnTo>
                <a:lnTo>
                  <a:pt x="2970" y="6951"/>
                </a:lnTo>
                <a:lnTo>
                  <a:pt x="2972" y="6923"/>
                </a:lnTo>
                <a:lnTo>
                  <a:pt x="2975" y="6863"/>
                </a:lnTo>
                <a:lnTo>
                  <a:pt x="2982" y="6798"/>
                </a:lnTo>
                <a:lnTo>
                  <a:pt x="2991" y="6732"/>
                </a:lnTo>
                <a:lnTo>
                  <a:pt x="3009" y="6601"/>
                </a:lnTo>
                <a:lnTo>
                  <a:pt x="3026" y="6487"/>
                </a:lnTo>
                <a:lnTo>
                  <a:pt x="3034" y="6432"/>
                </a:lnTo>
                <a:lnTo>
                  <a:pt x="3046" y="6366"/>
                </a:lnTo>
                <a:lnTo>
                  <a:pt x="3073" y="6218"/>
                </a:lnTo>
                <a:lnTo>
                  <a:pt x="3100" y="6073"/>
                </a:lnTo>
                <a:lnTo>
                  <a:pt x="3119" y="5962"/>
                </a:lnTo>
                <a:lnTo>
                  <a:pt x="3124" y="5938"/>
                </a:lnTo>
                <a:lnTo>
                  <a:pt x="3131" y="5910"/>
                </a:lnTo>
                <a:lnTo>
                  <a:pt x="3151" y="5844"/>
                </a:lnTo>
                <a:lnTo>
                  <a:pt x="3175" y="5766"/>
                </a:lnTo>
                <a:lnTo>
                  <a:pt x="3200" y="5682"/>
                </a:lnTo>
                <a:lnTo>
                  <a:pt x="3212" y="5639"/>
                </a:lnTo>
                <a:lnTo>
                  <a:pt x="3223" y="5596"/>
                </a:lnTo>
                <a:lnTo>
                  <a:pt x="3232" y="5552"/>
                </a:lnTo>
                <a:lnTo>
                  <a:pt x="3241" y="5510"/>
                </a:lnTo>
                <a:lnTo>
                  <a:pt x="3248" y="5469"/>
                </a:lnTo>
                <a:lnTo>
                  <a:pt x="3252" y="5430"/>
                </a:lnTo>
                <a:lnTo>
                  <a:pt x="3253" y="5412"/>
                </a:lnTo>
                <a:lnTo>
                  <a:pt x="3253" y="5394"/>
                </a:lnTo>
                <a:lnTo>
                  <a:pt x="3253" y="5377"/>
                </a:lnTo>
                <a:lnTo>
                  <a:pt x="3252" y="5360"/>
                </a:lnTo>
                <a:lnTo>
                  <a:pt x="3248" y="5322"/>
                </a:lnTo>
                <a:lnTo>
                  <a:pt x="3246" y="5272"/>
                </a:lnTo>
                <a:lnTo>
                  <a:pt x="3244" y="5213"/>
                </a:lnTo>
                <a:lnTo>
                  <a:pt x="3243" y="5147"/>
                </a:lnTo>
                <a:lnTo>
                  <a:pt x="3243" y="5001"/>
                </a:lnTo>
                <a:lnTo>
                  <a:pt x="3244" y="4846"/>
                </a:lnTo>
                <a:lnTo>
                  <a:pt x="3247" y="4699"/>
                </a:lnTo>
                <a:lnTo>
                  <a:pt x="3249" y="4575"/>
                </a:lnTo>
                <a:lnTo>
                  <a:pt x="3252" y="4458"/>
                </a:lnTo>
                <a:lnTo>
                  <a:pt x="3272" y="4733"/>
                </a:lnTo>
                <a:lnTo>
                  <a:pt x="3291" y="4958"/>
                </a:lnTo>
                <a:lnTo>
                  <a:pt x="3300" y="5057"/>
                </a:lnTo>
                <a:lnTo>
                  <a:pt x="3308" y="5134"/>
                </a:lnTo>
                <a:lnTo>
                  <a:pt x="3309" y="5151"/>
                </a:lnTo>
                <a:lnTo>
                  <a:pt x="3310" y="5169"/>
                </a:lnTo>
                <a:lnTo>
                  <a:pt x="3309" y="5209"/>
                </a:lnTo>
                <a:lnTo>
                  <a:pt x="3308" y="5252"/>
                </a:lnTo>
                <a:lnTo>
                  <a:pt x="3303" y="5298"/>
                </a:lnTo>
                <a:lnTo>
                  <a:pt x="3298" y="5346"/>
                </a:lnTo>
                <a:lnTo>
                  <a:pt x="3292" y="5396"/>
                </a:lnTo>
                <a:lnTo>
                  <a:pt x="3277" y="5496"/>
                </a:lnTo>
                <a:lnTo>
                  <a:pt x="3261" y="5591"/>
                </a:lnTo>
                <a:lnTo>
                  <a:pt x="3247" y="5674"/>
                </a:lnTo>
                <a:lnTo>
                  <a:pt x="3236" y="5736"/>
                </a:lnTo>
                <a:lnTo>
                  <a:pt x="3234" y="5759"/>
                </a:lnTo>
                <a:lnTo>
                  <a:pt x="3232" y="5773"/>
                </a:lnTo>
                <a:close/>
                <a:moveTo>
                  <a:pt x="3439" y="6638"/>
                </a:moveTo>
                <a:lnTo>
                  <a:pt x="3439" y="6638"/>
                </a:lnTo>
                <a:lnTo>
                  <a:pt x="3440" y="6608"/>
                </a:lnTo>
                <a:lnTo>
                  <a:pt x="3445" y="6563"/>
                </a:lnTo>
                <a:lnTo>
                  <a:pt x="3456" y="6445"/>
                </a:lnTo>
                <a:lnTo>
                  <a:pt x="3461" y="6381"/>
                </a:lnTo>
                <a:lnTo>
                  <a:pt x="3463" y="6321"/>
                </a:lnTo>
                <a:lnTo>
                  <a:pt x="3463" y="6292"/>
                </a:lnTo>
                <a:lnTo>
                  <a:pt x="3463" y="6267"/>
                </a:lnTo>
                <a:lnTo>
                  <a:pt x="3461" y="6244"/>
                </a:lnTo>
                <a:lnTo>
                  <a:pt x="3458" y="6224"/>
                </a:lnTo>
                <a:lnTo>
                  <a:pt x="3457" y="6214"/>
                </a:lnTo>
                <a:lnTo>
                  <a:pt x="3456" y="6201"/>
                </a:lnTo>
                <a:lnTo>
                  <a:pt x="3455" y="6169"/>
                </a:lnTo>
                <a:lnTo>
                  <a:pt x="3455" y="6129"/>
                </a:lnTo>
                <a:lnTo>
                  <a:pt x="3456" y="6082"/>
                </a:lnTo>
                <a:lnTo>
                  <a:pt x="3462" y="5975"/>
                </a:lnTo>
                <a:lnTo>
                  <a:pt x="3469" y="5861"/>
                </a:lnTo>
                <a:lnTo>
                  <a:pt x="3479" y="5751"/>
                </a:lnTo>
                <a:lnTo>
                  <a:pt x="3487" y="5657"/>
                </a:lnTo>
                <a:lnTo>
                  <a:pt x="3495" y="5567"/>
                </a:lnTo>
                <a:lnTo>
                  <a:pt x="3507" y="5612"/>
                </a:lnTo>
                <a:lnTo>
                  <a:pt x="3518" y="5660"/>
                </a:lnTo>
                <a:lnTo>
                  <a:pt x="3530" y="5717"/>
                </a:lnTo>
                <a:lnTo>
                  <a:pt x="3542" y="5778"/>
                </a:lnTo>
                <a:lnTo>
                  <a:pt x="3547" y="5808"/>
                </a:lnTo>
                <a:lnTo>
                  <a:pt x="3551" y="5837"/>
                </a:lnTo>
                <a:lnTo>
                  <a:pt x="3553" y="5863"/>
                </a:lnTo>
                <a:lnTo>
                  <a:pt x="3554" y="5888"/>
                </a:lnTo>
                <a:lnTo>
                  <a:pt x="3554" y="5908"/>
                </a:lnTo>
                <a:lnTo>
                  <a:pt x="3552" y="5924"/>
                </a:lnTo>
                <a:lnTo>
                  <a:pt x="3547" y="5949"/>
                </a:lnTo>
                <a:lnTo>
                  <a:pt x="3542" y="5992"/>
                </a:lnTo>
                <a:lnTo>
                  <a:pt x="3529" y="6125"/>
                </a:lnTo>
                <a:lnTo>
                  <a:pt x="3513" y="6302"/>
                </a:lnTo>
                <a:lnTo>
                  <a:pt x="3498" y="6497"/>
                </a:lnTo>
                <a:lnTo>
                  <a:pt x="3470" y="6854"/>
                </a:lnTo>
                <a:lnTo>
                  <a:pt x="3458" y="7013"/>
                </a:lnTo>
                <a:lnTo>
                  <a:pt x="3449" y="6848"/>
                </a:lnTo>
                <a:lnTo>
                  <a:pt x="3441" y="6720"/>
                </a:lnTo>
                <a:lnTo>
                  <a:pt x="3440" y="6671"/>
                </a:lnTo>
                <a:lnTo>
                  <a:pt x="3439" y="6638"/>
                </a:lnTo>
                <a:close/>
                <a:moveTo>
                  <a:pt x="3589" y="8197"/>
                </a:moveTo>
                <a:lnTo>
                  <a:pt x="3589" y="8197"/>
                </a:lnTo>
                <a:lnTo>
                  <a:pt x="3586" y="8184"/>
                </a:lnTo>
                <a:lnTo>
                  <a:pt x="3582" y="8166"/>
                </a:lnTo>
                <a:lnTo>
                  <a:pt x="3576" y="8115"/>
                </a:lnTo>
                <a:lnTo>
                  <a:pt x="3569" y="8054"/>
                </a:lnTo>
                <a:lnTo>
                  <a:pt x="3564" y="7989"/>
                </a:lnTo>
                <a:lnTo>
                  <a:pt x="3556" y="7872"/>
                </a:lnTo>
                <a:lnTo>
                  <a:pt x="3552" y="7822"/>
                </a:lnTo>
                <a:lnTo>
                  <a:pt x="3646" y="7483"/>
                </a:lnTo>
                <a:lnTo>
                  <a:pt x="3589" y="8197"/>
                </a:lnTo>
                <a:close/>
                <a:moveTo>
                  <a:pt x="3946" y="4759"/>
                </a:moveTo>
                <a:lnTo>
                  <a:pt x="3946" y="4759"/>
                </a:lnTo>
                <a:lnTo>
                  <a:pt x="3951" y="4738"/>
                </a:lnTo>
                <a:lnTo>
                  <a:pt x="3956" y="4718"/>
                </a:lnTo>
                <a:lnTo>
                  <a:pt x="3960" y="4699"/>
                </a:lnTo>
                <a:lnTo>
                  <a:pt x="3966" y="4681"/>
                </a:lnTo>
                <a:lnTo>
                  <a:pt x="3980" y="4646"/>
                </a:lnTo>
                <a:lnTo>
                  <a:pt x="3994" y="4613"/>
                </a:lnTo>
                <a:lnTo>
                  <a:pt x="4020" y="4553"/>
                </a:lnTo>
                <a:lnTo>
                  <a:pt x="4031" y="4524"/>
                </a:lnTo>
                <a:lnTo>
                  <a:pt x="4036" y="4511"/>
                </a:lnTo>
                <a:lnTo>
                  <a:pt x="4041" y="4496"/>
                </a:lnTo>
                <a:lnTo>
                  <a:pt x="4046" y="4479"/>
                </a:lnTo>
                <a:lnTo>
                  <a:pt x="4055" y="4456"/>
                </a:lnTo>
                <a:lnTo>
                  <a:pt x="4069" y="4429"/>
                </a:lnTo>
                <a:lnTo>
                  <a:pt x="4083" y="4396"/>
                </a:lnTo>
                <a:lnTo>
                  <a:pt x="4120" y="4327"/>
                </a:lnTo>
                <a:lnTo>
                  <a:pt x="4160" y="4251"/>
                </a:lnTo>
                <a:lnTo>
                  <a:pt x="4233" y="4120"/>
                </a:lnTo>
                <a:lnTo>
                  <a:pt x="4266" y="4064"/>
                </a:lnTo>
                <a:lnTo>
                  <a:pt x="4251" y="4165"/>
                </a:lnTo>
                <a:lnTo>
                  <a:pt x="4234" y="4269"/>
                </a:lnTo>
                <a:lnTo>
                  <a:pt x="4214" y="4390"/>
                </a:lnTo>
                <a:lnTo>
                  <a:pt x="4192" y="4514"/>
                </a:lnTo>
                <a:lnTo>
                  <a:pt x="4181" y="4573"/>
                </a:lnTo>
                <a:lnTo>
                  <a:pt x="4171" y="4626"/>
                </a:lnTo>
                <a:lnTo>
                  <a:pt x="4161" y="4674"/>
                </a:lnTo>
                <a:lnTo>
                  <a:pt x="4151" y="4712"/>
                </a:lnTo>
                <a:lnTo>
                  <a:pt x="4142" y="4741"/>
                </a:lnTo>
                <a:lnTo>
                  <a:pt x="4138" y="4752"/>
                </a:lnTo>
                <a:lnTo>
                  <a:pt x="4135" y="4759"/>
                </a:lnTo>
                <a:lnTo>
                  <a:pt x="4131" y="4765"/>
                </a:lnTo>
                <a:lnTo>
                  <a:pt x="4126" y="4776"/>
                </a:lnTo>
                <a:lnTo>
                  <a:pt x="4115" y="4805"/>
                </a:lnTo>
                <a:lnTo>
                  <a:pt x="4103" y="4843"/>
                </a:lnTo>
                <a:lnTo>
                  <a:pt x="4089" y="4891"/>
                </a:lnTo>
                <a:lnTo>
                  <a:pt x="4059" y="5003"/>
                </a:lnTo>
                <a:lnTo>
                  <a:pt x="4026" y="5128"/>
                </a:lnTo>
                <a:lnTo>
                  <a:pt x="3996" y="5250"/>
                </a:lnTo>
                <a:lnTo>
                  <a:pt x="3970" y="5354"/>
                </a:lnTo>
                <a:lnTo>
                  <a:pt x="3946" y="5455"/>
                </a:lnTo>
                <a:lnTo>
                  <a:pt x="3944" y="5420"/>
                </a:lnTo>
                <a:lnTo>
                  <a:pt x="3938" y="5337"/>
                </a:lnTo>
                <a:lnTo>
                  <a:pt x="3930" y="5231"/>
                </a:lnTo>
                <a:lnTo>
                  <a:pt x="3928" y="5181"/>
                </a:lnTo>
                <a:lnTo>
                  <a:pt x="3928" y="5134"/>
                </a:lnTo>
                <a:lnTo>
                  <a:pt x="3928" y="5044"/>
                </a:lnTo>
                <a:lnTo>
                  <a:pt x="3929" y="4996"/>
                </a:lnTo>
                <a:lnTo>
                  <a:pt x="3930" y="4947"/>
                </a:lnTo>
                <a:lnTo>
                  <a:pt x="3933" y="4897"/>
                </a:lnTo>
                <a:lnTo>
                  <a:pt x="3935" y="4849"/>
                </a:lnTo>
                <a:lnTo>
                  <a:pt x="3940" y="4803"/>
                </a:lnTo>
                <a:lnTo>
                  <a:pt x="3946" y="4759"/>
                </a:lnTo>
                <a:close/>
                <a:moveTo>
                  <a:pt x="3683" y="5586"/>
                </a:moveTo>
                <a:lnTo>
                  <a:pt x="3683" y="5586"/>
                </a:lnTo>
                <a:lnTo>
                  <a:pt x="3684" y="5475"/>
                </a:lnTo>
                <a:lnTo>
                  <a:pt x="3686" y="5396"/>
                </a:lnTo>
                <a:lnTo>
                  <a:pt x="3690" y="5292"/>
                </a:lnTo>
                <a:lnTo>
                  <a:pt x="3691" y="5253"/>
                </a:lnTo>
                <a:lnTo>
                  <a:pt x="3691" y="5213"/>
                </a:lnTo>
                <a:lnTo>
                  <a:pt x="3689" y="5163"/>
                </a:lnTo>
                <a:lnTo>
                  <a:pt x="3683" y="5097"/>
                </a:lnTo>
                <a:lnTo>
                  <a:pt x="3682" y="5061"/>
                </a:lnTo>
                <a:lnTo>
                  <a:pt x="3682" y="5031"/>
                </a:lnTo>
                <a:lnTo>
                  <a:pt x="3683" y="5007"/>
                </a:lnTo>
                <a:lnTo>
                  <a:pt x="3688" y="4986"/>
                </a:lnTo>
                <a:lnTo>
                  <a:pt x="3692" y="4971"/>
                </a:lnTo>
                <a:lnTo>
                  <a:pt x="3698" y="4959"/>
                </a:lnTo>
                <a:lnTo>
                  <a:pt x="3706" y="4950"/>
                </a:lnTo>
                <a:lnTo>
                  <a:pt x="3714" y="4944"/>
                </a:lnTo>
                <a:lnTo>
                  <a:pt x="3721" y="4942"/>
                </a:lnTo>
                <a:lnTo>
                  <a:pt x="3730" y="4940"/>
                </a:lnTo>
                <a:lnTo>
                  <a:pt x="3737" y="4941"/>
                </a:lnTo>
                <a:lnTo>
                  <a:pt x="3744" y="4942"/>
                </a:lnTo>
                <a:lnTo>
                  <a:pt x="3755" y="4946"/>
                </a:lnTo>
                <a:lnTo>
                  <a:pt x="3759" y="4947"/>
                </a:lnTo>
                <a:lnTo>
                  <a:pt x="3768" y="4972"/>
                </a:lnTo>
                <a:lnTo>
                  <a:pt x="3789" y="5033"/>
                </a:lnTo>
                <a:lnTo>
                  <a:pt x="3802" y="5073"/>
                </a:lnTo>
                <a:lnTo>
                  <a:pt x="3814" y="5114"/>
                </a:lnTo>
                <a:lnTo>
                  <a:pt x="3825" y="5153"/>
                </a:lnTo>
                <a:lnTo>
                  <a:pt x="3833" y="5191"/>
                </a:lnTo>
                <a:lnTo>
                  <a:pt x="3841" y="5235"/>
                </a:lnTo>
                <a:lnTo>
                  <a:pt x="3850" y="5293"/>
                </a:lnTo>
                <a:lnTo>
                  <a:pt x="3858" y="5362"/>
                </a:lnTo>
                <a:lnTo>
                  <a:pt x="3867" y="5441"/>
                </a:lnTo>
                <a:lnTo>
                  <a:pt x="3873" y="5523"/>
                </a:lnTo>
                <a:lnTo>
                  <a:pt x="3875" y="5566"/>
                </a:lnTo>
                <a:lnTo>
                  <a:pt x="3876" y="5609"/>
                </a:lnTo>
                <a:lnTo>
                  <a:pt x="3876" y="5651"/>
                </a:lnTo>
                <a:lnTo>
                  <a:pt x="3876" y="5693"/>
                </a:lnTo>
                <a:lnTo>
                  <a:pt x="3874" y="5734"/>
                </a:lnTo>
                <a:lnTo>
                  <a:pt x="3871" y="5773"/>
                </a:lnTo>
                <a:lnTo>
                  <a:pt x="3867" y="5815"/>
                </a:lnTo>
                <a:lnTo>
                  <a:pt x="3859" y="5865"/>
                </a:lnTo>
                <a:lnTo>
                  <a:pt x="3851" y="5918"/>
                </a:lnTo>
                <a:lnTo>
                  <a:pt x="3840" y="5975"/>
                </a:lnTo>
                <a:lnTo>
                  <a:pt x="3815" y="6097"/>
                </a:lnTo>
                <a:lnTo>
                  <a:pt x="3789" y="6218"/>
                </a:lnTo>
                <a:lnTo>
                  <a:pt x="3763" y="6328"/>
                </a:lnTo>
                <a:lnTo>
                  <a:pt x="3742" y="6421"/>
                </a:lnTo>
                <a:lnTo>
                  <a:pt x="3721" y="6506"/>
                </a:lnTo>
                <a:lnTo>
                  <a:pt x="3715" y="6410"/>
                </a:lnTo>
                <a:lnTo>
                  <a:pt x="3702" y="6172"/>
                </a:lnTo>
                <a:lnTo>
                  <a:pt x="3695" y="6026"/>
                </a:lnTo>
                <a:lnTo>
                  <a:pt x="3689" y="5872"/>
                </a:lnTo>
                <a:lnTo>
                  <a:pt x="3685" y="5722"/>
                </a:lnTo>
                <a:lnTo>
                  <a:pt x="3684" y="5652"/>
                </a:lnTo>
                <a:lnTo>
                  <a:pt x="3683" y="5586"/>
                </a:lnTo>
                <a:close/>
                <a:moveTo>
                  <a:pt x="3759" y="6676"/>
                </a:moveTo>
                <a:lnTo>
                  <a:pt x="3759" y="6676"/>
                </a:lnTo>
                <a:lnTo>
                  <a:pt x="3762" y="6654"/>
                </a:lnTo>
                <a:lnTo>
                  <a:pt x="3767" y="6632"/>
                </a:lnTo>
                <a:lnTo>
                  <a:pt x="3779" y="6589"/>
                </a:lnTo>
                <a:lnTo>
                  <a:pt x="3791" y="6545"/>
                </a:lnTo>
                <a:lnTo>
                  <a:pt x="3805" y="6502"/>
                </a:lnTo>
                <a:lnTo>
                  <a:pt x="3833" y="6422"/>
                </a:lnTo>
                <a:lnTo>
                  <a:pt x="3844" y="6387"/>
                </a:lnTo>
                <a:lnTo>
                  <a:pt x="3852" y="6356"/>
                </a:lnTo>
                <a:lnTo>
                  <a:pt x="3859" y="6326"/>
                </a:lnTo>
                <a:lnTo>
                  <a:pt x="3867" y="6292"/>
                </a:lnTo>
                <a:lnTo>
                  <a:pt x="3879" y="6224"/>
                </a:lnTo>
                <a:lnTo>
                  <a:pt x="3890" y="6149"/>
                </a:lnTo>
                <a:lnTo>
                  <a:pt x="3890" y="6212"/>
                </a:lnTo>
                <a:lnTo>
                  <a:pt x="3887" y="6354"/>
                </a:lnTo>
                <a:lnTo>
                  <a:pt x="3886" y="6433"/>
                </a:lnTo>
                <a:lnTo>
                  <a:pt x="3882" y="6506"/>
                </a:lnTo>
                <a:lnTo>
                  <a:pt x="3880" y="6538"/>
                </a:lnTo>
                <a:lnTo>
                  <a:pt x="3877" y="6565"/>
                </a:lnTo>
                <a:lnTo>
                  <a:pt x="3875" y="6586"/>
                </a:lnTo>
                <a:lnTo>
                  <a:pt x="3871" y="6600"/>
                </a:lnTo>
                <a:lnTo>
                  <a:pt x="3843" y="6695"/>
                </a:lnTo>
                <a:lnTo>
                  <a:pt x="3798" y="6848"/>
                </a:lnTo>
                <a:lnTo>
                  <a:pt x="3739" y="7052"/>
                </a:lnTo>
                <a:lnTo>
                  <a:pt x="3741" y="6985"/>
                </a:lnTo>
                <a:lnTo>
                  <a:pt x="3742" y="6885"/>
                </a:lnTo>
                <a:lnTo>
                  <a:pt x="3744" y="6830"/>
                </a:lnTo>
                <a:lnTo>
                  <a:pt x="3748" y="6774"/>
                </a:lnTo>
                <a:lnTo>
                  <a:pt x="3753" y="6721"/>
                </a:lnTo>
                <a:lnTo>
                  <a:pt x="3759" y="6676"/>
                </a:lnTo>
                <a:close/>
                <a:moveTo>
                  <a:pt x="4059" y="6976"/>
                </a:moveTo>
                <a:lnTo>
                  <a:pt x="3833" y="7596"/>
                </a:lnTo>
                <a:lnTo>
                  <a:pt x="3834" y="7577"/>
                </a:lnTo>
                <a:lnTo>
                  <a:pt x="3837" y="7553"/>
                </a:lnTo>
                <a:lnTo>
                  <a:pt x="3840" y="7526"/>
                </a:lnTo>
                <a:lnTo>
                  <a:pt x="3845" y="7496"/>
                </a:lnTo>
                <a:lnTo>
                  <a:pt x="3857" y="7433"/>
                </a:lnTo>
                <a:lnTo>
                  <a:pt x="3871" y="7364"/>
                </a:lnTo>
                <a:lnTo>
                  <a:pt x="3885" y="7296"/>
                </a:lnTo>
                <a:lnTo>
                  <a:pt x="3897" y="7234"/>
                </a:lnTo>
                <a:lnTo>
                  <a:pt x="3905" y="7183"/>
                </a:lnTo>
                <a:lnTo>
                  <a:pt x="3908" y="7162"/>
                </a:lnTo>
                <a:lnTo>
                  <a:pt x="3909" y="7146"/>
                </a:lnTo>
                <a:lnTo>
                  <a:pt x="3910" y="7130"/>
                </a:lnTo>
                <a:lnTo>
                  <a:pt x="3912" y="7109"/>
                </a:lnTo>
                <a:lnTo>
                  <a:pt x="3916" y="7088"/>
                </a:lnTo>
                <a:lnTo>
                  <a:pt x="3921" y="7063"/>
                </a:lnTo>
                <a:lnTo>
                  <a:pt x="3935" y="7009"/>
                </a:lnTo>
                <a:lnTo>
                  <a:pt x="3951" y="6951"/>
                </a:lnTo>
                <a:lnTo>
                  <a:pt x="3970" y="6893"/>
                </a:lnTo>
                <a:lnTo>
                  <a:pt x="3988" y="6842"/>
                </a:lnTo>
                <a:lnTo>
                  <a:pt x="3998" y="6819"/>
                </a:lnTo>
                <a:lnTo>
                  <a:pt x="4006" y="6798"/>
                </a:lnTo>
                <a:lnTo>
                  <a:pt x="4014" y="6783"/>
                </a:lnTo>
                <a:lnTo>
                  <a:pt x="4022" y="6769"/>
                </a:lnTo>
                <a:lnTo>
                  <a:pt x="4030" y="6756"/>
                </a:lnTo>
                <a:lnTo>
                  <a:pt x="4040" y="6738"/>
                </a:lnTo>
                <a:lnTo>
                  <a:pt x="4064" y="6690"/>
                </a:lnTo>
                <a:lnTo>
                  <a:pt x="4091" y="6631"/>
                </a:lnTo>
                <a:lnTo>
                  <a:pt x="4120" y="6570"/>
                </a:lnTo>
                <a:lnTo>
                  <a:pt x="4169" y="6461"/>
                </a:lnTo>
                <a:lnTo>
                  <a:pt x="4191" y="6413"/>
                </a:lnTo>
                <a:lnTo>
                  <a:pt x="4059" y="6976"/>
                </a:lnTo>
                <a:close/>
                <a:moveTo>
                  <a:pt x="1166" y="4909"/>
                </a:moveTo>
                <a:lnTo>
                  <a:pt x="1166" y="4909"/>
                </a:lnTo>
                <a:lnTo>
                  <a:pt x="1165" y="4907"/>
                </a:lnTo>
                <a:lnTo>
                  <a:pt x="1165" y="4909"/>
                </a:lnTo>
                <a:lnTo>
                  <a:pt x="1168" y="4920"/>
                </a:lnTo>
                <a:lnTo>
                  <a:pt x="1190" y="4976"/>
                </a:lnTo>
                <a:lnTo>
                  <a:pt x="1228" y="5066"/>
                </a:lnTo>
                <a:lnTo>
                  <a:pt x="1280" y="5183"/>
                </a:lnTo>
                <a:lnTo>
                  <a:pt x="1409" y="5479"/>
                </a:lnTo>
                <a:lnTo>
                  <a:pt x="1551" y="5802"/>
                </a:lnTo>
                <a:lnTo>
                  <a:pt x="1503" y="5641"/>
                </a:lnTo>
                <a:lnTo>
                  <a:pt x="1488" y="5594"/>
                </a:lnTo>
                <a:lnTo>
                  <a:pt x="1470" y="5543"/>
                </a:lnTo>
                <a:lnTo>
                  <a:pt x="1448" y="5489"/>
                </a:lnTo>
                <a:lnTo>
                  <a:pt x="1424" y="5432"/>
                </a:lnTo>
                <a:lnTo>
                  <a:pt x="1400" y="5376"/>
                </a:lnTo>
                <a:lnTo>
                  <a:pt x="1374" y="5318"/>
                </a:lnTo>
                <a:lnTo>
                  <a:pt x="1321" y="5205"/>
                </a:lnTo>
                <a:lnTo>
                  <a:pt x="1269" y="5102"/>
                </a:lnTo>
                <a:lnTo>
                  <a:pt x="1223" y="5013"/>
                </a:lnTo>
                <a:lnTo>
                  <a:pt x="1187" y="4947"/>
                </a:lnTo>
                <a:lnTo>
                  <a:pt x="1166" y="49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</a:endParaRPr>
          </a:p>
        </p:txBody>
      </p:sp>
      <p:sp>
        <p:nvSpPr>
          <p:cNvPr id="74" name="Freeform 8"/>
          <p:cNvSpPr>
            <a:spLocks noEditPoints="1" noChangeArrowheads="1"/>
          </p:cNvSpPr>
          <p:nvPr userDrawn="1"/>
        </p:nvSpPr>
        <p:spPr bwMode="auto">
          <a:xfrm rot="10800000" flipH="1" flipV="1">
            <a:off x="7182464" y="5942134"/>
            <a:ext cx="5648633" cy="1145996"/>
          </a:xfrm>
          <a:custGeom>
            <a:avLst/>
            <a:gdLst>
              <a:gd name="T0" fmla="*/ 1789 w 2270"/>
              <a:gd name="T1" fmla="*/ 99 h 1630"/>
              <a:gd name="T2" fmla="*/ 1899 w 2270"/>
              <a:gd name="T3" fmla="*/ 223 h 1630"/>
              <a:gd name="T4" fmla="*/ 2001 w 2270"/>
              <a:gd name="T5" fmla="*/ 410 h 1630"/>
              <a:gd name="T6" fmla="*/ 2135 w 2270"/>
              <a:gd name="T7" fmla="*/ 493 h 1630"/>
              <a:gd name="T8" fmla="*/ 2163 w 2270"/>
              <a:gd name="T9" fmla="*/ 848 h 1630"/>
              <a:gd name="T10" fmla="*/ 1905 w 2270"/>
              <a:gd name="T11" fmla="*/ 1194 h 1630"/>
              <a:gd name="T12" fmla="*/ 468 w 2270"/>
              <a:gd name="T13" fmla="*/ 1406 h 1630"/>
              <a:gd name="T14" fmla="*/ 291 w 2270"/>
              <a:gd name="T15" fmla="*/ 1441 h 1630"/>
              <a:gd name="T16" fmla="*/ 1137 w 2270"/>
              <a:gd name="T17" fmla="*/ 1476 h 1630"/>
              <a:gd name="T18" fmla="*/ 1010 w 2270"/>
              <a:gd name="T19" fmla="*/ 1479 h 1630"/>
              <a:gd name="T20" fmla="*/ 1995 w 2270"/>
              <a:gd name="T21" fmla="*/ 1498 h 1630"/>
              <a:gd name="T22" fmla="*/ 1649 w 2270"/>
              <a:gd name="T23" fmla="*/ 1530 h 1630"/>
              <a:gd name="T24" fmla="*/ 1597 w 2270"/>
              <a:gd name="T25" fmla="*/ 1546 h 1630"/>
              <a:gd name="T26" fmla="*/ 404 w 2270"/>
              <a:gd name="T27" fmla="*/ 1573 h 1630"/>
              <a:gd name="T28" fmla="*/ 302 w 2270"/>
              <a:gd name="T29" fmla="*/ 1588 h 1630"/>
              <a:gd name="T30" fmla="*/ 729 w 2270"/>
              <a:gd name="T31" fmla="*/ 1585 h 1630"/>
              <a:gd name="T32" fmla="*/ 1111 w 2270"/>
              <a:gd name="T33" fmla="*/ 1604 h 1630"/>
              <a:gd name="T34" fmla="*/ 40 w 2270"/>
              <a:gd name="T35" fmla="*/ 1008 h 1630"/>
              <a:gd name="T36" fmla="*/ 59 w 2270"/>
              <a:gd name="T37" fmla="*/ 1197 h 1630"/>
              <a:gd name="T38" fmla="*/ 189 w 2270"/>
              <a:gd name="T39" fmla="*/ 1290 h 1630"/>
              <a:gd name="T40" fmla="*/ 457 w 2270"/>
              <a:gd name="T41" fmla="*/ 1454 h 1630"/>
              <a:gd name="T42" fmla="*/ 908 w 2270"/>
              <a:gd name="T43" fmla="*/ 1435 h 1630"/>
              <a:gd name="T44" fmla="*/ 1534 w 2270"/>
              <a:gd name="T45" fmla="*/ 1424 h 1630"/>
              <a:gd name="T46" fmla="*/ 1968 w 2270"/>
              <a:gd name="T47" fmla="*/ 1430 h 1630"/>
              <a:gd name="T48" fmla="*/ 1958 w 2270"/>
              <a:gd name="T49" fmla="*/ 1373 h 1630"/>
              <a:gd name="T50" fmla="*/ 1894 w 2270"/>
              <a:gd name="T51" fmla="*/ 1197 h 1630"/>
              <a:gd name="T52" fmla="*/ 2072 w 2270"/>
              <a:gd name="T53" fmla="*/ 1010 h 1630"/>
              <a:gd name="T54" fmla="*/ 2113 w 2270"/>
              <a:gd name="T55" fmla="*/ 822 h 1630"/>
              <a:gd name="T56" fmla="*/ 1977 w 2270"/>
              <a:gd name="T57" fmla="*/ 707 h 1630"/>
              <a:gd name="T58" fmla="*/ 2121 w 2270"/>
              <a:gd name="T59" fmla="*/ 529 h 1630"/>
              <a:gd name="T60" fmla="*/ 1832 w 2270"/>
              <a:gd name="T61" fmla="*/ 399 h 1630"/>
              <a:gd name="T62" fmla="*/ 1814 w 2270"/>
              <a:gd name="T63" fmla="*/ 305 h 1630"/>
              <a:gd name="T64" fmla="*/ 1883 w 2270"/>
              <a:gd name="T65" fmla="*/ 221 h 1630"/>
              <a:gd name="T66" fmla="*/ 1815 w 2270"/>
              <a:gd name="T67" fmla="*/ 87 h 1630"/>
              <a:gd name="T68" fmla="*/ 1259 w 2270"/>
              <a:gd name="T69" fmla="*/ 34 h 1630"/>
              <a:gd name="T70" fmla="*/ 694 w 2270"/>
              <a:gd name="T71" fmla="*/ 66 h 1630"/>
              <a:gd name="T72" fmla="*/ 140 w 2270"/>
              <a:gd name="T73" fmla="*/ 218 h 1630"/>
              <a:gd name="T74" fmla="*/ 134 w 2270"/>
              <a:gd name="T75" fmla="*/ 431 h 1630"/>
              <a:gd name="T76" fmla="*/ 295 w 2270"/>
              <a:gd name="T77" fmla="*/ 459 h 1630"/>
              <a:gd name="T78" fmla="*/ 36 w 2270"/>
              <a:gd name="T79" fmla="*/ 672 h 1630"/>
              <a:gd name="T80" fmla="*/ 1748 w 2270"/>
              <a:gd name="T81" fmla="*/ 253 h 1630"/>
              <a:gd name="T82" fmla="*/ 1594 w 2270"/>
              <a:gd name="T83" fmla="*/ 88 h 1630"/>
              <a:gd name="T84" fmla="*/ 361 w 2270"/>
              <a:gd name="T85" fmla="*/ 180 h 1630"/>
              <a:gd name="T86" fmla="*/ 1692 w 2270"/>
              <a:gd name="T87" fmla="*/ 264 h 1630"/>
              <a:gd name="T88" fmla="*/ 163 w 2270"/>
              <a:gd name="T89" fmla="*/ 364 h 1630"/>
              <a:gd name="T90" fmla="*/ 1916 w 2270"/>
              <a:gd name="T91" fmla="*/ 428 h 1630"/>
              <a:gd name="T92" fmla="*/ 131 w 2270"/>
              <a:gd name="T93" fmla="*/ 542 h 1630"/>
              <a:gd name="T94" fmla="*/ 158 w 2270"/>
              <a:gd name="T95" fmla="*/ 623 h 1630"/>
              <a:gd name="T96" fmla="*/ 160 w 2270"/>
              <a:gd name="T97" fmla="*/ 891 h 1630"/>
              <a:gd name="T98" fmla="*/ 1748 w 2270"/>
              <a:gd name="T99" fmla="*/ 1195 h 1630"/>
              <a:gd name="T100" fmla="*/ 1418 w 2270"/>
              <a:gd name="T101" fmla="*/ 1301 h 1630"/>
              <a:gd name="T102" fmla="*/ 1343 w 2270"/>
              <a:gd name="T103" fmla="*/ 1362 h 1630"/>
              <a:gd name="T104" fmla="*/ 962 w 2270"/>
              <a:gd name="T105" fmla="*/ 1406 h 1630"/>
              <a:gd name="T106" fmla="*/ 1504 w 2270"/>
              <a:gd name="T107" fmla="*/ 1412 h 1630"/>
              <a:gd name="T108" fmla="*/ 1685 w 2270"/>
              <a:gd name="T109" fmla="*/ 1454 h 1630"/>
              <a:gd name="T110" fmla="*/ 1895 w 2270"/>
              <a:gd name="T111" fmla="*/ 209 h 1630"/>
              <a:gd name="T112" fmla="*/ 26 w 2270"/>
              <a:gd name="T113" fmla="*/ 808 h 1630"/>
              <a:gd name="T114" fmla="*/ 365 w 2270"/>
              <a:gd name="T115" fmla="*/ 1404 h 1630"/>
              <a:gd name="T116" fmla="*/ 1298 w 2270"/>
              <a:gd name="T117" fmla="*/ 1484 h 1630"/>
              <a:gd name="T118" fmla="*/ 873 w 2270"/>
              <a:gd name="T119" fmla="*/ 1493 h 1630"/>
              <a:gd name="T120" fmla="*/ 407 w 2270"/>
              <a:gd name="T121" fmla="*/ 1474 h 1630"/>
              <a:gd name="T122" fmla="*/ 319 w 2270"/>
              <a:gd name="T123" fmla="*/ 1560 h 1630"/>
              <a:gd name="T124" fmla="*/ 368 w 2270"/>
              <a:gd name="T125" fmla="*/ 1458 h 163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270"/>
              <a:gd name="T190" fmla="*/ 0 h 1630"/>
              <a:gd name="T191" fmla="*/ 2270 w 2270"/>
              <a:gd name="T192" fmla="*/ 1630 h 163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270" h="1630">
                <a:moveTo>
                  <a:pt x="1191" y="3"/>
                </a:moveTo>
                <a:cubicBezTo>
                  <a:pt x="1190" y="1"/>
                  <a:pt x="1196" y="0"/>
                  <a:pt x="1197" y="1"/>
                </a:cubicBezTo>
                <a:cubicBezTo>
                  <a:pt x="1198" y="2"/>
                  <a:pt x="1193" y="6"/>
                  <a:pt x="1191" y="3"/>
                </a:cubicBezTo>
                <a:close/>
                <a:moveTo>
                  <a:pt x="1234" y="23"/>
                </a:moveTo>
                <a:cubicBezTo>
                  <a:pt x="1240" y="23"/>
                  <a:pt x="1247" y="23"/>
                  <a:pt x="1247" y="17"/>
                </a:cubicBezTo>
                <a:cubicBezTo>
                  <a:pt x="1245" y="17"/>
                  <a:pt x="1242" y="17"/>
                  <a:pt x="1239" y="17"/>
                </a:cubicBezTo>
                <a:cubicBezTo>
                  <a:pt x="1239" y="19"/>
                  <a:pt x="1239" y="21"/>
                  <a:pt x="1236" y="20"/>
                </a:cubicBezTo>
                <a:cubicBezTo>
                  <a:pt x="1238" y="16"/>
                  <a:pt x="1240" y="14"/>
                  <a:pt x="1236" y="11"/>
                </a:cubicBezTo>
                <a:cubicBezTo>
                  <a:pt x="1238" y="10"/>
                  <a:pt x="1240" y="9"/>
                  <a:pt x="1241" y="7"/>
                </a:cubicBezTo>
                <a:cubicBezTo>
                  <a:pt x="1237" y="8"/>
                  <a:pt x="1229" y="5"/>
                  <a:pt x="1227" y="9"/>
                </a:cubicBezTo>
                <a:cubicBezTo>
                  <a:pt x="1233" y="11"/>
                  <a:pt x="1230" y="20"/>
                  <a:pt x="1234" y="23"/>
                </a:cubicBezTo>
                <a:close/>
                <a:moveTo>
                  <a:pt x="1172" y="15"/>
                </a:moveTo>
                <a:cubicBezTo>
                  <a:pt x="1170" y="15"/>
                  <a:pt x="1170" y="14"/>
                  <a:pt x="1167" y="14"/>
                </a:cubicBezTo>
                <a:cubicBezTo>
                  <a:pt x="1164" y="13"/>
                  <a:pt x="1156" y="13"/>
                  <a:pt x="1159" y="15"/>
                </a:cubicBezTo>
                <a:cubicBezTo>
                  <a:pt x="1167" y="13"/>
                  <a:pt x="1166" y="19"/>
                  <a:pt x="1166" y="25"/>
                </a:cubicBezTo>
                <a:cubicBezTo>
                  <a:pt x="1174" y="25"/>
                  <a:pt x="1175" y="20"/>
                  <a:pt x="1181" y="18"/>
                </a:cubicBezTo>
                <a:cubicBezTo>
                  <a:pt x="1187" y="17"/>
                  <a:pt x="1191" y="21"/>
                  <a:pt x="1194" y="18"/>
                </a:cubicBezTo>
                <a:cubicBezTo>
                  <a:pt x="1198" y="13"/>
                  <a:pt x="1191" y="13"/>
                  <a:pt x="1194" y="9"/>
                </a:cubicBezTo>
                <a:cubicBezTo>
                  <a:pt x="1187" y="9"/>
                  <a:pt x="1192" y="17"/>
                  <a:pt x="1189" y="17"/>
                </a:cubicBezTo>
                <a:cubicBezTo>
                  <a:pt x="1186" y="14"/>
                  <a:pt x="1178" y="16"/>
                  <a:pt x="1172" y="15"/>
                </a:cubicBezTo>
                <a:close/>
                <a:moveTo>
                  <a:pt x="1384" y="18"/>
                </a:moveTo>
                <a:cubicBezTo>
                  <a:pt x="1380" y="18"/>
                  <a:pt x="1376" y="18"/>
                  <a:pt x="1376" y="22"/>
                </a:cubicBezTo>
                <a:cubicBezTo>
                  <a:pt x="1380" y="23"/>
                  <a:pt x="1380" y="19"/>
                  <a:pt x="1384" y="20"/>
                </a:cubicBezTo>
                <a:cubicBezTo>
                  <a:pt x="1385" y="23"/>
                  <a:pt x="1379" y="25"/>
                  <a:pt x="1385" y="25"/>
                </a:cubicBezTo>
                <a:cubicBezTo>
                  <a:pt x="1389" y="24"/>
                  <a:pt x="1386" y="19"/>
                  <a:pt x="1387" y="17"/>
                </a:cubicBezTo>
                <a:cubicBezTo>
                  <a:pt x="1388" y="16"/>
                  <a:pt x="1392" y="15"/>
                  <a:pt x="1391" y="12"/>
                </a:cubicBezTo>
                <a:cubicBezTo>
                  <a:pt x="1387" y="12"/>
                  <a:pt x="1386" y="10"/>
                  <a:pt x="1382" y="9"/>
                </a:cubicBezTo>
                <a:cubicBezTo>
                  <a:pt x="1384" y="15"/>
                  <a:pt x="1383" y="13"/>
                  <a:pt x="1384" y="18"/>
                </a:cubicBezTo>
                <a:close/>
                <a:moveTo>
                  <a:pt x="1116" y="18"/>
                </a:moveTo>
                <a:cubicBezTo>
                  <a:pt x="1121" y="20"/>
                  <a:pt x="1120" y="16"/>
                  <a:pt x="1124" y="17"/>
                </a:cubicBezTo>
                <a:cubicBezTo>
                  <a:pt x="1122" y="19"/>
                  <a:pt x="1121" y="28"/>
                  <a:pt x="1126" y="28"/>
                </a:cubicBezTo>
                <a:cubicBezTo>
                  <a:pt x="1126" y="23"/>
                  <a:pt x="1125" y="18"/>
                  <a:pt x="1128" y="15"/>
                </a:cubicBezTo>
                <a:cubicBezTo>
                  <a:pt x="1123" y="15"/>
                  <a:pt x="1122" y="11"/>
                  <a:pt x="1118" y="11"/>
                </a:cubicBezTo>
                <a:cubicBezTo>
                  <a:pt x="1119" y="15"/>
                  <a:pt x="1115" y="15"/>
                  <a:pt x="1116" y="18"/>
                </a:cubicBezTo>
                <a:close/>
                <a:moveTo>
                  <a:pt x="1334" y="20"/>
                </a:moveTo>
                <a:cubicBezTo>
                  <a:pt x="1333" y="20"/>
                  <a:pt x="1332" y="21"/>
                  <a:pt x="1332" y="23"/>
                </a:cubicBezTo>
                <a:cubicBezTo>
                  <a:pt x="1335" y="23"/>
                  <a:pt x="1337" y="23"/>
                  <a:pt x="1339" y="22"/>
                </a:cubicBezTo>
                <a:cubicBezTo>
                  <a:pt x="1339" y="16"/>
                  <a:pt x="1337" y="16"/>
                  <a:pt x="1339" y="11"/>
                </a:cubicBezTo>
                <a:cubicBezTo>
                  <a:pt x="1336" y="10"/>
                  <a:pt x="1336" y="13"/>
                  <a:pt x="1334" y="14"/>
                </a:cubicBezTo>
                <a:cubicBezTo>
                  <a:pt x="1331" y="16"/>
                  <a:pt x="1323" y="18"/>
                  <a:pt x="1327" y="22"/>
                </a:cubicBezTo>
                <a:cubicBezTo>
                  <a:pt x="1328" y="20"/>
                  <a:pt x="1335" y="17"/>
                  <a:pt x="1334" y="20"/>
                </a:cubicBezTo>
                <a:close/>
                <a:moveTo>
                  <a:pt x="1431" y="12"/>
                </a:moveTo>
                <a:cubicBezTo>
                  <a:pt x="1430" y="12"/>
                  <a:pt x="1428" y="12"/>
                  <a:pt x="1427" y="12"/>
                </a:cubicBezTo>
                <a:cubicBezTo>
                  <a:pt x="1418" y="12"/>
                  <a:pt x="1431" y="17"/>
                  <a:pt x="1431" y="12"/>
                </a:cubicBezTo>
                <a:close/>
                <a:moveTo>
                  <a:pt x="1316" y="23"/>
                </a:moveTo>
                <a:cubicBezTo>
                  <a:pt x="1314" y="19"/>
                  <a:pt x="1319" y="20"/>
                  <a:pt x="1319" y="17"/>
                </a:cubicBezTo>
                <a:cubicBezTo>
                  <a:pt x="1316" y="16"/>
                  <a:pt x="1314" y="13"/>
                  <a:pt x="1309" y="14"/>
                </a:cubicBezTo>
                <a:cubicBezTo>
                  <a:pt x="1311" y="17"/>
                  <a:pt x="1309" y="24"/>
                  <a:pt x="1316" y="23"/>
                </a:cubicBezTo>
                <a:close/>
                <a:moveTo>
                  <a:pt x="1351" y="23"/>
                </a:moveTo>
                <a:cubicBezTo>
                  <a:pt x="1356" y="23"/>
                  <a:pt x="1363" y="25"/>
                  <a:pt x="1362" y="18"/>
                </a:cubicBezTo>
                <a:cubicBezTo>
                  <a:pt x="1357" y="17"/>
                  <a:pt x="1356" y="20"/>
                  <a:pt x="1352" y="20"/>
                </a:cubicBezTo>
                <a:cubicBezTo>
                  <a:pt x="1352" y="18"/>
                  <a:pt x="1353" y="16"/>
                  <a:pt x="1351" y="15"/>
                </a:cubicBezTo>
                <a:cubicBezTo>
                  <a:pt x="1347" y="18"/>
                  <a:pt x="1352" y="18"/>
                  <a:pt x="1351" y="23"/>
                </a:cubicBezTo>
                <a:close/>
                <a:moveTo>
                  <a:pt x="1421" y="18"/>
                </a:moveTo>
                <a:cubicBezTo>
                  <a:pt x="1426" y="18"/>
                  <a:pt x="1428" y="21"/>
                  <a:pt x="1434" y="20"/>
                </a:cubicBezTo>
                <a:cubicBezTo>
                  <a:pt x="1433" y="22"/>
                  <a:pt x="1419" y="24"/>
                  <a:pt x="1421" y="18"/>
                </a:cubicBezTo>
                <a:close/>
                <a:moveTo>
                  <a:pt x="1452" y="25"/>
                </a:moveTo>
                <a:cubicBezTo>
                  <a:pt x="1456" y="25"/>
                  <a:pt x="1458" y="24"/>
                  <a:pt x="1459" y="22"/>
                </a:cubicBezTo>
                <a:cubicBezTo>
                  <a:pt x="1456" y="22"/>
                  <a:pt x="1454" y="21"/>
                  <a:pt x="1452" y="20"/>
                </a:cubicBezTo>
                <a:cubicBezTo>
                  <a:pt x="1452" y="22"/>
                  <a:pt x="1452" y="23"/>
                  <a:pt x="1452" y="25"/>
                </a:cubicBezTo>
                <a:close/>
                <a:moveTo>
                  <a:pt x="1434" y="39"/>
                </a:moveTo>
                <a:cubicBezTo>
                  <a:pt x="1433" y="43"/>
                  <a:pt x="1428" y="42"/>
                  <a:pt x="1424" y="42"/>
                </a:cubicBezTo>
                <a:cubicBezTo>
                  <a:pt x="1425" y="39"/>
                  <a:pt x="1429" y="39"/>
                  <a:pt x="1434" y="39"/>
                </a:cubicBezTo>
                <a:close/>
                <a:moveTo>
                  <a:pt x="1439" y="39"/>
                </a:moveTo>
                <a:cubicBezTo>
                  <a:pt x="1443" y="41"/>
                  <a:pt x="1444" y="38"/>
                  <a:pt x="1449" y="41"/>
                </a:cubicBezTo>
                <a:cubicBezTo>
                  <a:pt x="1448" y="43"/>
                  <a:pt x="1436" y="44"/>
                  <a:pt x="1439" y="39"/>
                </a:cubicBezTo>
                <a:close/>
                <a:moveTo>
                  <a:pt x="1570" y="39"/>
                </a:moveTo>
                <a:cubicBezTo>
                  <a:pt x="1569" y="44"/>
                  <a:pt x="1560" y="42"/>
                  <a:pt x="1555" y="42"/>
                </a:cubicBezTo>
                <a:cubicBezTo>
                  <a:pt x="1556" y="37"/>
                  <a:pt x="1565" y="40"/>
                  <a:pt x="1570" y="39"/>
                </a:cubicBezTo>
                <a:close/>
                <a:moveTo>
                  <a:pt x="1573" y="41"/>
                </a:moveTo>
                <a:cubicBezTo>
                  <a:pt x="1575" y="37"/>
                  <a:pt x="1583" y="40"/>
                  <a:pt x="1587" y="39"/>
                </a:cubicBezTo>
                <a:cubicBezTo>
                  <a:pt x="1585" y="45"/>
                  <a:pt x="1580" y="39"/>
                  <a:pt x="1573" y="41"/>
                </a:cubicBezTo>
                <a:close/>
                <a:moveTo>
                  <a:pt x="1618" y="41"/>
                </a:moveTo>
                <a:cubicBezTo>
                  <a:pt x="1621" y="37"/>
                  <a:pt x="1631" y="40"/>
                  <a:pt x="1636" y="39"/>
                </a:cubicBezTo>
                <a:cubicBezTo>
                  <a:pt x="1634" y="43"/>
                  <a:pt x="1624" y="40"/>
                  <a:pt x="1618" y="41"/>
                </a:cubicBezTo>
                <a:close/>
                <a:moveTo>
                  <a:pt x="1470" y="42"/>
                </a:moveTo>
                <a:cubicBezTo>
                  <a:pt x="1470" y="42"/>
                  <a:pt x="1470" y="44"/>
                  <a:pt x="1470" y="44"/>
                </a:cubicBezTo>
                <a:cubicBezTo>
                  <a:pt x="1472" y="46"/>
                  <a:pt x="1479" y="42"/>
                  <a:pt x="1480" y="42"/>
                </a:cubicBezTo>
                <a:cubicBezTo>
                  <a:pt x="1482" y="42"/>
                  <a:pt x="1482" y="44"/>
                  <a:pt x="1485" y="44"/>
                </a:cubicBezTo>
                <a:cubicBezTo>
                  <a:pt x="1487" y="44"/>
                  <a:pt x="1488" y="43"/>
                  <a:pt x="1490" y="42"/>
                </a:cubicBezTo>
                <a:cubicBezTo>
                  <a:pt x="1492" y="42"/>
                  <a:pt x="1495" y="43"/>
                  <a:pt x="1495" y="41"/>
                </a:cubicBezTo>
                <a:cubicBezTo>
                  <a:pt x="1486" y="41"/>
                  <a:pt x="1476" y="41"/>
                  <a:pt x="1467" y="41"/>
                </a:cubicBezTo>
                <a:cubicBezTo>
                  <a:pt x="1466" y="41"/>
                  <a:pt x="1464" y="41"/>
                  <a:pt x="1463" y="42"/>
                </a:cubicBezTo>
                <a:cubicBezTo>
                  <a:pt x="1466" y="46"/>
                  <a:pt x="1468" y="42"/>
                  <a:pt x="1470" y="42"/>
                </a:cubicBezTo>
                <a:close/>
                <a:moveTo>
                  <a:pt x="1523" y="41"/>
                </a:moveTo>
                <a:cubicBezTo>
                  <a:pt x="1522" y="41"/>
                  <a:pt x="1520" y="41"/>
                  <a:pt x="1518" y="41"/>
                </a:cubicBezTo>
                <a:cubicBezTo>
                  <a:pt x="1517" y="41"/>
                  <a:pt x="1515" y="41"/>
                  <a:pt x="1515" y="42"/>
                </a:cubicBezTo>
                <a:cubicBezTo>
                  <a:pt x="1517" y="41"/>
                  <a:pt x="1524" y="44"/>
                  <a:pt x="1523" y="41"/>
                </a:cubicBezTo>
                <a:close/>
                <a:moveTo>
                  <a:pt x="1418" y="47"/>
                </a:moveTo>
                <a:cubicBezTo>
                  <a:pt x="1417" y="47"/>
                  <a:pt x="1415" y="47"/>
                  <a:pt x="1413" y="47"/>
                </a:cubicBezTo>
                <a:cubicBezTo>
                  <a:pt x="1412" y="47"/>
                  <a:pt x="1409" y="47"/>
                  <a:pt x="1409" y="49"/>
                </a:cubicBezTo>
                <a:cubicBezTo>
                  <a:pt x="1411" y="48"/>
                  <a:pt x="1418" y="51"/>
                  <a:pt x="1418" y="47"/>
                </a:cubicBezTo>
                <a:close/>
                <a:moveTo>
                  <a:pt x="1430" y="57"/>
                </a:moveTo>
                <a:cubicBezTo>
                  <a:pt x="1429" y="57"/>
                  <a:pt x="1428" y="57"/>
                  <a:pt x="1427" y="57"/>
                </a:cubicBezTo>
                <a:cubicBezTo>
                  <a:pt x="1418" y="56"/>
                  <a:pt x="1430" y="61"/>
                  <a:pt x="1430" y="57"/>
                </a:cubicBezTo>
                <a:close/>
                <a:moveTo>
                  <a:pt x="1373" y="60"/>
                </a:moveTo>
                <a:cubicBezTo>
                  <a:pt x="1373" y="57"/>
                  <a:pt x="1384" y="56"/>
                  <a:pt x="1382" y="61"/>
                </a:cubicBezTo>
                <a:cubicBezTo>
                  <a:pt x="1378" y="62"/>
                  <a:pt x="1378" y="58"/>
                  <a:pt x="1373" y="60"/>
                </a:cubicBezTo>
                <a:close/>
                <a:moveTo>
                  <a:pt x="1420" y="63"/>
                </a:moveTo>
                <a:cubicBezTo>
                  <a:pt x="1425" y="67"/>
                  <a:pt x="1412" y="68"/>
                  <a:pt x="1407" y="68"/>
                </a:cubicBezTo>
                <a:cubicBezTo>
                  <a:pt x="1408" y="62"/>
                  <a:pt x="1416" y="68"/>
                  <a:pt x="1420" y="63"/>
                </a:cubicBezTo>
                <a:close/>
                <a:moveTo>
                  <a:pt x="1433" y="64"/>
                </a:moveTo>
                <a:cubicBezTo>
                  <a:pt x="1434" y="64"/>
                  <a:pt x="1441" y="64"/>
                  <a:pt x="1440" y="63"/>
                </a:cubicBezTo>
                <a:cubicBezTo>
                  <a:pt x="1438" y="60"/>
                  <a:pt x="1437" y="64"/>
                  <a:pt x="1430" y="63"/>
                </a:cubicBezTo>
                <a:cubicBezTo>
                  <a:pt x="1427" y="66"/>
                  <a:pt x="1425" y="61"/>
                  <a:pt x="1423" y="66"/>
                </a:cubicBezTo>
                <a:cubicBezTo>
                  <a:pt x="1426" y="67"/>
                  <a:pt x="1430" y="65"/>
                  <a:pt x="1433" y="64"/>
                </a:cubicBezTo>
                <a:close/>
                <a:moveTo>
                  <a:pt x="1694" y="82"/>
                </a:moveTo>
                <a:cubicBezTo>
                  <a:pt x="1692" y="82"/>
                  <a:pt x="1682" y="80"/>
                  <a:pt x="1682" y="85"/>
                </a:cubicBezTo>
                <a:cubicBezTo>
                  <a:pt x="1688" y="84"/>
                  <a:pt x="1705" y="83"/>
                  <a:pt x="1694" y="82"/>
                </a:cubicBezTo>
                <a:close/>
                <a:moveTo>
                  <a:pt x="1794" y="102"/>
                </a:moveTo>
                <a:cubicBezTo>
                  <a:pt x="1798" y="102"/>
                  <a:pt x="1805" y="104"/>
                  <a:pt x="1806" y="101"/>
                </a:cubicBezTo>
                <a:cubicBezTo>
                  <a:pt x="1801" y="101"/>
                  <a:pt x="1798" y="101"/>
                  <a:pt x="1794" y="101"/>
                </a:cubicBezTo>
                <a:cubicBezTo>
                  <a:pt x="1792" y="101"/>
                  <a:pt x="1790" y="99"/>
                  <a:pt x="1789" y="99"/>
                </a:cubicBezTo>
                <a:cubicBezTo>
                  <a:pt x="1790" y="99"/>
                  <a:pt x="1788" y="101"/>
                  <a:pt x="1788" y="101"/>
                </a:cubicBezTo>
                <a:cubicBezTo>
                  <a:pt x="1782" y="102"/>
                  <a:pt x="1783" y="98"/>
                  <a:pt x="1779" y="99"/>
                </a:cubicBezTo>
                <a:cubicBezTo>
                  <a:pt x="1779" y="103"/>
                  <a:pt x="1773" y="101"/>
                  <a:pt x="1773" y="104"/>
                </a:cubicBezTo>
                <a:cubicBezTo>
                  <a:pt x="1780" y="104"/>
                  <a:pt x="1785" y="102"/>
                  <a:pt x="1794" y="102"/>
                </a:cubicBezTo>
                <a:close/>
                <a:moveTo>
                  <a:pt x="1807" y="106"/>
                </a:moveTo>
                <a:cubicBezTo>
                  <a:pt x="1814" y="106"/>
                  <a:pt x="1818" y="105"/>
                  <a:pt x="1819" y="101"/>
                </a:cubicBezTo>
                <a:cubicBezTo>
                  <a:pt x="1816" y="102"/>
                  <a:pt x="1809" y="99"/>
                  <a:pt x="1809" y="102"/>
                </a:cubicBezTo>
                <a:cubicBezTo>
                  <a:pt x="1812" y="103"/>
                  <a:pt x="1808" y="104"/>
                  <a:pt x="1807" y="106"/>
                </a:cubicBezTo>
                <a:close/>
                <a:moveTo>
                  <a:pt x="1837" y="101"/>
                </a:moveTo>
                <a:cubicBezTo>
                  <a:pt x="1836" y="101"/>
                  <a:pt x="1835" y="101"/>
                  <a:pt x="1834" y="101"/>
                </a:cubicBezTo>
                <a:cubicBezTo>
                  <a:pt x="1833" y="101"/>
                  <a:pt x="1831" y="101"/>
                  <a:pt x="1831" y="102"/>
                </a:cubicBezTo>
                <a:cubicBezTo>
                  <a:pt x="1833" y="102"/>
                  <a:pt x="1837" y="103"/>
                  <a:pt x="1837" y="101"/>
                </a:cubicBezTo>
                <a:close/>
                <a:moveTo>
                  <a:pt x="1846" y="102"/>
                </a:moveTo>
                <a:cubicBezTo>
                  <a:pt x="1844" y="102"/>
                  <a:pt x="1843" y="102"/>
                  <a:pt x="1842" y="102"/>
                </a:cubicBezTo>
                <a:cubicBezTo>
                  <a:pt x="1833" y="102"/>
                  <a:pt x="1846" y="107"/>
                  <a:pt x="1846" y="102"/>
                </a:cubicBezTo>
                <a:close/>
                <a:moveTo>
                  <a:pt x="478" y="109"/>
                </a:moveTo>
                <a:cubicBezTo>
                  <a:pt x="481" y="110"/>
                  <a:pt x="478" y="112"/>
                  <a:pt x="478" y="114"/>
                </a:cubicBezTo>
                <a:cubicBezTo>
                  <a:pt x="475" y="112"/>
                  <a:pt x="478" y="111"/>
                  <a:pt x="478" y="109"/>
                </a:cubicBezTo>
                <a:close/>
                <a:moveTo>
                  <a:pt x="1775" y="117"/>
                </a:moveTo>
                <a:cubicBezTo>
                  <a:pt x="1774" y="118"/>
                  <a:pt x="1768" y="115"/>
                  <a:pt x="1769" y="118"/>
                </a:cubicBezTo>
                <a:cubicBezTo>
                  <a:pt x="1771" y="121"/>
                  <a:pt x="1770" y="122"/>
                  <a:pt x="1775" y="122"/>
                </a:cubicBezTo>
                <a:cubicBezTo>
                  <a:pt x="1779" y="121"/>
                  <a:pt x="1781" y="119"/>
                  <a:pt x="1782" y="117"/>
                </a:cubicBezTo>
                <a:cubicBezTo>
                  <a:pt x="1779" y="114"/>
                  <a:pt x="1776" y="116"/>
                  <a:pt x="1775" y="117"/>
                </a:cubicBezTo>
                <a:close/>
                <a:moveTo>
                  <a:pt x="1797" y="118"/>
                </a:moveTo>
                <a:cubicBezTo>
                  <a:pt x="1797" y="119"/>
                  <a:pt x="1797" y="120"/>
                  <a:pt x="1799" y="120"/>
                </a:cubicBezTo>
                <a:cubicBezTo>
                  <a:pt x="1798" y="115"/>
                  <a:pt x="1803" y="124"/>
                  <a:pt x="1804" y="118"/>
                </a:cubicBezTo>
                <a:cubicBezTo>
                  <a:pt x="1801" y="118"/>
                  <a:pt x="1799" y="116"/>
                  <a:pt x="1797" y="115"/>
                </a:cubicBezTo>
                <a:cubicBezTo>
                  <a:pt x="1797" y="116"/>
                  <a:pt x="1797" y="117"/>
                  <a:pt x="1797" y="118"/>
                </a:cubicBezTo>
                <a:close/>
                <a:moveTo>
                  <a:pt x="1726" y="122"/>
                </a:moveTo>
                <a:cubicBezTo>
                  <a:pt x="1734" y="123"/>
                  <a:pt x="1749" y="122"/>
                  <a:pt x="1752" y="122"/>
                </a:cubicBezTo>
                <a:cubicBezTo>
                  <a:pt x="1754" y="121"/>
                  <a:pt x="1757" y="122"/>
                  <a:pt x="1757" y="120"/>
                </a:cubicBezTo>
                <a:cubicBezTo>
                  <a:pt x="1752" y="119"/>
                  <a:pt x="1751" y="115"/>
                  <a:pt x="1744" y="117"/>
                </a:cubicBezTo>
                <a:cubicBezTo>
                  <a:pt x="1741" y="117"/>
                  <a:pt x="1743" y="121"/>
                  <a:pt x="1739" y="120"/>
                </a:cubicBezTo>
                <a:cubicBezTo>
                  <a:pt x="1737" y="120"/>
                  <a:pt x="1738" y="119"/>
                  <a:pt x="1737" y="118"/>
                </a:cubicBezTo>
                <a:cubicBezTo>
                  <a:pt x="1734" y="114"/>
                  <a:pt x="1726" y="120"/>
                  <a:pt x="1721" y="117"/>
                </a:cubicBezTo>
                <a:cubicBezTo>
                  <a:pt x="1720" y="120"/>
                  <a:pt x="1722" y="121"/>
                  <a:pt x="1726" y="122"/>
                </a:cubicBezTo>
                <a:close/>
                <a:moveTo>
                  <a:pt x="1719" y="126"/>
                </a:moveTo>
                <a:cubicBezTo>
                  <a:pt x="1718" y="126"/>
                  <a:pt x="1717" y="126"/>
                  <a:pt x="1716" y="126"/>
                </a:cubicBezTo>
                <a:cubicBezTo>
                  <a:pt x="1706" y="126"/>
                  <a:pt x="1719" y="131"/>
                  <a:pt x="1719" y="126"/>
                </a:cubicBezTo>
                <a:close/>
                <a:moveTo>
                  <a:pt x="1745" y="126"/>
                </a:moveTo>
                <a:cubicBezTo>
                  <a:pt x="1752" y="128"/>
                  <a:pt x="1754" y="127"/>
                  <a:pt x="1762" y="128"/>
                </a:cubicBezTo>
                <a:cubicBezTo>
                  <a:pt x="1762" y="130"/>
                  <a:pt x="1744" y="132"/>
                  <a:pt x="1745" y="126"/>
                </a:cubicBezTo>
                <a:close/>
                <a:moveTo>
                  <a:pt x="413" y="164"/>
                </a:moveTo>
                <a:cubicBezTo>
                  <a:pt x="421" y="165"/>
                  <a:pt x="412" y="174"/>
                  <a:pt x="413" y="164"/>
                </a:cubicBezTo>
                <a:close/>
                <a:moveTo>
                  <a:pt x="1873" y="168"/>
                </a:moveTo>
                <a:cubicBezTo>
                  <a:pt x="1878" y="162"/>
                  <a:pt x="1878" y="172"/>
                  <a:pt x="1873" y="168"/>
                </a:cubicBezTo>
                <a:close/>
                <a:moveTo>
                  <a:pt x="1876" y="171"/>
                </a:moveTo>
                <a:cubicBezTo>
                  <a:pt x="1876" y="174"/>
                  <a:pt x="1869" y="172"/>
                  <a:pt x="1868" y="175"/>
                </a:cubicBezTo>
                <a:cubicBezTo>
                  <a:pt x="1863" y="172"/>
                  <a:pt x="1871" y="169"/>
                  <a:pt x="1876" y="171"/>
                </a:cubicBezTo>
                <a:close/>
                <a:moveTo>
                  <a:pt x="1884" y="171"/>
                </a:moveTo>
                <a:cubicBezTo>
                  <a:pt x="1891" y="170"/>
                  <a:pt x="1891" y="173"/>
                  <a:pt x="1898" y="172"/>
                </a:cubicBezTo>
                <a:cubicBezTo>
                  <a:pt x="1897" y="174"/>
                  <a:pt x="1883" y="176"/>
                  <a:pt x="1884" y="171"/>
                </a:cubicBezTo>
                <a:close/>
                <a:moveTo>
                  <a:pt x="1947" y="172"/>
                </a:moveTo>
                <a:cubicBezTo>
                  <a:pt x="1940" y="174"/>
                  <a:pt x="1939" y="170"/>
                  <a:pt x="1932" y="171"/>
                </a:cubicBezTo>
                <a:cubicBezTo>
                  <a:pt x="1934" y="177"/>
                  <a:pt x="1926" y="173"/>
                  <a:pt x="1927" y="179"/>
                </a:cubicBezTo>
                <a:cubicBezTo>
                  <a:pt x="1932" y="179"/>
                  <a:pt x="1936" y="176"/>
                  <a:pt x="1940" y="175"/>
                </a:cubicBezTo>
                <a:cubicBezTo>
                  <a:pt x="1943" y="175"/>
                  <a:pt x="1944" y="177"/>
                  <a:pt x="1947" y="177"/>
                </a:cubicBezTo>
                <a:cubicBezTo>
                  <a:pt x="1951" y="178"/>
                  <a:pt x="1956" y="177"/>
                  <a:pt x="1960" y="179"/>
                </a:cubicBezTo>
                <a:cubicBezTo>
                  <a:pt x="1962" y="174"/>
                  <a:pt x="1957" y="177"/>
                  <a:pt x="1955" y="175"/>
                </a:cubicBezTo>
                <a:cubicBezTo>
                  <a:pt x="1954" y="175"/>
                  <a:pt x="1956" y="171"/>
                  <a:pt x="1952" y="172"/>
                </a:cubicBezTo>
                <a:cubicBezTo>
                  <a:pt x="1947" y="170"/>
                  <a:pt x="1951" y="177"/>
                  <a:pt x="1945" y="175"/>
                </a:cubicBezTo>
                <a:cubicBezTo>
                  <a:pt x="1945" y="174"/>
                  <a:pt x="1947" y="174"/>
                  <a:pt x="1947" y="172"/>
                </a:cubicBezTo>
                <a:close/>
                <a:moveTo>
                  <a:pt x="2111" y="171"/>
                </a:moveTo>
                <a:cubicBezTo>
                  <a:pt x="2110" y="171"/>
                  <a:pt x="2109" y="171"/>
                  <a:pt x="2108" y="171"/>
                </a:cubicBezTo>
                <a:cubicBezTo>
                  <a:pt x="2099" y="170"/>
                  <a:pt x="2111" y="175"/>
                  <a:pt x="2111" y="171"/>
                </a:cubicBezTo>
                <a:close/>
                <a:moveTo>
                  <a:pt x="1964" y="172"/>
                </a:moveTo>
                <a:cubicBezTo>
                  <a:pt x="1963" y="172"/>
                  <a:pt x="1962" y="172"/>
                  <a:pt x="1960" y="172"/>
                </a:cubicBezTo>
                <a:cubicBezTo>
                  <a:pt x="1959" y="173"/>
                  <a:pt x="1957" y="172"/>
                  <a:pt x="1957" y="174"/>
                </a:cubicBezTo>
                <a:cubicBezTo>
                  <a:pt x="1960" y="174"/>
                  <a:pt x="1963" y="174"/>
                  <a:pt x="1964" y="172"/>
                </a:cubicBezTo>
                <a:close/>
                <a:moveTo>
                  <a:pt x="1962" y="177"/>
                </a:moveTo>
                <a:cubicBezTo>
                  <a:pt x="1966" y="177"/>
                  <a:pt x="1969" y="176"/>
                  <a:pt x="1970" y="174"/>
                </a:cubicBezTo>
                <a:cubicBezTo>
                  <a:pt x="1968" y="174"/>
                  <a:pt x="1967" y="173"/>
                  <a:pt x="1965" y="172"/>
                </a:cubicBezTo>
                <a:cubicBezTo>
                  <a:pt x="1966" y="175"/>
                  <a:pt x="1963" y="175"/>
                  <a:pt x="1962" y="177"/>
                </a:cubicBezTo>
                <a:close/>
                <a:moveTo>
                  <a:pt x="2167" y="175"/>
                </a:moveTo>
                <a:cubicBezTo>
                  <a:pt x="2168" y="173"/>
                  <a:pt x="2175" y="176"/>
                  <a:pt x="2175" y="172"/>
                </a:cubicBezTo>
                <a:cubicBezTo>
                  <a:pt x="2170" y="173"/>
                  <a:pt x="2161" y="170"/>
                  <a:pt x="2159" y="174"/>
                </a:cubicBezTo>
                <a:cubicBezTo>
                  <a:pt x="2163" y="173"/>
                  <a:pt x="2163" y="176"/>
                  <a:pt x="2167" y="175"/>
                </a:cubicBezTo>
                <a:close/>
                <a:moveTo>
                  <a:pt x="2117" y="177"/>
                </a:moveTo>
                <a:cubicBezTo>
                  <a:pt x="2118" y="177"/>
                  <a:pt x="2119" y="177"/>
                  <a:pt x="2120" y="177"/>
                </a:cubicBezTo>
                <a:cubicBezTo>
                  <a:pt x="2121" y="176"/>
                  <a:pt x="2121" y="175"/>
                  <a:pt x="2121" y="174"/>
                </a:cubicBezTo>
                <a:cubicBezTo>
                  <a:pt x="2120" y="174"/>
                  <a:pt x="2118" y="174"/>
                  <a:pt x="2117" y="174"/>
                </a:cubicBezTo>
                <a:cubicBezTo>
                  <a:pt x="2117" y="175"/>
                  <a:pt x="2117" y="176"/>
                  <a:pt x="2117" y="177"/>
                </a:cubicBezTo>
                <a:close/>
                <a:moveTo>
                  <a:pt x="1971" y="193"/>
                </a:moveTo>
                <a:cubicBezTo>
                  <a:pt x="1970" y="194"/>
                  <a:pt x="1969" y="191"/>
                  <a:pt x="1970" y="191"/>
                </a:cubicBezTo>
                <a:cubicBezTo>
                  <a:pt x="1965" y="191"/>
                  <a:pt x="1957" y="191"/>
                  <a:pt x="1951" y="191"/>
                </a:cubicBezTo>
                <a:cubicBezTo>
                  <a:pt x="1946" y="192"/>
                  <a:pt x="1947" y="192"/>
                  <a:pt x="1943" y="191"/>
                </a:cubicBezTo>
                <a:cubicBezTo>
                  <a:pt x="1942" y="191"/>
                  <a:pt x="1940" y="192"/>
                  <a:pt x="1938" y="191"/>
                </a:cubicBezTo>
                <a:cubicBezTo>
                  <a:pt x="1937" y="189"/>
                  <a:pt x="1931" y="192"/>
                  <a:pt x="1935" y="190"/>
                </a:cubicBezTo>
                <a:cubicBezTo>
                  <a:pt x="1935" y="189"/>
                  <a:pt x="1935" y="189"/>
                  <a:pt x="1935" y="188"/>
                </a:cubicBezTo>
                <a:cubicBezTo>
                  <a:pt x="1927" y="189"/>
                  <a:pt x="1914" y="186"/>
                  <a:pt x="1910" y="190"/>
                </a:cubicBezTo>
                <a:cubicBezTo>
                  <a:pt x="1913" y="191"/>
                  <a:pt x="1919" y="188"/>
                  <a:pt x="1918" y="191"/>
                </a:cubicBezTo>
                <a:cubicBezTo>
                  <a:pt x="1914" y="191"/>
                  <a:pt x="1909" y="190"/>
                  <a:pt x="1908" y="194"/>
                </a:cubicBezTo>
                <a:cubicBezTo>
                  <a:pt x="1913" y="195"/>
                  <a:pt x="1918" y="194"/>
                  <a:pt x="1923" y="194"/>
                </a:cubicBezTo>
                <a:cubicBezTo>
                  <a:pt x="1930" y="195"/>
                  <a:pt x="1931" y="195"/>
                  <a:pt x="1936" y="194"/>
                </a:cubicBezTo>
                <a:cubicBezTo>
                  <a:pt x="1943" y="194"/>
                  <a:pt x="1950" y="195"/>
                  <a:pt x="1955" y="194"/>
                </a:cubicBezTo>
                <a:cubicBezTo>
                  <a:pt x="1960" y="194"/>
                  <a:pt x="1958" y="193"/>
                  <a:pt x="1961" y="194"/>
                </a:cubicBezTo>
                <a:cubicBezTo>
                  <a:pt x="1966" y="196"/>
                  <a:pt x="1972" y="195"/>
                  <a:pt x="1974" y="193"/>
                </a:cubicBezTo>
                <a:cubicBezTo>
                  <a:pt x="1972" y="193"/>
                  <a:pt x="1973" y="191"/>
                  <a:pt x="1971" y="193"/>
                </a:cubicBezTo>
                <a:close/>
                <a:moveTo>
                  <a:pt x="1930" y="191"/>
                </a:moveTo>
                <a:cubicBezTo>
                  <a:pt x="1925" y="197"/>
                  <a:pt x="1919" y="188"/>
                  <a:pt x="1930" y="191"/>
                </a:cubicBezTo>
                <a:close/>
                <a:moveTo>
                  <a:pt x="1989" y="193"/>
                </a:moveTo>
                <a:cubicBezTo>
                  <a:pt x="1988" y="196"/>
                  <a:pt x="1980" y="194"/>
                  <a:pt x="1976" y="194"/>
                </a:cubicBezTo>
                <a:cubicBezTo>
                  <a:pt x="1978" y="188"/>
                  <a:pt x="1984" y="193"/>
                  <a:pt x="1989" y="193"/>
                </a:cubicBezTo>
                <a:close/>
                <a:moveTo>
                  <a:pt x="2014" y="193"/>
                </a:moveTo>
                <a:cubicBezTo>
                  <a:pt x="2017" y="196"/>
                  <a:pt x="2022" y="193"/>
                  <a:pt x="2026" y="193"/>
                </a:cubicBezTo>
                <a:cubicBezTo>
                  <a:pt x="2028" y="195"/>
                  <a:pt x="2039" y="196"/>
                  <a:pt x="2040" y="193"/>
                </a:cubicBezTo>
                <a:cubicBezTo>
                  <a:pt x="2039" y="193"/>
                  <a:pt x="2036" y="193"/>
                  <a:pt x="2036" y="191"/>
                </a:cubicBezTo>
                <a:cubicBezTo>
                  <a:pt x="2026" y="193"/>
                  <a:pt x="2010" y="188"/>
                  <a:pt x="2014" y="193"/>
                </a:cubicBezTo>
                <a:close/>
                <a:moveTo>
                  <a:pt x="123" y="218"/>
                </a:moveTo>
                <a:cubicBezTo>
                  <a:pt x="125" y="224"/>
                  <a:pt x="118" y="221"/>
                  <a:pt x="115" y="221"/>
                </a:cubicBezTo>
                <a:cubicBezTo>
                  <a:pt x="117" y="219"/>
                  <a:pt x="119" y="218"/>
                  <a:pt x="123" y="218"/>
                </a:cubicBezTo>
                <a:close/>
                <a:moveTo>
                  <a:pt x="1897" y="221"/>
                </a:moveTo>
                <a:cubicBezTo>
                  <a:pt x="1898" y="221"/>
                  <a:pt x="1899" y="223"/>
                  <a:pt x="1899" y="223"/>
                </a:cubicBezTo>
                <a:cubicBezTo>
                  <a:pt x="1902" y="223"/>
                  <a:pt x="1903" y="222"/>
                  <a:pt x="1906" y="221"/>
                </a:cubicBezTo>
                <a:cubicBezTo>
                  <a:pt x="1908" y="221"/>
                  <a:pt x="1912" y="222"/>
                  <a:pt x="1912" y="220"/>
                </a:cubicBezTo>
                <a:cubicBezTo>
                  <a:pt x="1907" y="220"/>
                  <a:pt x="1901" y="218"/>
                  <a:pt x="1896" y="218"/>
                </a:cubicBezTo>
                <a:cubicBezTo>
                  <a:pt x="1893" y="218"/>
                  <a:pt x="1889" y="217"/>
                  <a:pt x="1886" y="220"/>
                </a:cubicBezTo>
                <a:cubicBezTo>
                  <a:pt x="1889" y="222"/>
                  <a:pt x="1894" y="221"/>
                  <a:pt x="1897" y="221"/>
                </a:cubicBezTo>
                <a:close/>
                <a:moveTo>
                  <a:pt x="1929" y="218"/>
                </a:moveTo>
                <a:cubicBezTo>
                  <a:pt x="1924" y="218"/>
                  <a:pt x="1909" y="216"/>
                  <a:pt x="1916" y="221"/>
                </a:cubicBezTo>
                <a:cubicBezTo>
                  <a:pt x="1920" y="217"/>
                  <a:pt x="1929" y="222"/>
                  <a:pt x="1935" y="221"/>
                </a:cubicBezTo>
                <a:cubicBezTo>
                  <a:pt x="1939" y="221"/>
                  <a:pt x="1940" y="220"/>
                  <a:pt x="1942" y="220"/>
                </a:cubicBezTo>
                <a:cubicBezTo>
                  <a:pt x="1944" y="219"/>
                  <a:pt x="1948" y="221"/>
                  <a:pt x="1949" y="218"/>
                </a:cubicBezTo>
                <a:cubicBezTo>
                  <a:pt x="1944" y="219"/>
                  <a:pt x="1936" y="218"/>
                  <a:pt x="1929" y="218"/>
                </a:cubicBezTo>
                <a:close/>
                <a:moveTo>
                  <a:pt x="1957" y="221"/>
                </a:moveTo>
                <a:cubicBezTo>
                  <a:pt x="1962" y="220"/>
                  <a:pt x="1970" y="221"/>
                  <a:pt x="1972" y="218"/>
                </a:cubicBezTo>
                <a:cubicBezTo>
                  <a:pt x="1966" y="219"/>
                  <a:pt x="1955" y="216"/>
                  <a:pt x="1952" y="220"/>
                </a:cubicBezTo>
                <a:cubicBezTo>
                  <a:pt x="1954" y="220"/>
                  <a:pt x="1957" y="220"/>
                  <a:pt x="1957" y="221"/>
                </a:cubicBezTo>
                <a:close/>
                <a:moveTo>
                  <a:pt x="1985" y="218"/>
                </a:moveTo>
                <a:cubicBezTo>
                  <a:pt x="1984" y="218"/>
                  <a:pt x="1983" y="218"/>
                  <a:pt x="1982" y="218"/>
                </a:cubicBezTo>
                <a:cubicBezTo>
                  <a:pt x="1973" y="218"/>
                  <a:pt x="1985" y="223"/>
                  <a:pt x="1985" y="218"/>
                </a:cubicBezTo>
                <a:close/>
                <a:moveTo>
                  <a:pt x="2028" y="220"/>
                </a:moveTo>
                <a:cubicBezTo>
                  <a:pt x="2029" y="216"/>
                  <a:pt x="2037" y="219"/>
                  <a:pt x="2041" y="218"/>
                </a:cubicBezTo>
                <a:cubicBezTo>
                  <a:pt x="2040" y="222"/>
                  <a:pt x="2032" y="219"/>
                  <a:pt x="2028" y="220"/>
                </a:cubicBezTo>
                <a:close/>
                <a:moveTo>
                  <a:pt x="2071" y="218"/>
                </a:moveTo>
                <a:cubicBezTo>
                  <a:pt x="2070" y="218"/>
                  <a:pt x="2068" y="218"/>
                  <a:pt x="2067" y="218"/>
                </a:cubicBezTo>
                <a:cubicBezTo>
                  <a:pt x="2058" y="218"/>
                  <a:pt x="2071" y="223"/>
                  <a:pt x="2071" y="218"/>
                </a:cubicBezTo>
                <a:close/>
                <a:moveTo>
                  <a:pt x="1892" y="242"/>
                </a:moveTo>
                <a:cubicBezTo>
                  <a:pt x="1891" y="246"/>
                  <a:pt x="1886" y="245"/>
                  <a:pt x="1882" y="245"/>
                </a:cubicBezTo>
                <a:cubicBezTo>
                  <a:pt x="1884" y="241"/>
                  <a:pt x="1885" y="244"/>
                  <a:pt x="1892" y="242"/>
                </a:cubicBezTo>
                <a:close/>
                <a:moveTo>
                  <a:pt x="132" y="248"/>
                </a:moveTo>
                <a:cubicBezTo>
                  <a:pt x="122" y="248"/>
                  <a:pt x="113" y="245"/>
                  <a:pt x="107" y="250"/>
                </a:cubicBezTo>
                <a:cubicBezTo>
                  <a:pt x="110" y="254"/>
                  <a:pt x="115" y="250"/>
                  <a:pt x="120" y="250"/>
                </a:cubicBezTo>
                <a:cubicBezTo>
                  <a:pt x="127" y="250"/>
                  <a:pt x="135" y="252"/>
                  <a:pt x="138" y="248"/>
                </a:cubicBezTo>
                <a:cubicBezTo>
                  <a:pt x="134" y="248"/>
                  <a:pt x="134" y="243"/>
                  <a:pt x="130" y="244"/>
                </a:cubicBezTo>
                <a:cubicBezTo>
                  <a:pt x="130" y="246"/>
                  <a:pt x="131" y="247"/>
                  <a:pt x="132" y="248"/>
                </a:cubicBezTo>
                <a:close/>
                <a:moveTo>
                  <a:pt x="1926" y="253"/>
                </a:moveTo>
                <a:cubicBezTo>
                  <a:pt x="1923" y="256"/>
                  <a:pt x="1919" y="253"/>
                  <a:pt x="1916" y="253"/>
                </a:cubicBezTo>
                <a:cubicBezTo>
                  <a:pt x="1913" y="253"/>
                  <a:pt x="1910" y="253"/>
                  <a:pt x="1908" y="253"/>
                </a:cubicBezTo>
                <a:cubicBezTo>
                  <a:pt x="1903" y="251"/>
                  <a:pt x="1924" y="251"/>
                  <a:pt x="1926" y="253"/>
                </a:cubicBezTo>
                <a:close/>
                <a:moveTo>
                  <a:pt x="1933" y="252"/>
                </a:moveTo>
                <a:cubicBezTo>
                  <a:pt x="1932" y="254"/>
                  <a:pt x="1930" y="255"/>
                  <a:pt x="1927" y="255"/>
                </a:cubicBezTo>
                <a:cubicBezTo>
                  <a:pt x="1927" y="251"/>
                  <a:pt x="1930" y="252"/>
                  <a:pt x="1933" y="252"/>
                </a:cubicBezTo>
                <a:close/>
                <a:moveTo>
                  <a:pt x="1820" y="256"/>
                </a:moveTo>
                <a:cubicBezTo>
                  <a:pt x="1822" y="256"/>
                  <a:pt x="1823" y="256"/>
                  <a:pt x="1824" y="256"/>
                </a:cubicBezTo>
                <a:cubicBezTo>
                  <a:pt x="1824" y="255"/>
                  <a:pt x="1824" y="254"/>
                  <a:pt x="1824" y="253"/>
                </a:cubicBezTo>
                <a:cubicBezTo>
                  <a:pt x="1823" y="253"/>
                  <a:pt x="1822" y="253"/>
                  <a:pt x="1821" y="253"/>
                </a:cubicBezTo>
                <a:cubicBezTo>
                  <a:pt x="1821" y="254"/>
                  <a:pt x="1820" y="255"/>
                  <a:pt x="1820" y="256"/>
                </a:cubicBezTo>
                <a:close/>
                <a:moveTo>
                  <a:pt x="1862" y="258"/>
                </a:moveTo>
                <a:cubicBezTo>
                  <a:pt x="1867" y="256"/>
                  <a:pt x="1864" y="261"/>
                  <a:pt x="1865" y="264"/>
                </a:cubicBezTo>
                <a:cubicBezTo>
                  <a:pt x="1862" y="264"/>
                  <a:pt x="1861" y="262"/>
                  <a:pt x="1862" y="258"/>
                </a:cubicBezTo>
                <a:close/>
                <a:moveTo>
                  <a:pt x="1965" y="264"/>
                </a:moveTo>
                <a:cubicBezTo>
                  <a:pt x="1966" y="260"/>
                  <a:pt x="1968" y="266"/>
                  <a:pt x="1971" y="264"/>
                </a:cubicBezTo>
                <a:cubicBezTo>
                  <a:pt x="1971" y="268"/>
                  <a:pt x="1966" y="265"/>
                  <a:pt x="1965" y="264"/>
                </a:cubicBezTo>
                <a:close/>
                <a:moveTo>
                  <a:pt x="1848" y="266"/>
                </a:moveTo>
                <a:cubicBezTo>
                  <a:pt x="1846" y="270"/>
                  <a:pt x="1838" y="269"/>
                  <a:pt x="1832" y="269"/>
                </a:cubicBezTo>
                <a:cubicBezTo>
                  <a:pt x="1834" y="265"/>
                  <a:pt x="1842" y="266"/>
                  <a:pt x="1848" y="266"/>
                </a:cubicBezTo>
                <a:close/>
                <a:moveTo>
                  <a:pt x="1794" y="271"/>
                </a:moveTo>
                <a:cubicBezTo>
                  <a:pt x="1797" y="267"/>
                  <a:pt x="1807" y="270"/>
                  <a:pt x="1813" y="269"/>
                </a:cubicBezTo>
                <a:cubicBezTo>
                  <a:pt x="1810" y="273"/>
                  <a:pt x="1800" y="270"/>
                  <a:pt x="1794" y="271"/>
                </a:cubicBezTo>
                <a:close/>
                <a:moveTo>
                  <a:pt x="1857" y="286"/>
                </a:moveTo>
                <a:cubicBezTo>
                  <a:pt x="1860" y="286"/>
                  <a:pt x="1863" y="287"/>
                  <a:pt x="1864" y="285"/>
                </a:cubicBezTo>
                <a:cubicBezTo>
                  <a:pt x="1855" y="284"/>
                  <a:pt x="1868" y="283"/>
                  <a:pt x="1869" y="282"/>
                </a:cubicBezTo>
                <a:cubicBezTo>
                  <a:pt x="1866" y="286"/>
                  <a:pt x="1876" y="286"/>
                  <a:pt x="1875" y="283"/>
                </a:cubicBezTo>
                <a:cubicBezTo>
                  <a:pt x="1873" y="283"/>
                  <a:pt x="1871" y="284"/>
                  <a:pt x="1871" y="282"/>
                </a:cubicBezTo>
                <a:cubicBezTo>
                  <a:pt x="1872" y="281"/>
                  <a:pt x="1874" y="282"/>
                  <a:pt x="1874" y="280"/>
                </a:cubicBezTo>
                <a:cubicBezTo>
                  <a:pt x="1868" y="280"/>
                  <a:pt x="1863" y="280"/>
                  <a:pt x="1857" y="280"/>
                </a:cubicBezTo>
                <a:cubicBezTo>
                  <a:pt x="1857" y="282"/>
                  <a:pt x="1857" y="284"/>
                  <a:pt x="1857" y="286"/>
                </a:cubicBezTo>
                <a:close/>
                <a:moveTo>
                  <a:pt x="1951" y="282"/>
                </a:moveTo>
                <a:cubicBezTo>
                  <a:pt x="1949" y="282"/>
                  <a:pt x="1948" y="282"/>
                  <a:pt x="1946" y="282"/>
                </a:cubicBezTo>
                <a:cubicBezTo>
                  <a:pt x="1945" y="282"/>
                  <a:pt x="1943" y="282"/>
                  <a:pt x="1943" y="283"/>
                </a:cubicBezTo>
                <a:cubicBezTo>
                  <a:pt x="1945" y="282"/>
                  <a:pt x="1951" y="285"/>
                  <a:pt x="1951" y="282"/>
                </a:cubicBezTo>
                <a:close/>
                <a:moveTo>
                  <a:pt x="1879" y="285"/>
                </a:moveTo>
                <a:cubicBezTo>
                  <a:pt x="1886" y="286"/>
                  <a:pt x="1877" y="294"/>
                  <a:pt x="1879" y="285"/>
                </a:cubicBezTo>
                <a:close/>
                <a:moveTo>
                  <a:pt x="1862" y="291"/>
                </a:moveTo>
                <a:cubicBezTo>
                  <a:pt x="1865" y="290"/>
                  <a:pt x="1872" y="293"/>
                  <a:pt x="1872" y="290"/>
                </a:cubicBezTo>
                <a:cubicBezTo>
                  <a:pt x="1867" y="291"/>
                  <a:pt x="1868" y="287"/>
                  <a:pt x="1865" y="286"/>
                </a:cubicBezTo>
                <a:cubicBezTo>
                  <a:pt x="1865" y="289"/>
                  <a:pt x="1863" y="289"/>
                  <a:pt x="1862" y="291"/>
                </a:cubicBezTo>
                <a:close/>
                <a:moveTo>
                  <a:pt x="115" y="288"/>
                </a:moveTo>
                <a:cubicBezTo>
                  <a:pt x="114" y="290"/>
                  <a:pt x="112" y="291"/>
                  <a:pt x="109" y="291"/>
                </a:cubicBezTo>
                <a:cubicBezTo>
                  <a:pt x="109" y="288"/>
                  <a:pt x="112" y="288"/>
                  <a:pt x="115" y="288"/>
                </a:cubicBezTo>
                <a:close/>
                <a:moveTo>
                  <a:pt x="1937" y="294"/>
                </a:moveTo>
                <a:cubicBezTo>
                  <a:pt x="1938" y="299"/>
                  <a:pt x="1930" y="293"/>
                  <a:pt x="1931" y="298"/>
                </a:cubicBezTo>
                <a:cubicBezTo>
                  <a:pt x="1925" y="295"/>
                  <a:pt x="1934" y="293"/>
                  <a:pt x="1937" y="294"/>
                </a:cubicBezTo>
                <a:close/>
                <a:moveTo>
                  <a:pt x="1888" y="299"/>
                </a:moveTo>
                <a:cubicBezTo>
                  <a:pt x="1886" y="299"/>
                  <a:pt x="1885" y="299"/>
                  <a:pt x="1883" y="299"/>
                </a:cubicBezTo>
                <a:cubicBezTo>
                  <a:pt x="1873" y="299"/>
                  <a:pt x="1888" y="303"/>
                  <a:pt x="1888" y="299"/>
                </a:cubicBezTo>
                <a:close/>
                <a:moveTo>
                  <a:pt x="123" y="313"/>
                </a:moveTo>
                <a:cubicBezTo>
                  <a:pt x="129" y="314"/>
                  <a:pt x="119" y="319"/>
                  <a:pt x="125" y="320"/>
                </a:cubicBezTo>
                <a:cubicBezTo>
                  <a:pt x="122" y="326"/>
                  <a:pt x="120" y="314"/>
                  <a:pt x="123" y="313"/>
                </a:cubicBezTo>
                <a:close/>
                <a:moveTo>
                  <a:pt x="1794" y="315"/>
                </a:moveTo>
                <a:cubicBezTo>
                  <a:pt x="1797" y="315"/>
                  <a:pt x="1797" y="317"/>
                  <a:pt x="1799" y="317"/>
                </a:cubicBezTo>
                <a:cubicBezTo>
                  <a:pt x="1799" y="320"/>
                  <a:pt x="1791" y="319"/>
                  <a:pt x="1794" y="315"/>
                </a:cubicBezTo>
                <a:close/>
                <a:moveTo>
                  <a:pt x="1780" y="325"/>
                </a:moveTo>
                <a:cubicBezTo>
                  <a:pt x="1780" y="326"/>
                  <a:pt x="1778" y="328"/>
                  <a:pt x="1775" y="328"/>
                </a:cubicBezTo>
                <a:cubicBezTo>
                  <a:pt x="1775" y="324"/>
                  <a:pt x="1778" y="325"/>
                  <a:pt x="1780" y="325"/>
                </a:cubicBezTo>
                <a:close/>
                <a:moveTo>
                  <a:pt x="1803" y="325"/>
                </a:moveTo>
                <a:cubicBezTo>
                  <a:pt x="1799" y="325"/>
                  <a:pt x="1791" y="322"/>
                  <a:pt x="1792" y="328"/>
                </a:cubicBezTo>
                <a:cubicBezTo>
                  <a:pt x="1796" y="327"/>
                  <a:pt x="1801" y="326"/>
                  <a:pt x="1807" y="326"/>
                </a:cubicBezTo>
                <a:cubicBezTo>
                  <a:pt x="1810" y="326"/>
                  <a:pt x="1815" y="329"/>
                  <a:pt x="1816" y="325"/>
                </a:cubicBezTo>
                <a:cubicBezTo>
                  <a:pt x="1813" y="325"/>
                  <a:pt x="1808" y="324"/>
                  <a:pt x="1803" y="325"/>
                </a:cubicBezTo>
                <a:close/>
                <a:moveTo>
                  <a:pt x="1769" y="331"/>
                </a:moveTo>
                <a:cubicBezTo>
                  <a:pt x="1767" y="331"/>
                  <a:pt x="1765" y="331"/>
                  <a:pt x="1764" y="331"/>
                </a:cubicBezTo>
                <a:cubicBezTo>
                  <a:pt x="1762" y="331"/>
                  <a:pt x="1759" y="331"/>
                  <a:pt x="1759" y="332"/>
                </a:cubicBezTo>
                <a:cubicBezTo>
                  <a:pt x="1762" y="332"/>
                  <a:pt x="1768" y="334"/>
                  <a:pt x="1769" y="331"/>
                </a:cubicBezTo>
                <a:close/>
                <a:moveTo>
                  <a:pt x="139" y="339"/>
                </a:moveTo>
                <a:cubicBezTo>
                  <a:pt x="144" y="333"/>
                  <a:pt x="145" y="344"/>
                  <a:pt x="139" y="339"/>
                </a:cubicBezTo>
                <a:close/>
                <a:moveTo>
                  <a:pt x="2069" y="393"/>
                </a:moveTo>
                <a:cubicBezTo>
                  <a:pt x="2070" y="389"/>
                  <a:pt x="2077" y="392"/>
                  <a:pt x="2081" y="391"/>
                </a:cubicBezTo>
                <a:cubicBezTo>
                  <a:pt x="2080" y="395"/>
                  <a:pt x="2073" y="392"/>
                  <a:pt x="2069" y="393"/>
                </a:cubicBezTo>
                <a:close/>
                <a:moveTo>
                  <a:pt x="2092" y="391"/>
                </a:moveTo>
                <a:cubicBezTo>
                  <a:pt x="2091" y="391"/>
                  <a:pt x="2090" y="391"/>
                  <a:pt x="2089" y="391"/>
                </a:cubicBezTo>
                <a:cubicBezTo>
                  <a:pt x="2080" y="391"/>
                  <a:pt x="2092" y="396"/>
                  <a:pt x="2092" y="391"/>
                </a:cubicBezTo>
                <a:close/>
                <a:moveTo>
                  <a:pt x="2011" y="409"/>
                </a:moveTo>
                <a:cubicBezTo>
                  <a:pt x="2011" y="409"/>
                  <a:pt x="2011" y="406"/>
                  <a:pt x="2010" y="407"/>
                </a:cubicBezTo>
                <a:cubicBezTo>
                  <a:pt x="2011" y="411"/>
                  <a:pt x="1996" y="407"/>
                  <a:pt x="2001" y="410"/>
                </a:cubicBezTo>
                <a:cubicBezTo>
                  <a:pt x="2007" y="410"/>
                  <a:pt x="2012" y="410"/>
                  <a:pt x="2018" y="410"/>
                </a:cubicBezTo>
                <a:cubicBezTo>
                  <a:pt x="2019" y="404"/>
                  <a:pt x="2014" y="409"/>
                  <a:pt x="2011" y="409"/>
                </a:cubicBezTo>
                <a:close/>
                <a:moveTo>
                  <a:pt x="2096" y="407"/>
                </a:moveTo>
                <a:cubicBezTo>
                  <a:pt x="2078" y="408"/>
                  <a:pt x="2105" y="410"/>
                  <a:pt x="2104" y="407"/>
                </a:cubicBezTo>
                <a:cubicBezTo>
                  <a:pt x="2102" y="407"/>
                  <a:pt x="2099" y="407"/>
                  <a:pt x="2096" y="407"/>
                </a:cubicBezTo>
                <a:close/>
                <a:moveTo>
                  <a:pt x="2114" y="407"/>
                </a:moveTo>
                <a:cubicBezTo>
                  <a:pt x="2113" y="407"/>
                  <a:pt x="2112" y="407"/>
                  <a:pt x="2111" y="407"/>
                </a:cubicBezTo>
                <a:cubicBezTo>
                  <a:pt x="2102" y="407"/>
                  <a:pt x="2114" y="411"/>
                  <a:pt x="2114" y="407"/>
                </a:cubicBezTo>
                <a:close/>
                <a:moveTo>
                  <a:pt x="1997" y="409"/>
                </a:moveTo>
                <a:cubicBezTo>
                  <a:pt x="1996" y="412"/>
                  <a:pt x="1992" y="412"/>
                  <a:pt x="1988" y="412"/>
                </a:cubicBezTo>
                <a:cubicBezTo>
                  <a:pt x="1989" y="408"/>
                  <a:pt x="1993" y="408"/>
                  <a:pt x="1997" y="409"/>
                </a:cubicBezTo>
                <a:close/>
                <a:moveTo>
                  <a:pt x="1952" y="420"/>
                </a:moveTo>
                <a:cubicBezTo>
                  <a:pt x="1950" y="420"/>
                  <a:pt x="1949" y="420"/>
                  <a:pt x="1947" y="420"/>
                </a:cubicBezTo>
                <a:cubicBezTo>
                  <a:pt x="1946" y="420"/>
                  <a:pt x="1944" y="420"/>
                  <a:pt x="1944" y="421"/>
                </a:cubicBezTo>
                <a:cubicBezTo>
                  <a:pt x="1946" y="420"/>
                  <a:pt x="1952" y="423"/>
                  <a:pt x="1952" y="420"/>
                </a:cubicBezTo>
                <a:close/>
                <a:moveTo>
                  <a:pt x="1978" y="426"/>
                </a:moveTo>
                <a:cubicBezTo>
                  <a:pt x="1975" y="429"/>
                  <a:pt x="1971" y="429"/>
                  <a:pt x="1970" y="428"/>
                </a:cubicBezTo>
                <a:cubicBezTo>
                  <a:pt x="1969" y="427"/>
                  <a:pt x="1976" y="423"/>
                  <a:pt x="1978" y="426"/>
                </a:cubicBezTo>
                <a:close/>
                <a:moveTo>
                  <a:pt x="182" y="437"/>
                </a:moveTo>
                <a:cubicBezTo>
                  <a:pt x="185" y="437"/>
                  <a:pt x="188" y="435"/>
                  <a:pt x="191" y="434"/>
                </a:cubicBezTo>
                <a:cubicBezTo>
                  <a:pt x="194" y="433"/>
                  <a:pt x="197" y="435"/>
                  <a:pt x="198" y="432"/>
                </a:cubicBezTo>
                <a:cubicBezTo>
                  <a:pt x="193" y="430"/>
                  <a:pt x="179" y="429"/>
                  <a:pt x="182" y="437"/>
                </a:cubicBezTo>
                <a:close/>
                <a:moveTo>
                  <a:pt x="203" y="442"/>
                </a:moveTo>
                <a:cubicBezTo>
                  <a:pt x="205" y="442"/>
                  <a:pt x="206" y="442"/>
                  <a:pt x="208" y="442"/>
                </a:cubicBezTo>
                <a:cubicBezTo>
                  <a:pt x="208" y="440"/>
                  <a:pt x="208" y="437"/>
                  <a:pt x="206" y="437"/>
                </a:cubicBezTo>
                <a:cubicBezTo>
                  <a:pt x="206" y="439"/>
                  <a:pt x="203" y="440"/>
                  <a:pt x="203" y="442"/>
                </a:cubicBezTo>
                <a:close/>
                <a:moveTo>
                  <a:pt x="2145" y="437"/>
                </a:moveTo>
                <a:cubicBezTo>
                  <a:pt x="2145" y="441"/>
                  <a:pt x="2141" y="441"/>
                  <a:pt x="2137" y="440"/>
                </a:cubicBezTo>
                <a:cubicBezTo>
                  <a:pt x="2139" y="438"/>
                  <a:pt x="2142" y="438"/>
                  <a:pt x="2145" y="437"/>
                </a:cubicBezTo>
                <a:close/>
                <a:moveTo>
                  <a:pt x="151" y="440"/>
                </a:moveTo>
                <a:cubicBezTo>
                  <a:pt x="150" y="443"/>
                  <a:pt x="147" y="442"/>
                  <a:pt x="146" y="443"/>
                </a:cubicBezTo>
                <a:cubicBezTo>
                  <a:pt x="143" y="444"/>
                  <a:pt x="135" y="441"/>
                  <a:pt x="135" y="445"/>
                </a:cubicBezTo>
                <a:cubicBezTo>
                  <a:pt x="145" y="446"/>
                  <a:pt x="150" y="443"/>
                  <a:pt x="159" y="443"/>
                </a:cubicBezTo>
                <a:cubicBezTo>
                  <a:pt x="160" y="438"/>
                  <a:pt x="154" y="441"/>
                  <a:pt x="151" y="440"/>
                </a:cubicBezTo>
                <a:close/>
                <a:moveTo>
                  <a:pt x="167" y="440"/>
                </a:moveTo>
                <a:cubicBezTo>
                  <a:pt x="166" y="440"/>
                  <a:pt x="165" y="440"/>
                  <a:pt x="164" y="440"/>
                </a:cubicBezTo>
                <a:cubicBezTo>
                  <a:pt x="155" y="440"/>
                  <a:pt x="168" y="445"/>
                  <a:pt x="167" y="440"/>
                </a:cubicBezTo>
                <a:close/>
                <a:moveTo>
                  <a:pt x="324" y="450"/>
                </a:moveTo>
                <a:cubicBezTo>
                  <a:pt x="324" y="450"/>
                  <a:pt x="323" y="449"/>
                  <a:pt x="322" y="448"/>
                </a:cubicBezTo>
                <a:cubicBezTo>
                  <a:pt x="319" y="438"/>
                  <a:pt x="322" y="446"/>
                  <a:pt x="325" y="442"/>
                </a:cubicBezTo>
                <a:cubicBezTo>
                  <a:pt x="319" y="437"/>
                  <a:pt x="318" y="445"/>
                  <a:pt x="312" y="445"/>
                </a:cubicBezTo>
                <a:cubicBezTo>
                  <a:pt x="314" y="450"/>
                  <a:pt x="310" y="449"/>
                  <a:pt x="311" y="453"/>
                </a:cubicBezTo>
                <a:cubicBezTo>
                  <a:pt x="317" y="453"/>
                  <a:pt x="313" y="445"/>
                  <a:pt x="319" y="445"/>
                </a:cubicBezTo>
                <a:cubicBezTo>
                  <a:pt x="319" y="449"/>
                  <a:pt x="319" y="451"/>
                  <a:pt x="321" y="453"/>
                </a:cubicBezTo>
                <a:cubicBezTo>
                  <a:pt x="315" y="451"/>
                  <a:pt x="320" y="458"/>
                  <a:pt x="314" y="456"/>
                </a:cubicBezTo>
                <a:cubicBezTo>
                  <a:pt x="314" y="458"/>
                  <a:pt x="315" y="460"/>
                  <a:pt x="316" y="461"/>
                </a:cubicBezTo>
                <a:cubicBezTo>
                  <a:pt x="313" y="460"/>
                  <a:pt x="316" y="473"/>
                  <a:pt x="317" y="467"/>
                </a:cubicBezTo>
                <a:cubicBezTo>
                  <a:pt x="315" y="461"/>
                  <a:pt x="321" y="462"/>
                  <a:pt x="319" y="456"/>
                </a:cubicBezTo>
                <a:cubicBezTo>
                  <a:pt x="321" y="456"/>
                  <a:pt x="324" y="456"/>
                  <a:pt x="324" y="455"/>
                </a:cubicBezTo>
                <a:cubicBezTo>
                  <a:pt x="321" y="454"/>
                  <a:pt x="324" y="451"/>
                  <a:pt x="324" y="450"/>
                </a:cubicBezTo>
                <a:close/>
                <a:moveTo>
                  <a:pt x="2042" y="443"/>
                </a:moveTo>
                <a:cubicBezTo>
                  <a:pt x="2042" y="441"/>
                  <a:pt x="2038" y="442"/>
                  <a:pt x="2036" y="442"/>
                </a:cubicBezTo>
                <a:cubicBezTo>
                  <a:pt x="2032" y="441"/>
                  <a:pt x="2026" y="439"/>
                  <a:pt x="2023" y="443"/>
                </a:cubicBezTo>
                <a:cubicBezTo>
                  <a:pt x="2029" y="443"/>
                  <a:pt x="2036" y="443"/>
                  <a:pt x="2042" y="443"/>
                </a:cubicBezTo>
                <a:close/>
                <a:moveTo>
                  <a:pt x="2051" y="442"/>
                </a:moveTo>
                <a:cubicBezTo>
                  <a:pt x="2047" y="447"/>
                  <a:pt x="2044" y="436"/>
                  <a:pt x="2051" y="442"/>
                </a:cubicBezTo>
                <a:close/>
                <a:moveTo>
                  <a:pt x="2127" y="442"/>
                </a:moveTo>
                <a:cubicBezTo>
                  <a:pt x="2130" y="442"/>
                  <a:pt x="2131" y="440"/>
                  <a:pt x="2127" y="440"/>
                </a:cubicBezTo>
                <a:cubicBezTo>
                  <a:pt x="2122" y="440"/>
                  <a:pt x="2116" y="440"/>
                  <a:pt x="2111" y="440"/>
                </a:cubicBezTo>
                <a:cubicBezTo>
                  <a:pt x="2111" y="443"/>
                  <a:pt x="2106" y="441"/>
                  <a:pt x="2106" y="443"/>
                </a:cubicBezTo>
                <a:cubicBezTo>
                  <a:pt x="2115" y="444"/>
                  <a:pt x="2118" y="441"/>
                  <a:pt x="2127" y="442"/>
                </a:cubicBezTo>
                <a:close/>
                <a:moveTo>
                  <a:pt x="275" y="442"/>
                </a:moveTo>
                <a:cubicBezTo>
                  <a:pt x="274" y="442"/>
                  <a:pt x="273" y="442"/>
                  <a:pt x="271" y="442"/>
                </a:cubicBezTo>
                <a:cubicBezTo>
                  <a:pt x="263" y="441"/>
                  <a:pt x="275" y="446"/>
                  <a:pt x="275" y="442"/>
                </a:cubicBezTo>
                <a:close/>
                <a:moveTo>
                  <a:pt x="296" y="447"/>
                </a:moveTo>
                <a:cubicBezTo>
                  <a:pt x="297" y="444"/>
                  <a:pt x="298" y="448"/>
                  <a:pt x="298" y="450"/>
                </a:cubicBezTo>
                <a:cubicBezTo>
                  <a:pt x="297" y="453"/>
                  <a:pt x="296" y="449"/>
                  <a:pt x="296" y="447"/>
                </a:cubicBezTo>
                <a:close/>
                <a:moveTo>
                  <a:pt x="334" y="447"/>
                </a:moveTo>
                <a:cubicBezTo>
                  <a:pt x="336" y="441"/>
                  <a:pt x="338" y="449"/>
                  <a:pt x="337" y="450"/>
                </a:cubicBezTo>
                <a:cubicBezTo>
                  <a:pt x="336" y="450"/>
                  <a:pt x="335" y="446"/>
                  <a:pt x="334" y="447"/>
                </a:cubicBezTo>
                <a:close/>
                <a:moveTo>
                  <a:pt x="233" y="456"/>
                </a:moveTo>
                <a:cubicBezTo>
                  <a:pt x="237" y="450"/>
                  <a:pt x="244" y="460"/>
                  <a:pt x="233" y="456"/>
                </a:cubicBezTo>
                <a:close/>
                <a:moveTo>
                  <a:pt x="290" y="458"/>
                </a:moveTo>
                <a:cubicBezTo>
                  <a:pt x="291" y="458"/>
                  <a:pt x="292" y="458"/>
                  <a:pt x="293" y="458"/>
                </a:cubicBezTo>
                <a:cubicBezTo>
                  <a:pt x="293" y="457"/>
                  <a:pt x="293" y="456"/>
                  <a:pt x="293" y="455"/>
                </a:cubicBezTo>
                <a:cubicBezTo>
                  <a:pt x="292" y="455"/>
                  <a:pt x="291" y="455"/>
                  <a:pt x="290" y="455"/>
                </a:cubicBezTo>
                <a:cubicBezTo>
                  <a:pt x="290" y="456"/>
                  <a:pt x="290" y="457"/>
                  <a:pt x="290" y="458"/>
                </a:cubicBezTo>
                <a:close/>
                <a:moveTo>
                  <a:pt x="2153" y="458"/>
                </a:moveTo>
                <a:cubicBezTo>
                  <a:pt x="2151" y="458"/>
                  <a:pt x="2150" y="458"/>
                  <a:pt x="2149" y="458"/>
                </a:cubicBezTo>
                <a:cubicBezTo>
                  <a:pt x="2140" y="457"/>
                  <a:pt x="2153" y="462"/>
                  <a:pt x="2153" y="458"/>
                </a:cubicBezTo>
                <a:close/>
                <a:moveTo>
                  <a:pt x="189" y="461"/>
                </a:moveTo>
                <a:cubicBezTo>
                  <a:pt x="188" y="464"/>
                  <a:pt x="184" y="464"/>
                  <a:pt x="180" y="464"/>
                </a:cubicBezTo>
                <a:cubicBezTo>
                  <a:pt x="181" y="462"/>
                  <a:pt x="185" y="461"/>
                  <a:pt x="189" y="461"/>
                </a:cubicBezTo>
                <a:close/>
                <a:moveTo>
                  <a:pt x="2120" y="462"/>
                </a:moveTo>
                <a:cubicBezTo>
                  <a:pt x="2117" y="463"/>
                  <a:pt x="2114" y="462"/>
                  <a:pt x="2113" y="464"/>
                </a:cubicBezTo>
                <a:cubicBezTo>
                  <a:pt x="2120" y="464"/>
                  <a:pt x="2130" y="466"/>
                  <a:pt x="2133" y="461"/>
                </a:cubicBezTo>
                <a:cubicBezTo>
                  <a:pt x="2128" y="460"/>
                  <a:pt x="2123" y="462"/>
                  <a:pt x="2120" y="462"/>
                </a:cubicBezTo>
                <a:close/>
                <a:moveTo>
                  <a:pt x="281" y="470"/>
                </a:moveTo>
                <a:cubicBezTo>
                  <a:pt x="282" y="467"/>
                  <a:pt x="291" y="470"/>
                  <a:pt x="295" y="469"/>
                </a:cubicBezTo>
                <a:cubicBezTo>
                  <a:pt x="293" y="474"/>
                  <a:pt x="286" y="473"/>
                  <a:pt x="281" y="470"/>
                </a:cubicBezTo>
                <a:close/>
                <a:moveTo>
                  <a:pt x="353" y="477"/>
                </a:moveTo>
                <a:cubicBezTo>
                  <a:pt x="346" y="476"/>
                  <a:pt x="353" y="468"/>
                  <a:pt x="356" y="472"/>
                </a:cubicBezTo>
                <a:cubicBezTo>
                  <a:pt x="355" y="474"/>
                  <a:pt x="353" y="474"/>
                  <a:pt x="353" y="477"/>
                </a:cubicBezTo>
                <a:close/>
                <a:moveTo>
                  <a:pt x="166" y="486"/>
                </a:moveTo>
                <a:cubicBezTo>
                  <a:pt x="165" y="489"/>
                  <a:pt x="163" y="492"/>
                  <a:pt x="160" y="489"/>
                </a:cubicBezTo>
                <a:cubicBezTo>
                  <a:pt x="161" y="487"/>
                  <a:pt x="163" y="486"/>
                  <a:pt x="166" y="486"/>
                </a:cubicBezTo>
                <a:close/>
                <a:moveTo>
                  <a:pt x="168" y="488"/>
                </a:moveTo>
                <a:cubicBezTo>
                  <a:pt x="167" y="485"/>
                  <a:pt x="177" y="485"/>
                  <a:pt x="174" y="489"/>
                </a:cubicBezTo>
                <a:cubicBezTo>
                  <a:pt x="173" y="488"/>
                  <a:pt x="171" y="488"/>
                  <a:pt x="168" y="488"/>
                </a:cubicBezTo>
                <a:close/>
                <a:moveTo>
                  <a:pt x="145" y="489"/>
                </a:moveTo>
                <a:cubicBezTo>
                  <a:pt x="145" y="486"/>
                  <a:pt x="150" y="489"/>
                  <a:pt x="151" y="489"/>
                </a:cubicBezTo>
                <a:cubicBezTo>
                  <a:pt x="151" y="494"/>
                  <a:pt x="148" y="488"/>
                  <a:pt x="145" y="489"/>
                </a:cubicBezTo>
                <a:close/>
                <a:moveTo>
                  <a:pt x="2146" y="494"/>
                </a:moveTo>
                <a:cubicBezTo>
                  <a:pt x="2150" y="494"/>
                  <a:pt x="2157" y="496"/>
                  <a:pt x="2156" y="491"/>
                </a:cubicBezTo>
                <a:cubicBezTo>
                  <a:pt x="2149" y="491"/>
                  <a:pt x="2141" y="495"/>
                  <a:pt x="2136" y="491"/>
                </a:cubicBezTo>
                <a:cubicBezTo>
                  <a:pt x="2134" y="496"/>
                  <a:pt x="2142" y="494"/>
                  <a:pt x="2146" y="494"/>
                </a:cubicBezTo>
                <a:close/>
                <a:moveTo>
                  <a:pt x="2107" y="494"/>
                </a:moveTo>
                <a:cubicBezTo>
                  <a:pt x="2107" y="494"/>
                  <a:pt x="2106" y="492"/>
                  <a:pt x="2105" y="493"/>
                </a:cubicBezTo>
                <a:cubicBezTo>
                  <a:pt x="2105" y="493"/>
                  <a:pt x="2104" y="496"/>
                  <a:pt x="2103" y="496"/>
                </a:cubicBezTo>
                <a:cubicBezTo>
                  <a:pt x="2108" y="494"/>
                  <a:pt x="2119" y="499"/>
                  <a:pt x="2118" y="493"/>
                </a:cubicBezTo>
                <a:cubicBezTo>
                  <a:pt x="2113" y="492"/>
                  <a:pt x="2110" y="493"/>
                  <a:pt x="2107" y="494"/>
                </a:cubicBezTo>
                <a:close/>
                <a:moveTo>
                  <a:pt x="2123" y="494"/>
                </a:moveTo>
                <a:cubicBezTo>
                  <a:pt x="2124" y="491"/>
                  <a:pt x="2131" y="494"/>
                  <a:pt x="2135" y="493"/>
                </a:cubicBezTo>
                <a:cubicBezTo>
                  <a:pt x="2134" y="496"/>
                  <a:pt x="2126" y="493"/>
                  <a:pt x="2123" y="494"/>
                </a:cubicBezTo>
                <a:close/>
                <a:moveTo>
                  <a:pt x="172" y="507"/>
                </a:moveTo>
                <a:cubicBezTo>
                  <a:pt x="168" y="507"/>
                  <a:pt x="166" y="507"/>
                  <a:pt x="164" y="505"/>
                </a:cubicBezTo>
                <a:cubicBezTo>
                  <a:pt x="165" y="502"/>
                  <a:pt x="172" y="500"/>
                  <a:pt x="172" y="507"/>
                </a:cubicBezTo>
                <a:close/>
                <a:moveTo>
                  <a:pt x="138" y="508"/>
                </a:moveTo>
                <a:cubicBezTo>
                  <a:pt x="138" y="508"/>
                  <a:pt x="141" y="506"/>
                  <a:pt x="143" y="507"/>
                </a:cubicBezTo>
                <a:cubicBezTo>
                  <a:pt x="144" y="508"/>
                  <a:pt x="136" y="512"/>
                  <a:pt x="138" y="508"/>
                </a:cubicBezTo>
                <a:close/>
                <a:moveTo>
                  <a:pt x="2084" y="524"/>
                </a:moveTo>
                <a:cubicBezTo>
                  <a:pt x="2082" y="523"/>
                  <a:pt x="2098" y="521"/>
                  <a:pt x="2092" y="524"/>
                </a:cubicBezTo>
                <a:cubicBezTo>
                  <a:pt x="2090" y="526"/>
                  <a:pt x="2090" y="525"/>
                  <a:pt x="2084" y="524"/>
                </a:cubicBezTo>
                <a:close/>
                <a:moveTo>
                  <a:pt x="267" y="556"/>
                </a:moveTo>
                <a:cubicBezTo>
                  <a:pt x="270" y="557"/>
                  <a:pt x="267" y="559"/>
                  <a:pt x="267" y="561"/>
                </a:cubicBezTo>
                <a:cubicBezTo>
                  <a:pt x="264" y="560"/>
                  <a:pt x="266" y="558"/>
                  <a:pt x="267" y="556"/>
                </a:cubicBezTo>
                <a:close/>
                <a:moveTo>
                  <a:pt x="139" y="570"/>
                </a:moveTo>
                <a:cubicBezTo>
                  <a:pt x="141" y="571"/>
                  <a:pt x="140" y="573"/>
                  <a:pt x="143" y="573"/>
                </a:cubicBezTo>
                <a:cubicBezTo>
                  <a:pt x="142" y="578"/>
                  <a:pt x="138" y="574"/>
                  <a:pt x="139" y="570"/>
                </a:cubicBezTo>
                <a:close/>
                <a:moveTo>
                  <a:pt x="1973" y="573"/>
                </a:moveTo>
                <a:cubicBezTo>
                  <a:pt x="1972" y="573"/>
                  <a:pt x="1971" y="573"/>
                  <a:pt x="1970" y="573"/>
                </a:cubicBezTo>
                <a:cubicBezTo>
                  <a:pt x="1961" y="573"/>
                  <a:pt x="1973" y="578"/>
                  <a:pt x="1973" y="573"/>
                </a:cubicBezTo>
                <a:close/>
                <a:moveTo>
                  <a:pt x="2072" y="578"/>
                </a:moveTo>
                <a:cubicBezTo>
                  <a:pt x="2071" y="581"/>
                  <a:pt x="2064" y="581"/>
                  <a:pt x="2059" y="581"/>
                </a:cubicBezTo>
                <a:cubicBezTo>
                  <a:pt x="2061" y="578"/>
                  <a:pt x="2066" y="578"/>
                  <a:pt x="2072" y="578"/>
                </a:cubicBezTo>
                <a:close/>
                <a:moveTo>
                  <a:pt x="139" y="600"/>
                </a:moveTo>
                <a:cubicBezTo>
                  <a:pt x="141" y="600"/>
                  <a:pt x="141" y="602"/>
                  <a:pt x="142" y="602"/>
                </a:cubicBezTo>
                <a:cubicBezTo>
                  <a:pt x="142" y="600"/>
                  <a:pt x="142" y="597"/>
                  <a:pt x="139" y="597"/>
                </a:cubicBezTo>
                <a:cubicBezTo>
                  <a:pt x="139" y="598"/>
                  <a:pt x="139" y="599"/>
                  <a:pt x="139" y="600"/>
                </a:cubicBezTo>
                <a:close/>
                <a:moveTo>
                  <a:pt x="2086" y="599"/>
                </a:moveTo>
                <a:cubicBezTo>
                  <a:pt x="2084" y="599"/>
                  <a:pt x="2082" y="599"/>
                  <a:pt x="2081" y="599"/>
                </a:cubicBezTo>
                <a:cubicBezTo>
                  <a:pt x="2071" y="599"/>
                  <a:pt x="2086" y="603"/>
                  <a:pt x="2086" y="599"/>
                </a:cubicBezTo>
                <a:close/>
                <a:moveTo>
                  <a:pt x="124" y="618"/>
                </a:moveTo>
                <a:cubicBezTo>
                  <a:pt x="129" y="621"/>
                  <a:pt x="122" y="622"/>
                  <a:pt x="121" y="621"/>
                </a:cubicBezTo>
                <a:cubicBezTo>
                  <a:pt x="120" y="620"/>
                  <a:pt x="125" y="619"/>
                  <a:pt x="124" y="618"/>
                </a:cubicBezTo>
                <a:close/>
                <a:moveTo>
                  <a:pt x="132" y="623"/>
                </a:moveTo>
                <a:cubicBezTo>
                  <a:pt x="132" y="623"/>
                  <a:pt x="139" y="622"/>
                  <a:pt x="137" y="621"/>
                </a:cubicBezTo>
                <a:cubicBezTo>
                  <a:pt x="135" y="620"/>
                  <a:pt x="126" y="621"/>
                  <a:pt x="127" y="623"/>
                </a:cubicBezTo>
                <a:cubicBezTo>
                  <a:pt x="131" y="623"/>
                  <a:pt x="131" y="624"/>
                  <a:pt x="132" y="623"/>
                </a:cubicBezTo>
                <a:close/>
                <a:moveTo>
                  <a:pt x="2042" y="640"/>
                </a:moveTo>
                <a:cubicBezTo>
                  <a:pt x="2041" y="645"/>
                  <a:pt x="2032" y="644"/>
                  <a:pt x="2030" y="642"/>
                </a:cubicBezTo>
                <a:cubicBezTo>
                  <a:pt x="2034" y="639"/>
                  <a:pt x="2038" y="639"/>
                  <a:pt x="2042" y="640"/>
                </a:cubicBezTo>
                <a:close/>
                <a:moveTo>
                  <a:pt x="2047" y="653"/>
                </a:moveTo>
                <a:cubicBezTo>
                  <a:pt x="2046" y="653"/>
                  <a:pt x="2044" y="653"/>
                  <a:pt x="2043" y="653"/>
                </a:cubicBezTo>
                <a:cubicBezTo>
                  <a:pt x="2041" y="653"/>
                  <a:pt x="2038" y="653"/>
                  <a:pt x="2038" y="654"/>
                </a:cubicBezTo>
                <a:cubicBezTo>
                  <a:pt x="2041" y="653"/>
                  <a:pt x="2047" y="656"/>
                  <a:pt x="2047" y="653"/>
                </a:cubicBezTo>
                <a:close/>
                <a:moveTo>
                  <a:pt x="1988" y="673"/>
                </a:moveTo>
                <a:cubicBezTo>
                  <a:pt x="1994" y="668"/>
                  <a:pt x="1994" y="678"/>
                  <a:pt x="1988" y="673"/>
                </a:cubicBezTo>
                <a:close/>
                <a:moveTo>
                  <a:pt x="35" y="678"/>
                </a:moveTo>
                <a:cubicBezTo>
                  <a:pt x="36" y="678"/>
                  <a:pt x="37" y="678"/>
                  <a:pt x="38" y="678"/>
                </a:cubicBezTo>
                <a:cubicBezTo>
                  <a:pt x="38" y="677"/>
                  <a:pt x="38" y="676"/>
                  <a:pt x="38" y="675"/>
                </a:cubicBezTo>
                <a:cubicBezTo>
                  <a:pt x="37" y="675"/>
                  <a:pt x="36" y="675"/>
                  <a:pt x="35" y="675"/>
                </a:cubicBezTo>
                <a:cubicBezTo>
                  <a:pt x="35" y="676"/>
                  <a:pt x="35" y="677"/>
                  <a:pt x="35" y="678"/>
                </a:cubicBezTo>
                <a:close/>
                <a:moveTo>
                  <a:pt x="42" y="686"/>
                </a:moveTo>
                <a:cubicBezTo>
                  <a:pt x="42" y="689"/>
                  <a:pt x="39" y="690"/>
                  <a:pt x="36" y="689"/>
                </a:cubicBezTo>
                <a:cubicBezTo>
                  <a:pt x="37" y="687"/>
                  <a:pt x="39" y="686"/>
                  <a:pt x="42" y="686"/>
                </a:cubicBezTo>
                <a:close/>
                <a:moveTo>
                  <a:pt x="39" y="694"/>
                </a:moveTo>
                <a:cubicBezTo>
                  <a:pt x="43" y="694"/>
                  <a:pt x="44" y="695"/>
                  <a:pt x="44" y="699"/>
                </a:cubicBezTo>
                <a:cubicBezTo>
                  <a:pt x="41" y="699"/>
                  <a:pt x="39" y="697"/>
                  <a:pt x="39" y="694"/>
                </a:cubicBezTo>
                <a:close/>
                <a:moveTo>
                  <a:pt x="39" y="700"/>
                </a:moveTo>
                <a:cubicBezTo>
                  <a:pt x="44" y="699"/>
                  <a:pt x="44" y="703"/>
                  <a:pt x="48" y="702"/>
                </a:cubicBezTo>
                <a:cubicBezTo>
                  <a:pt x="48" y="705"/>
                  <a:pt x="37" y="705"/>
                  <a:pt x="39" y="700"/>
                </a:cubicBezTo>
                <a:close/>
                <a:moveTo>
                  <a:pt x="39" y="715"/>
                </a:moveTo>
                <a:cubicBezTo>
                  <a:pt x="43" y="715"/>
                  <a:pt x="43" y="711"/>
                  <a:pt x="43" y="707"/>
                </a:cubicBezTo>
                <a:cubicBezTo>
                  <a:pt x="41" y="707"/>
                  <a:pt x="40" y="707"/>
                  <a:pt x="38" y="707"/>
                </a:cubicBezTo>
                <a:cubicBezTo>
                  <a:pt x="40" y="712"/>
                  <a:pt x="39" y="710"/>
                  <a:pt x="39" y="715"/>
                </a:cubicBezTo>
                <a:close/>
                <a:moveTo>
                  <a:pt x="1990" y="711"/>
                </a:moveTo>
                <a:cubicBezTo>
                  <a:pt x="1991" y="708"/>
                  <a:pt x="1999" y="711"/>
                  <a:pt x="2003" y="710"/>
                </a:cubicBezTo>
                <a:cubicBezTo>
                  <a:pt x="2002" y="713"/>
                  <a:pt x="1994" y="710"/>
                  <a:pt x="1990" y="711"/>
                </a:cubicBezTo>
                <a:close/>
                <a:moveTo>
                  <a:pt x="51" y="729"/>
                </a:moveTo>
                <a:cubicBezTo>
                  <a:pt x="51" y="732"/>
                  <a:pt x="47" y="732"/>
                  <a:pt x="43" y="732"/>
                </a:cubicBezTo>
                <a:cubicBezTo>
                  <a:pt x="44" y="729"/>
                  <a:pt x="48" y="726"/>
                  <a:pt x="51" y="729"/>
                </a:cubicBezTo>
                <a:close/>
                <a:moveTo>
                  <a:pt x="60" y="730"/>
                </a:moveTo>
                <a:cubicBezTo>
                  <a:pt x="61" y="730"/>
                  <a:pt x="64" y="728"/>
                  <a:pt x="65" y="729"/>
                </a:cubicBezTo>
                <a:cubicBezTo>
                  <a:pt x="69" y="732"/>
                  <a:pt x="59" y="736"/>
                  <a:pt x="60" y="730"/>
                </a:cubicBezTo>
                <a:close/>
                <a:moveTo>
                  <a:pt x="73" y="732"/>
                </a:moveTo>
                <a:cubicBezTo>
                  <a:pt x="76" y="732"/>
                  <a:pt x="79" y="732"/>
                  <a:pt x="78" y="729"/>
                </a:cubicBezTo>
                <a:cubicBezTo>
                  <a:pt x="77" y="729"/>
                  <a:pt x="76" y="729"/>
                  <a:pt x="75" y="729"/>
                </a:cubicBezTo>
                <a:cubicBezTo>
                  <a:pt x="75" y="731"/>
                  <a:pt x="74" y="731"/>
                  <a:pt x="73" y="732"/>
                </a:cubicBezTo>
                <a:close/>
                <a:moveTo>
                  <a:pt x="0" y="738"/>
                </a:moveTo>
                <a:cubicBezTo>
                  <a:pt x="1" y="738"/>
                  <a:pt x="2" y="740"/>
                  <a:pt x="3" y="740"/>
                </a:cubicBezTo>
                <a:cubicBezTo>
                  <a:pt x="3" y="738"/>
                  <a:pt x="3" y="735"/>
                  <a:pt x="0" y="735"/>
                </a:cubicBezTo>
                <a:cubicBezTo>
                  <a:pt x="0" y="736"/>
                  <a:pt x="0" y="737"/>
                  <a:pt x="0" y="738"/>
                </a:cubicBezTo>
                <a:close/>
                <a:moveTo>
                  <a:pt x="47" y="757"/>
                </a:moveTo>
                <a:cubicBezTo>
                  <a:pt x="48" y="756"/>
                  <a:pt x="47" y="754"/>
                  <a:pt x="49" y="754"/>
                </a:cubicBezTo>
                <a:cubicBezTo>
                  <a:pt x="50" y="757"/>
                  <a:pt x="51" y="757"/>
                  <a:pt x="49" y="759"/>
                </a:cubicBezTo>
                <a:cubicBezTo>
                  <a:pt x="51" y="759"/>
                  <a:pt x="52" y="759"/>
                  <a:pt x="54" y="759"/>
                </a:cubicBezTo>
                <a:cubicBezTo>
                  <a:pt x="53" y="755"/>
                  <a:pt x="51" y="752"/>
                  <a:pt x="46" y="753"/>
                </a:cubicBezTo>
                <a:cubicBezTo>
                  <a:pt x="46" y="755"/>
                  <a:pt x="45" y="757"/>
                  <a:pt x="47" y="757"/>
                </a:cubicBezTo>
                <a:close/>
                <a:moveTo>
                  <a:pt x="2232" y="753"/>
                </a:moveTo>
                <a:cubicBezTo>
                  <a:pt x="2221" y="753"/>
                  <a:pt x="2233" y="754"/>
                  <a:pt x="2239" y="754"/>
                </a:cubicBezTo>
                <a:cubicBezTo>
                  <a:pt x="2243" y="754"/>
                  <a:pt x="2247" y="756"/>
                  <a:pt x="2250" y="753"/>
                </a:cubicBezTo>
                <a:cubicBezTo>
                  <a:pt x="2244" y="753"/>
                  <a:pt x="2237" y="752"/>
                  <a:pt x="2232" y="753"/>
                </a:cubicBezTo>
                <a:close/>
                <a:moveTo>
                  <a:pt x="2166" y="791"/>
                </a:moveTo>
                <a:cubicBezTo>
                  <a:pt x="2174" y="790"/>
                  <a:pt x="2185" y="793"/>
                  <a:pt x="2189" y="788"/>
                </a:cubicBezTo>
                <a:cubicBezTo>
                  <a:pt x="2181" y="789"/>
                  <a:pt x="2169" y="785"/>
                  <a:pt x="2166" y="791"/>
                </a:cubicBezTo>
                <a:close/>
                <a:moveTo>
                  <a:pt x="60" y="792"/>
                </a:moveTo>
                <a:cubicBezTo>
                  <a:pt x="60" y="795"/>
                  <a:pt x="56" y="797"/>
                  <a:pt x="53" y="797"/>
                </a:cubicBezTo>
                <a:cubicBezTo>
                  <a:pt x="52" y="792"/>
                  <a:pt x="56" y="792"/>
                  <a:pt x="60" y="792"/>
                </a:cubicBezTo>
                <a:close/>
                <a:moveTo>
                  <a:pt x="61" y="802"/>
                </a:moveTo>
                <a:cubicBezTo>
                  <a:pt x="56" y="808"/>
                  <a:pt x="55" y="797"/>
                  <a:pt x="61" y="802"/>
                </a:cubicBezTo>
                <a:close/>
                <a:moveTo>
                  <a:pt x="2161" y="819"/>
                </a:moveTo>
                <a:cubicBezTo>
                  <a:pt x="2157" y="817"/>
                  <a:pt x="2157" y="820"/>
                  <a:pt x="2150" y="819"/>
                </a:cubicBezTo>
                <a:cubicBezTo>
                  <a:pt x="2150" y="815"/>
                  <a:pt x="2163" y="814"/>
                  <a:pt x="2161" y="819"/>
                </a:cubicBezTo>
                <a:close/>
                <a:moveTo>
                  <a:pt x="43" y="827"/>
                </a:moveTo>
                <a:cubicBezTo>
                  <a:pt x="47" y="828"/>
                  <a:pt x="50" y="825"/>
                  <a:pt x="53" y="824"/>
                </a:cubicBezTo>
                <a:cubicBezTo>
                  <a:pt x="55" y="823"/>
                  <a:pt x="58" y="825"/>
                  <a:pt x="57" y="821"/>
                </a:cubicBezTo>
                <a:cubicBezTo>
                  <a:pt x="52" y="823"/>
                  <a:pt x="45" y="823"/>
                  <a:pt x="43" y="827"/>
                </a:cubicBezTo>
                <a:close/>
                <a:moveTo>
                  <a:pt x="76" y="843"/>
                </a:moveTo>
                <a:cubicBezTo>
                  <a:pt x="76" y="842"/>
                  <a:pt x="76" y="841"/>
                  <a:pt x="76" y="840"/>
                </a:cubicBezTo>
                <a:cubicBezTo>
                  <a:pt x="73" y="835"/>
                  <a:pt x="68" y="845"/>
                  <a:pt x="76" y="843"/>
                </a:cubicBezTo>
                <a:close/>
                <a:moveTo>
                  <a:pt x="2184" y="851"/>
                </a:moveTo>
                <a:cubicBezTo>
                  <a:pt x="2184" y="849"/>
                  <a:pt x="2184" y="848"/>
                  <a:pt x="2182" y="848"/>
                </a:cubicBezTo>
                <a:cubicBezTo>
                  <a:pt x="2181" y="847"/>
                  <a:pt x="2181" y="849"/>
                  <a:pt x="2181" y="849"/>
                </a:cubicBezTo>
                <a:cubicBezTo>
                  <a:pt x="2179" y="850"/>
                  <a:pt x="2179" y="848"/>
                  <a:pt x="2179" y="848"/>
                </a:cubicBezTo>
                <a:cubicBezTo>
                  <a:pt x="2175" y="847"/>
                  <a:pt x="2169" y="848"/>
                  <a:pt x="2163" y="848"/>
                </a:cubicBezTo>
                <a:cubicBezTo>
                  <a:pt x="2157" y="848"/>
                  <a:pt x="2150" y="847"/>
                  <a:pt x="2147" y="849"/>
                </a:cubicBezTo>
                <a:cubicBezTo>
                  <a:pt x="2160" y="849"/>
                  <a:pt x="2173" y="849"/>
                  <a:pt x="2184" y="851"/>
                </a:cubicBezTo>
                <a:close/>
                <a:moveTo>
                  <a:pt x="2080" y="880"/>
                </a:moveTo>
                <a:cubicBezTo>
                  <a:pt x="2081" y="880"/>
                  <a:pt x="2082" y="880"/>
                  <a:pt x="2083" y="880"/>
                </a:cubicBezTo>
                <a:cubicBezTo>
                  <a:pt x="2083" y="879"/>
                  <a:pt x="2083" y="877"/>
                  <a:pt x="2084" y="876"/>
                </a:cubicBezTo>
                <a:cubicBezTo>
                  <a:pt x="2082" y="876"/>
                  <a:pt x="2081" y="876"/>
                  <a:pt x="2080" y="876"/>
                </a:cubicBezTo>
                <a:cubicBezTo>
                  <a:pt x="2080" y="877"/>
                  <a:pt x="2080" y="879"/>
                  <a:pt x="2080" y="880"/>
                </a:cubicBezTo>
                <a:close/>
                <a:moveTo>
                  <a:pt x="51" y="881"/>
                </a:moveTo>
                <a:cubicBezTo>
                  <a:pt x="56" y="883"/>
                  <a:pt x="51" y="889"/>
                  <a:pt x="50" y="891"/>
                </a:cubicBezTo>
                <a:cubicBezTo>
                  <a:pt x="45" y="888"/>
                  <a:pt x="52" y="885"/>
                  <a:pt x="51" y="881"/>
                </a:cubicBezTo>
                <a:close/>
                <a:moveTo>
                  <a:pt x="2110" y="881"/>
                </a:moveTo>
                <a:cubicBezTo>
                  <a:pt x="2111" y="885"/>
                  <a:pt x="2103" y="880"/>
                  <a:pt x="2104" y="884"/>
                </a:cubicBezTo>
                <a:cubicBezTo>
                  <a:pt x="2109" y="883"/>
                  <a:pt x="2117" y="886"/>
                  <a:pt x="2120" y="883"/>
                </a:cubicBezTo>
                <a:cubicBezTo>
                  <a:pt x="2115" y="884"/>
                  <a:pt x="2115" y="880"/>
                  <a:pt x="2110" y="881"/>
                </a:cubicBezTo>
                <a:close/>
                <a:moveTo>
                  <a:pt x="2145" y="883"/>
                </a:moveTo>
                <a:cubicBezTo>
                  <a:pt x="2144" y="883"/>
                  <a:pt x="2142" y="883"/>
                  <a:pt x="2141" y="883"/>
                </a:cubicBezTo>
                <a:cubicBezTo>
                  <a:pt x="2139" y="883"/>
                  <a:pt x="2136" y="882"/>
                  <a:pt x="2136" y="884"/>
                </a:cubicBezTo>
                <a:cubicBezTo>
                  <a:pt x="2139" y="883"/>
                  <a:pt x="2145" y="886"/>
                  <a:pt x="2145" y="883"/>
                </a:cubicBezTo>
                <a:close/>
                <a:moveTo>
                  <a:pt x="2172" y="892"/>
                </a:moveTo>
                <a:cubicBezTo>
                  <a:pt x="2169" y="892"/>
                  <a:pt x="2167" y="891"/>
                  <a:pt x="2164" y="891"/>
                </a:cubicBezTo>
                <a:cubicBezTo>
                  <a:pt x="2162" y="891"/>
                  <a:pt x="2161" y="892"/>
                  <a:pt x="2159" y="892"/>
                </a:cubicBezTo>
                <a:cubicBezTo>
                  <a:pt x="2155" y="893"/>
                  <a:pt x="2148" y="891"/>
                  <a:pt x="2148" y="895"/>
                </a:cubicBezTo>
                <a:cubicBezTo>
                  <a:pt x="2163" y="896"/>
                  <a:pt x="2169" y="892"/>
                  <a:pt x="2183" y="895"/>
                </a:cubicBezTo>
                <a:cubicBezTo>
                  <a:pt x="2184" y="890"/>
                  <a:pt x="2176" y="893"/>
                  <a:pt x="2172" y="892"/>
                </a:cubicBezTo>
                <a:close/>
                <a:moveTo>
                  <a:pt x="16" y="905"/>
                </a:moveTo>
                <a:cubicBezTo>
                  <a:pt x="15" y="907"/>
                  <a:pt x="14" y="908"/>
                  <a:pt x="11" y="908"/>
                </a:cubicBezTo>
                <a:cubicBezTo>
                  <a:pt x="12" y="906"/>
                  <a:pt x="13" y="905"/>
                  <a:pt x="16" y="905"/>
                </a:cubicBezTo>
                <a:close/>
                <a:moveTo>
                  <a:pt x="2077" y="945"/>
                </a:moveTo>
                <a:cubicBezTo>
                  <a:pt x="2071" y="946"/>
                  <a:pt x="2077" y="946"/>
                  <a:pt x="2082" y="946"/>
                </a:cubicBezTo>
                <a:cubicBezTo>
                  <a:pt x="2084" y="946"/>
                  <a:pt x="2087" y="950"/>
                  <a:pt x="2088" y="945"/>
                </a:cubicBezTo>
                <a:cubicBezTo>
                  <a:pt x="2083" y="945"/>
                  <a:pt x="2079" y="944"/>
                  <a:pt x="2077" y="945"/>
                </a:cubicBezTo>
                <a:close/>
                <a:moveTo>
                  <a:pt x="50" y="948"/>
                </a:moveTo>
                <a:cubicBezTo>
                  <a:pt x="51" y="953"/>
                  <a:pt x="43" y="950"/>
                  <a:pt x="41" y="953"/>
                </a:cubicBezTo>
                <a:cubicBezTo>
                  <a:pt x="41" y="949"/>
                  <a:pt x="46" y="949"/>
                  <a:pt x="50" y="948"/>
                </a:cubicBezTo>
                <a:close/>
                <a:moveTo>
                  <a:pt x="2023" y="970"/>
                </a:moveTo>
                <a:cubicBezTo>
                  <a:pt x="2023" y="967"/>
                  <a:pt x="2032" y="967"/>
                  <a:pt x="2030" y="972"/>
                </a:cubicBezTo>
                <a:cubicBezTo>
                  <a:pt x="2026" y="972"/>
                  <a:pt x="2026" y="970"/>
                  <a:pt x="2023" y="970"/>
                </a:cubicBezTo>
                <a:close/>
                <a:moveTo>
                  <a:pt x="26" y="976"/>
                </a:moveTo>
                <a:cubicBezTo>
                  <a:pt x="20" y="975"/>
                  <a:pt x="22" y="976"/>
                  <a:pt x="16" y="975"/>
                </a:cubicBezTo>
                <a:cubicBezTo>
                  <a:pt x="15" y="983"/>
                  <a:pt x="26" y="979"/>
                  <a:pt x="26" y="976"/>
                </a:cubicBezTo>
                <a:close/>
                <a:moveTo>
                  <a:pt x="2064" y="983"/>
                </a:moveTo>
                <a:cubicBezTo>
                  <a:pt x="2047" y="983"/>
                  <a:pt x="2073" y="986"/>
                  <a:pt x="2072" y="983"/>
                </a:cubicBezTo>
                <a:cubicBezTo>
                  <a:pt x="2069" y="983"/>
                  <a:pt x="2067" y="983"/>
                  <a:pt x="2064" y="983"/>
                </a:cubicBezTo>
                <a:close/>
                <a:moveTo>
                  <a:pt x="2049" y="1024"/>
                </a:moveTo>
                <a:cubicBezTo>
                  <a:pt x="2048" y="1024"/>
                  <a:pt x="2046" y="1024"/>
                  <a:pt x="2045" y="1024"/>
                </a:cubicBezTo>
                <a:cubicBezTo>
                  <a:pt x="2043" y="1024"/>
                  <a:pt x="2040" y="1024"/>
                  <a:pt x="2040" y="1025"/>
                </a:cubicBezTo>
                <a:cubicBezTo>
                  <a:pt x="2043" y="1025"/>
                  <a:pt x="2049" y="1027"/>
                  <a:pt x="2049" y="1024"/>
                </a:cubicBezTo>
                <a:close/>
                <a:moveTo>
                  <a:pt x="2050" y="1038"/>
                </a:moveTo>
                <a:cubicBezTo>
                  <a:pt x="2049" y="1038"/>
                  <a:pt x="2048" y="1038"/>
                  <a:pt x="2047" y="1038"/>
                </a:cubicBezTo>
                <a:cubicBezTo>
                  <a:pt x="2039" y="1038"/>
                  <a:pt x="2051" y="1043"/>
                  <a:pt x="2050" y="1038"/>
                </a:cubicBezTo>
                <a:close/>
                <a:moveTo>
                  <a:pt x="2059" y="1049"/>
                </a:moveTo>
                <a:cubicBezTo>
                  <a:pt x="2063" y="1049"/>
                  <a:pt x="2065" y="1050"/>
                  <a:pt x="2067" y="1051"/>
                </a:cubicBezTo>
                <a:cubicBezTo>
                  <a:pt x="2067" y="1053"/>
                  <a:pt x="2057" y="1054"/>
                  <a:pt x="2059" y="1049"/>
                </a:cubicBezTo>
                <a:close/>
                <a:moveTo>
                  <a:pt x="75" y="1059"/>
                </a:moveTo>
                <a:cubicBezTo>
                  <a:pt x="85" y="1062"/>
                  <a:pt x="79" y="1053"/>
                  <a:pt x="75" y="1059"/>
                </a:cubicBezTo>
                <a:close/>
                <a:moveTo>
                  <a:pt x="10" y="1060"/>
                </a:moveTo>
                <a:cubicBezTo>
                  <a:pt x="14" y="1061"/>
                  <a:pt x="14" y="1066"/>
                  <a:pt x="12" y="1068"/>
                </a:cubicBezTo>
                <a:cubicBezTo>
                  <a:pt x="9" y="1069"/>
                  <a:pt x="11" y="1063"/>
                  <a:pt x="10" y="1060"/>
                </a:cubicBezTo>
                <a:close/>
                <a:moveTo>
                  <a:pt x="62" y="1084"/>
                </a:moveTo>
                <a:cubicBezTo>
                  <a:pt x="59" y="1086"/>
                  <a:pt x="64" y="1088"/>
                  <a:pt x="61" y="1089"/>
                </a:cubicBezTo>
                <a:cubicBezTo>
                  <a:pt x="56" y="1090"/>
                  <a:pt x="54" y="1087"/>
                  <a:pt x="51" y="1086"/>
                </a:cubicBezTo>
                <a:cubicBezTo>
                  <a:pt x="52" y="1090"/>
                  <a:pt x="48" y="1089"/>
                  <a:pt x="48" y="1092"/>
                </a:cubicBezTo>
                <a:cubicBezTo>
                  <a:pt x="59" y="1090"/>
                  <a:pt x="61" y="1091"/>
                  <a:pt x="75" y="1090"/>
                </a:cubicBezTo>
                <a:cubicBezTo>
                  <a:pt x="75" y="1088"/>
                  <a:pt x="76" y="1087"/>
                  <a:pt x="76" y="1086"/>
                </a:cubicBezTo>
                <a:cubicBezTo>
                  <a:pt x="73" y="1086"/>
                  <a:pt x="65" y="1090"/>
                  <a:pt x="64" y="1087"/>
                </a:cubicBezTo>
                <a:cubicBezTo>
                  <a:pt x="63" y="1083"/>
                  <a:pt x="73" y="1089"/>
                  <a:pt x="70" y="1083"/>
                </a:cubicBezTo>
                <a:cubicBezTo>
                  <a:pt x="66" y="1082"/>
                  <a:pt x="67" y="1085"/>
                  <a:pt x="62" y="1084"/>
                </a:cubicBezTo>
                <a:close/>
                <a:moveTo>
                  <a:pt x="45" y="1089"/>
                </a:moveTo>
                <a:cubicBezTo>
                  <a:pt x="49" y="1090"/>
                  <a:pt x="45" y="1095"/>
                  <a:pt x="40" y="1094"/>
                </a:cubicBezTo>
                <a:cubicBezTo>
                  <a:pt x="40" y="1091"/>
                  <a:pt x="46" y="1093"/>
                  <a:pt x="45" y="1089"/>
                </a:cubicBezTo>
                <a:close/>
                <a:moveTo>
                  <a:pt x="73" y="1105"/>
                </a:moveTo>
                <a:cubicBezTo>
                  <a:pt x="79" y="1107"/>
                  <a:pt x="69" y="1107"/>
                  <a:pt x="70" y="1110"/>
                </a:cubicBezTo>
                <a:cubicBezTo>
                  <a:pt x="64" y="1107"/>
                  <a:pt x="73" y="1107"/>
                  <a:pt x="73" y="1105"/>
                </a:cubicBezTo>
                <a:close/>
                <a:moveTo>
                  <a:pt x="37" y="1148"/>
                </a:moveTo>
                <a:cubicBezTo>
                  <a:pt x="43" y="1152"/>
                  <a:pt x="33" y="1153"/>
                  <a:pt x="37" y="1148"/>
                </a:cubicBezTo>
                <a:close/>
                <a:moveTo>
                  <a:pt x="1982" y="1154"/>
                </a:moveTo>
                <a:cubicBezTo>
                  <a:pt x="1985" y="1155"/>
                  <a:pt x="1987" y="1153"/>
                  <a:pt x="1988" y="1152"/>
                </a:cubicBezTo>
                <a:cubicBezTo>
                  <a:pt x="1992" y="1152"/>
                  <a:pt x="1996" y="1154"/>
                  <a:pt x="1998" y="1151"/>
                </a:cubicBezTo>
                <a:cubicBezTo>
                  <a:pt x="1994" y="1151"/>
                  <a:pt x="1990" y="1151"/>
                  <a:pt x="1985" y="1151"/>
                </a:cubicBezTo>
                <a:cubicBezTo>
                  <a:pt x="1985" y="1153"/>
                  <a:pt x="1983" y="1152"/>
                  <a:pt x="1982" y="1154"/>
                </a:cubicBezTo>
                <a:close/>
                <a:moveTo>
                  <a:pt x="1999" y="1152"/>
                </a:moveTo>
                <a:cubicBezTo>
                  <a:pt x="2002" y="1149"/>
                  <a:pt x="2010" y="1152"/>
                  <a:pt x="2015" y="1151"/>
                </a:cubicBezTo>
                <a:cubicBezTo>
                  <a:pt x="2013" y="1154"/>
                  <a:pt x="2004" y="1151"/>
                  <a:pt x="1999" y="1152"/>
                </a:cubicBezTo>
                <a:close/>
                <a:moveTo>
                  <a:pt x="71" y="1160"/>
                </a:moveTo>
                <a:cubicBezTo>
                  <a:pt x="71" y="1164"/>
                  <a:pt x="65" y="1161"/>
                  <a:pt x="63" y="1162"/>
                </a:cubicBezTo>
                <a:cubicBezTo>
                  <a:pt x="64" y="1157"/>
                  <a:pt x="67" y="1160"/>
                  <a:pt x="71" y="1160"/>
                </a:cubicBezTo>
                <a:close/>
                <a:moveTo>
                  <a:pt x="1910" y="1173"/>
                </a:moveTo>
                <a:cubicBezTo>
                  <a:pt x="1911" y="1173"/>
                  <a:pt x="1913" y="1171"/>
                  <a:pt x="1912" y="1171"/>
                </a:cubicBezTo>
                <a:cubicBezTo>
                  <a:pt x="1914" y="1171"/>
                  <a:pt x="1915" y="1173"/>
                  <a:pt x="1918" y="1173"/>
                </a:cubicBezTo>
                <a:cubicBezTo>
                  <a:pt x="1921" y="1173"/>
                  <a:pt x="1921" y="1172"/>
                  <a:pt x="1925" y="1171"/>
                </a:cubicBezTo>
                <a:cubicBezTo>
                  <a:pt x="1929" y="1171"/>
                  <a:pt x="1935" y="1172"/>
                  <a:pt x="1939" y="1171"/>
                </a:cubicBezTo>
                <a:cubicBezTo>
                  <a:pt x="1949" y="1170"/>
                  <a:pt x="1943" y="1170"/>
                  <a:pt x="1937" y="1170"/>
                </a:cubicBezTo>
                <a:cubicBezTo>
                  <a:pt x="1934" y="1170"/>
                  <a:pt x="1930" y="1170"/>
                  <a:pt x="1926" y="1170"/>
                </a:cubicBezTo>
                <a:cubicBezTo>
                  <a:pt x="1926" y="1168"/>
                  <a:pt x="1926" y="1169"/>
                  <a:pt x="1925" y="1170"/>
                </a:cubicBezTo>
                <a:cubicBezTo>
                  <a:pt x="1922" y="1173"/>
                  <a:pt x="1903" y="1165"/>
                  <a:pt x="1907" y="1173"/>
                </a:cubicBezTo>
                <a:cubicBezTo>
                  <a:pt x="1908" y="1173"/>
                  <a:pt x="1909" y="1173"/>
                  <a:pt x="1910" y="1173"/>
                </a:cubicBezTo>
                <a:close/>
                <a:moveTo>
                  <a:pt x="1943" y="1178"/>
                </a:moveTo>
                <a:cubicBezTo>
                  <a:pt x="1943" y="1178"/>
                  <a:pt x="1943" y="1179"/>
                  <a:pt x="1943" y="1179"/>
                </a:cubicBezTo>
                <a:cubicBezTo>
                  <a:pt x="1941" y="1181"/>
                  <a:pt x="1935" y="1177"/>
                  <a:pt x="1935" y="1181"/>
                </a:cubicBezTo>
                <a:cubicBezTo>
                  <a:pt x="1940" y="1183"/>
                  <a:pt x="1953" y="1178"/>
                  <a:pt x="1959" y="1182"/>
                </a:cubicBezTo>
                <a:cubicBezTo>
                  <a:pt x="1960" y="1176"/>
                  <a:pt x="1949" y="1177"/>
                  <a:pt x="1943" y="1178"/>
                </a:cubicBezTo>
                <a:close/>
                <a:moveTo>
                  <a:pt x="1964" y="1179"/>
                </a:moveTo>
                <a:cubicBezTo>
                  <a:pt x="1963" y="1177"/>
                  <a:pt x="1974" y="1176"/>
                  <a:pt x="1971" y="1181"/>
                </a:cubicBezTo>
                <a:cubicBezTo>
                  <a:pt x="1968" y="1182"/>
                  <a:pt x="1968" y="1178"/>
                  <a:pt x="1964" y="1179"/>
                </a:cubicBezTo>
                <a:close/>
                <a:moveTo>
                  <a:pt x="1979" y="1178"/>
                </a:moveTo>
                <a:cubicBezTo>
                  <a:pt x="1978" y="1178"/>
                  <a:pt x="1977" y="1178"/>
                  <a:pt x="1976" y="1178"/>
                </a:cubicBezTo>
                <a:cubicBezTo>
                  <a:pt x="1968" y="1177"/>
                  <a:pt x="1980" y="1182"/>
                  <a:pt x="1979" y="1178"/>
                </a:cubicBezTo>
                <a:close/>
                <a:moveTo>
                  <a:pt x="59" y="1195"/>
                </a:moveTo>
                <a:cubicBezTo>
                  <a:pt x="56" y="1193"/>
                  <a:pt x="52" y="1197"/>
                  <a:pt x="46" y="1195"/>
                </a:cubicBezTo>
                <a:cubicBezTo>
                  <a:pt x="46" y="1192"/>
                  <a:pt x="59" y="1189"/>
                  <a:pt x="59" y="1195"/>
                </a:cubicBezTo>
                <a:close/>
                <a:moveTo>
                  <a:pt x="1905" y="1194"/>
                </a:moveTo>
                <a:cubicBezTo>
                  <a:pt x="1906" y="1191"/>
                  <a:pt x="1909" y="1192"/>
                  <a:pt x="1911" y="1192"/>
                </a:cubicBezTo>
                <a:cubicBezTo>
                  <a:pt x="1911" y="1196"/>
                  <a:pt x="1907" y="1196"/>
                  <a:pt x="1905" y="1194"/>
                </a:cubicBezTo>
                <a:close/>
                <a:moveTo>
                  <a:pt x="1894" y="1201"/>
                </a:moveTo>
                <a:cubicBezTo>
                  <a:pt x="1889" y="1201"/>
                  <a:pt x="1884" y="1201"/>
                  <a:pt x="1880" y="1201"/>
                </a:cubicBezTo>
                <a:cubicBezTo>
                  <a:pt x="1880" y="1209"/>
                  <a:pt x="1891" y="1205"/>
                  <a:pt x="1894" y="1201"/>
                </a:cubicBezTo>
                <a:close/>
                <a:moveTo>
                  <a:pt x="2058" y="1208"/>
                </a:moveTo>
                <a:cubicBezTo>
                  <a:pt x="2057" y="1210"/>
                  <a:pt x="2056" y="1211"/>
                  <a:pt x="2053" y="1211"/>
                </a:cubicBezTo>
                <a:cubicBezTo>
                  <a:pt x="2053" y="1208"/>
                  <a:pt x="2056" y="1208"/>
                  <a:pt x="2058" y="1208"/>
                </a:cubicBezTo>
                <a:close/>
                <a:moveTo>
                  <a:pt x="216" y="1232"/>
                </a:moveTo>
                <a:cubicBezTo>
                  <a:pt x="211" y="1232"/>
                  <a:pt x="206" y="1231"/>
                  <a:pt x="203" y="1230"/>
                </a:cubicBezTo>
                <a:cubicBezTo>
                  <a:pt x="203" y="1230"/>
                  <a:pt x="201" y="1228"/>
                  <a:pt x="202" y="1228"/>
                </a:cubicBezTo>
                <a:cubicBezTo>
                  <a:pt x="200" y="1228"/>
                  <a:pt x="200" y="1230"/>
                  <a:pt x="197" y="1230"/>
                </a:cubicBezTo>
                <a:cubicBezTo>
                  <a:pt x="197" y="1230"/>
                  <a:pt x="196" y="1229"/>
                  <a:pt x="195" y="1228"/>
                </a:cubicBezTo>
                <a:cubicBezTo>
                  <a:pt x="194" y="1228"/>
                  <a:pt x="192" y="1229"/>
                  <a:pt x="192" y="1230"/>
                </a:cubicBezTo>
                <a:cubicBezTo>
                  <a:pt x="197" y="1233"/>
                  <a:pt x="212" y="1238"/>
                  <a:pt x="216" y="1232"/>
                </a:cubicBezTo>
                <a:close/>
                <a:moveTo>
                  <a:pt x="227" y="1238"/>
                </a:moveTo>
                <a:cubicBezTo>
                  <a:pt x="228" y="1236"/>
                  <a:pt x="231" y="1237"/>
                  <a:pt x="233" y="1236"/>
                </a:cubicBezTo>
                <a:cubicBezTo>
                  <a:pt x="233" y="1240"/>
                  <a:pt x="229" y="1240"/>
                  <a:pt x="227" y="1238"/>
                </a:cubicBezTo>
                <a:close/>
                <a:moveTo>
                  <a:pt x="152" y="1243"/>
                </a:moveTo>
                <a:cubicBezTo>
                  <a:pt x="149" y="1247"/>
                  <a:pt x="143" y="1241"/>
                  <a:pt x="137" y="1243"/>
                </a:cubicBezTo>
                <a:cubicBezTo>
                  <a:pt x="139" y="1237"/>
                  <a:pt x="147" y="1241"/>
                  <a:pt x="152" y="1243"/>
                </a:cubicBezTo>
                <a:close/>
                <a:moveTo>
                  <a:pt x="156" y="1255"/>
                </a:moveTo>
                <a:cubicBezTo>
                  <a:pt x="156" y="1252"/>
                  <a:pt x="164" y="1254"/>
                  <a:pt x="159" y="1257"/>
                </a:cubicBezTo>
                <a:cubicBezTo>
                  <a:pt x="158" y="1257"/>
                  <a:pt x="158" y="1255"/>
                  <a:pt x="156" y="1255"/>
                </a:cubicBezTo>
                <a:close/>
                <a:moveTo>
                  <a:pt x="258" y="1255"/>
                </a:moveTo>
                <a:cubicBezTo>
                  <a:pt x="258" y="1251"/>
                  <a:pt x="261" y="1257"/>
                  <a:pt x="264" y="1255"/>
                </a:cubicBezTo>
                <a:cubicBezTo>
                  <a:pt x="264" y="1259"/>
                  <a:pt x="259" y="1256"/>
                  <a:pt x="258" y="1255"/>
                </a:cubicBezTo>
                <a:close/>
                <a:moveTo>
                  <a:pt x="114" y="1259"/>
                </a:moveTo>
                <a:cubicBezTo>
                  <a:pt x="115" y="1259"/>
                  <a:pt x="120" y="1260"/>
                  <a:pt x="120" y="1260"/>
                </a:cubicBezTo>
                <a:cubicBezTo>
                  <a:pt x="120" y="1260"/>
                  <a:pt x="120" y="1259"/>
                  <a:pt x="120" y="1259"/>
                </a:cubicBezTo>
                <a:cubicBezTo>
                  <a:pt x="123" y="1255"/>
                  <a:pt x="133" y="1261"/>
                  <a:pt x="134" y="1260"/>
                </a:cubicBezTo>
                <a:cubicBezTo>
                  <a:pt x="135" y="1255"/>
                  <a:pt x="128" y="1257"/>
                  <a:pt x="125" y="1257"/>
                </a:cubicBezTo>
                <a:cubicBezTo>
                  <a:pt x="120" y="1257"/>
                  <a:pt x="115" y="1257"/>
                  <a:pt x="112" y="1257"/>
                </a:cubicBezTo>
                <a:cubicBezTo>
                  <a:pt x="112" y="1256"/>
                  <a:pt x="112" y="1255"/>
                  <a:pt x="111" y="1255"/>
                </a:cubicBezTo>
                <a:cubicBezTo>
                  <a:pt x="111" y="1258"/>
                  <a:pt x="112" y="1258"/>
                  <a:pt x="114" y="1259"/>
                </a:cubicBezTo>
                <a:close/>
                <a:moveTo>
                  <a:pt x="163" y="1262"/>
                </a:moveTo>
                <a:cubicBezTo>
                  <a:pt x="161" y="1262"/>
                  <a:pt x="159" y="1262"/>
                  <a:pt x="158" y="1262"/>
                </a:cubicBezTo>
                <a:cubicBezTo>
                  <a:pt x="157" y="1262"/>
                  <a:pt x="155" y="1262"/>
                  <a:pt x="155" y="1263"/>
                </a:cubicBezTo>
                <a:cubicBezTo>
                  <a:pt x="157" y="1262"/>
                  <a:pt x="163" y="1265"/>
                  <a:pt x="163" y="1262"/>
                </a:cubicBezTo>
                <a:close/>
                <a:moveTo>
                  <a:pt x="174" y="1265"/>
                </a:moveTo>
                <a:cubicBezTo>
                  <a:pt x="173" y="1262"/>
                  <a:pt x="182" y="1263"/>
                  <a:pt x="178" y="1267"/>
                </a:cubicBezTo>
                <a:cubicBezTo>
                  <a:pt x="179" y="1266"/>
                  <a:pt x="174" y="1265"/>
                  <a:pt x="174" y="1265"/>
                </a:cubicBezTo>
                <a:close/>
                <a:moveTo>
                  <a:pt x="232" y="1267"/>
                </a:moveTo>
                <a:cubicBezTo>
                  <a:pt x="231" y="1267"/>
                  <a:pt x="229" y="1267"/>
                  <a:pt x="228" y="1267"/>
                </a:cubicBezTo>
                <a:cubicBezTo>
                  <a:pt x="220" y="1266"/>
                  <a:pt x="232" y="1271"/>
                  <a:pt x="232" y="1267"/>
                </a:cubicBezTo>
                <a:close/>
                <a:moveTo>
                  <a:pt x="202" y="1268"/>
                </a:moveTo>
                <a:cubicBezTo>
                  <a:pt x="205" y="1268"/>
                  <a:pt x="205" y="1270"/>
                  <a:pt x="208" y="1270"/>
                </a:cubicBezTo>
                <a:cubicBezTo>
                  <a:pt x="209" y="1272"/>
                  <a:pt x="200" y="1273"/>
                  <a:pt x="202" y="1268"/>
                </a:cubicBezTo>
                <a:close/>
                <a:moveTo>
                  <a:pt x="85" y="1276"/>
                </a:moveTo>
                <a:cubicBezTo>
                  <a:pt x="85" y="1276"/>
                  <a:pt x="85" y="1274"/>
                  <a:pt x="83" y="1274"/>
                </a:cubicBezTo>
                <a:cubicBezTo>
                  <a:pt x="83" y="1274"/>
                  <a:pt x="83" y="1278"/>
                  <a:pt x="82" y="1278"/>
                </a:cubicBezTo>
                <a:cubicBezTo>
                  <a:pt x="86" y="1277"/>
                  <a:pt x="93" y="1280"/>
                  <a:pt x="94" y="1276"/>
                </a:cubicBezTo>
                <a:cubicBezTo>
                  <a:pt x="93" y="1275"/>
                  <a:pt x="88" y="1276"/>
                  <a:pt x="85" y="1276"/>
                </a:cubicBezTo>
                <a:close/>
                <a:moveTo>
                  <a:pt x="230" y="1308"/>
                </a:moveTo>
                <a:cubicBezTo>
                  <a:pt x="229" y="1308"/>
                  <a:pt x="227" y="1308"/>
                  <a:pt x="227" y="1309"/>
                </a:cubicBezTo>
                <a:cubicBezTo>
                  <a:pt x="230" y="1308"/>
                  <a:pt x="235" y="1311"/>
                  <a:pt x="235" y="1308"/>
                </a:cubicBezTo>
                <a:cubicBezTo>
                  <a:pt x="231" y="1307"/>
                  <a:pt x="231" y="1302"/>
                  <a:pt x="225" y="1303"/>
                </a:cubicBezTo>
                <a:cubicBezTo>
                  <a:pt x="223" y="1309"/>
                  <a:pt x="231" y="1304"/>
                  <a:pt x="230" y="1308"/>
                </a:cubicBezTo>
                <a:close/>
                <a:moveTo>
                  <a:pt x="265" y="1319"/>
                </a:moveTo>
                <a:cubicBezTo>
                  <a:pt x="265" y="1321"/>
                  <a:pt x="263" y="1322"/>
                  <a:pt x="261" y="1322"/>
                </a:cubicBezTo>
                <a:cubicBezTo>
                  <a:pt x="261" y="1320"/>
                  <a:pt x="263" y="1319"/>
                  <a:pt x="265" y="1319"/>
                </a:cubicBezTo>
                <a:close/>
                <a:moveTo>
                  <a:pt x="297" y="1324"/>
                </a:moveTo>
                <a:cubicBezTo>
                  <a:pt x="293" y="1324"/>
                  <a:pt x="291" y="1323"/>
                  <a:pt x="289" y="1322"/>
                </a:cubicBezTo>
                <a:cubicBezTo>
                  <a:pt x="292" y="1328"/>
                  <a:pt x="289" y="1325"/>
                  <a:pt x="286" y="1328"/>
                </a:cubicBezTo>
                <a:cubicBezTo>
                  <a:pt x="288" y="1332"/>
                  <a:pt x="290" y="1326"/>
                  <a:pt x="291" y="1330"/>
                </a:cubicBezTo>
                <a:cubicBezTo>
                  <a:pt x="288" y="1332"/>
                  <a:pt x="283" y="1331"/>
                  <a:pt x="282" y="1335"/>
                </a:cubicBezTo>
                <a:cubicBezTo>
                  <a:pt x="285" y="1335"/>
                  <a:pt x="288" y="1335"/>
                  <a:pt x="291" y="1335"/>
                </a:cubicBezTo>
                <a:cubicBezTo>
                  <a:pt x="291" y="1333"/>
                  <a:pt x="291" y="1332"/>
                  <a:pt x="292" y="1332"/>
                </a:cubicBezTo>
                <a:cubicBezTo>
                  <a:pt x="295" y="1330"/>
                  <a:pt x="300" y="1330"/>
                  <a:pt x="301" y="1327"/>
                </a:cubicBezTo>
                <a:cubicBezTo>
                  <a:pt x="305" y="1326"/>
                  <a:pt x="312" y="1329"/>
                  <a:pt x="312" y="1325"/>
                </a:cubicBezTo>
                <a:cubicBezTo>
                  <a:pt x="309" y="1323"/>
                  <a:pt x="301" y="1325"/>
                  <a:pt x="298" y="1322"/>
                </a:cubicBezTo>
                <a:cubicBezTo>
                  <a:pt x="300" y="1326"/>
                  <a:pt x="294" y="1330"/>
                  <a:pt x="294" y="1327"/>
                </a:cubicBezTo>
                <a:cubicBezTo>
                  <a:pt x="295" y="1326"/>
                  <a:pt x="296" y="1325"/>
                  <a:pt x="297" y="1324"/>
                </a:cubicBezTo>
                <a:close/>
                <a:moveTo>
                  <a:pt x="280" y="1330"/>
                </a:moveTo>
                <a:cubicBezTo>
                  <a:pt x="281" y="1330"/>
                  <a:pt x="282" y="1330"/>
                  <a:pt x="283" y="1330"/>
                </a:cubicBezTo>
                <a:cubicBezTo>
                  <a:pt x="283" y="1329"/>
                  <a:pt x="283" y="1328"/>
                  <a:pt x="283" y="1327"/>
                </a:cubicBezTo>
                <a:cubicBezTo>
                  <a:pt x="282" y="1327"/>
                  <a:pt x="281" y="1327"/>
                  <a:pt x="280" y="1327"/>
                </a:cubicBezTo>
                <a:cubicBezTo>
                  <a:pt x="280" y="1328"/>
                  <a:pt x="280" y="1329"/>
                  <a:pt x="280" y="1330"/>
                </a:cubicBezTo>
                <a:close/>
                <a:moveTo>
                  <a:pt x="381" y="1333"/>
                </a:moveTo>
                <a:cubicBezTo>
                  <a:pt x="382" y="1330"/>
                  <a:pt x="390" y="1332"/>
                  <a:pt x="389" y="1336"/>
                </a:cubicBezTo>
                <a:cubicBezTo>
                  <a:pt x="384" y="1337"/>
                  <a:pt x="386" y="1332"/>
                  <a:pt x="381" y="1333"/>
                </a:cubicBezTo>
                <a:close/>
                <a:moveTo>
                  <a:pt x="427" y="1338"/>
                </a:moveTo>
                <a:cubicBezTo>
                  <a:pt x="425" y="1338"/>
                  <a:pt x="424" y="1338"/>
                  <a:pt x="424" y="1339"/>
                </a:cubicBezTo>
                <a:cubicBezTo>
                  <a:pt x="430" y="1341"/>
                  <a:pt x="429" y="1336"/>
                  <a:pt x="431" y="1333"/>
                </a:cubicBezTo>
                <a:cubicBezTo>
                  <a:pt x="428" y="1333"/>
                  <a:pt x="426" y="1333"/>
                  <a:pt x="425" y="1332"/>
                </a:cubicBezTo>
                <a:cubicBezTo>
                  <a:pt x="425" y="1335"/>
                  <a:pt x="427" y="1335"/>
                  <a:pt x="427" y="1338"/>
                </a:cubicBezTo>
                <a:close/>
                <a:moveTo>
                  <a:pt x="402" y="1338"/>
                </a:moveTo>
                <a:cubicBezTo>
                  <a:pt x="408" y="1340"/>
                  <a:pt x="419" y="1341"/>
                  <a:pt x="422" y="1336"/>
                </a:cubicBezTo>
                <a:cubicBezTo>
                  <a:pt x="414" y="1338"/>
                  <a:pt x="405" y="1336"/>
                  <a:pt x="397" y="1335"/>
                </a:cubicBezTo>
                <a:cubicBezTo>
                  <a:pt x="396" y="1339"/>
                  <a:pt x="399" y="1337"/>
                  <a:pt x="402" y="1338"/>
                </a:cubicBezTo>
                <a:close/>
                <a:moveTo>
                  <a:pt x="358" y="1343"/>
                </a:moveTo>
                <a:cubicBezTo>
                  <a:pt x="360" y="1342"/>
                  <a:pt x="366" y="1344"/>
                  <a:pt x="366" y="1341"/>
                </a:cubicBezTo>
                <a:cubicBezTo>
                  <a:pt x="365" y="1341"/>
                  <a:pt x="364" y="1340"/>
                  <a:pt x="364" y="1338"/>
                </a:cubicBezTo>
                <a:cubicBezTo>
                  <a:pt x="362" y="1338"/>
                  <a:pt x="358" y="1337"/>
                  <a:pt x="358" y="1339"/>
                </a:cubicBezTo>
                <a:cubicBezTo>
                  <a:pt x="360" y="1340"/>
                  <a:pt x="359" y="1341"/>
                  <a:pt x="358" y="1343"/>
                </a:cubicBezTo>
                <a:close/>
                <a:moveTo>
                  <a:pt x="2044" y="1346"/>
                </a:moveTo>
                <a:cubicBezTo>
                  <a:pt x="2042" y="1348"/>
                  <a:pt x="2038" y="1349"/>
                  <a:pt x="2034" y="1349"/>
                </a:cubicBezTo>
                <a:cubicBezTo>
                  <a:pt x="2033" y="1343"/>
                  <a:pt x="2041" y="1347"/>
                  <a:pt x="2044" y="1346"/>
                </a:cubicBezTo>
                <a:close/>
                <a:moveTo>
                  <a:pt x="401" y="1363"/>
                </a:moveTo>
                <a:cubicBezTo>
                  <a:pt x="399" y="1365"/>
                  <a:pt x="401" y="1369"/>
                  <a:pt x="397" y="1368"/>
                </a:cubicBezTo>
                <a:cubicBezTo>
                  <a:pt x="396" y="1365"/>
                  <a:pt x="398" y="1363"/>
                  <a:pt x="401" y="1363"/>
                </a:cubicBezTo>
                <a:close/>
                <a:moveTo>
                  <a:pt x="2019" y="1366"/>
                </a:moveTo>
                <a:cubicBezTo>
                  <a:pt x="2018" y="1366"/>
                  <a:pt x="2017" y="1366"/>
                  <a:pt x="2016" y="1366"/>
                </a:cubicBezTo>
                <a:cubicBezTo>
                  <a:pt x="2008" y="1366"/>
                  <a:pt x="2020" y="1371"/>
                  <a:pt x="2019" y="1366"/>
                </a:cubicBezTo>
                <a:close/>
                <a:moveTo>
                  <a:pt x="401" y="1368"/>
                </a:moveTo>
                <a:cubicBezTo>
                  <a:pt x="404" y="1368"/>
                  <a:pt x="404" y="1370"/>
                  <a:pt x="406" y="1370"/>
                </a:cubicBezTo>
                <a:cubicBezTo>
                  <a:pt x="407" y="1373"/>
                  <a:pt x="399" y="1372"/>
                  <a:pt x="401" y="1368"/>
                </a:cubicBezTo>
                <a:close/>
                <a:moveTo>
                  <a:pt x="909" y="1401"/>
                </a:moveTo>
                <a:cubicBezTo>
                  <a:pt x="909" y="1400"/>
                  <a:pt x="909" y="1399"/>
                  <a:pt x="909" y="1398"/>
                </a:cubicBezTo>
                <a:cubicBezTo>
                  <a:pt x="906" y="1393"/>
                  <a:pt x="901" y="1403"/>
                  <a:pt x="909" y="1401"/>
                </a:cubicBezTo>
                <a:close/>
                <a:moveTo>
                  <a:pt x="486" y="1401"/>
                </a:moveTo>
                <a:cubicBezTo>
                  <a:pt x="486" y="1405"/>
                  <a:pt x="481" y="1404"/>
                  <a:pt x="477" y="1404"/>
                </a:cubicBezTo>
                <a:cubicBezTo>
                  <a:pt x="477" y="1400"/>
                  <a:pt x="482" y="1401"/>
                  <a:pt x="486" y="1401"/>
                </a:cubicBezTo>
                <a:close/>
                <a:moveTo>
                  <a:pt x="476" y="1414"/>
                </a:moveTo>
                <a:cubicBezTo>
                  <a:pt x="473" y="1412"/>
                  <a:pt x="472" y="1407"/>
                  <a:pt x="468" y="1406"/>
                </a:cubicBezTo>
                <a:cubicBezTo>
                  <a:pt x="466" y="1413"/>
                  <a:pt x="473" y="1418"/>
                  <a:pt x="476" y="1414"/>
                </a:cubicBezTo>
                <a:close/>
                <a:moveTo>
                  <a:pt x="262" y="1412"/>
                </a:moveTo>
                <a:cubicBezTo>
                  <a:pt x="265" y="1414"/>
                  <a:pt x="266" y="1420"/>
                  <a:pt x="260" y="1420"/>
                </a:cubicBezTo>
                <a:cubicBezTo>
                  <a:pt x="260" y="1417"/>
                  <a:pt x="260" y="1414"/>
                  <a:pt x="262" y="1412"/>
                </a:cubicBezTo>
                <a:close/>
                <a:moveTo>
                  <a:pt x="1955" y="1416"/>
                </a:moveTo>
                <a:cubicBezTo>
                  <a:pt x="1960" y="1418"/>
                  <a:pt x="1953" y="1420"/>
                  <a:pt x="1952" y="1419"/>
                </a:cubicBezTo>
                <a:cubicBezTo>
                  <a:pt x="1951" y="1418"/>
                  <a:pt x="1956" y="1417"/>
                  <a:pt x="1955" y="1416"/>
                </a:cubicBezTo>
                <a:close/>
                <a:moveTo>
                  <a:pt x="1706" y="1425"/>
                </a:moveTo>
                <a:cubicBezTo>
                  <a:pt x="1713" y="1423"/>
                  <a:pt x="1715" y="1426"/>
                  <a:pt x="1717" y="1424"/>
                </a:cubicBezTo>
                <a:cubicBezTo>
                  <a:pt x="1714" y="1422"/>
                  <a:pt x="1707" y="1418"/>
                  <a:pt x="1706" y="1425"/>
                </a:cubicBezTo>
                <a:close/>
                <a:moveTo>
                  <a:pt x="1727" y="1425"/>
                </a:moveTo>
                <a:cubicBezTo>
                  <a:pt x="1728" y="1425"/>
                  <a:pt x="1729" y="1425"/>
                  <a:pt x="1730" y="1425"/>
                </a:cubicBezTo>
                <a:cubicBezTo>
                  <a:pt x="1730" y="1424"/>
                  <a:pt x="1730" y="1423"/>
                  <a:pt x="1730" y="1422"/>
                </a:cubicBezTo>
                <a:cubicBezTo>
                  <a:pt x="1729" y="1422"/>
                  <a:pt x="1728" y="1422"/>
                  <a:pt x="1727" y="1422"/>
                </a:cubicBezTo>
                <a:cubicBezTo>
                  <a:pt x="1727" y="1423"/>
                  <a:pt x="1727" y="1424"/>
                  <a:pt x="1727" y="1425"/>
                </a:cubicBezTo>
                <a:close/>
                <a:moveTo>
                  <a:pt x="1644" y="1424"/>
                </a:moveTo>
                <a:cubicBezTo>
                  <a:pt x="1648" y="1423"/>
                  <a:pt x="1649" y="1425"/>
                  <a:pt x="1649" y="1428"/>
                </a:cubicBezTo>
                <a:cubicBezTo>
                  <a:pt x="1646" y="1429"/>
                  <a:pt x="1644" y="1427"/>
                  <a:pt x="1644" y="1424"/>
                </a:cubicBezTo>
                <a:close/>
                <a:moveTo>
                  <a:pt x="1694" y="1425"/>
                </a:moveTo>
                <a:cubicBezTo>
                  <a:pt x="1696" y="1425"/>
                  <a:pt x="1700" y="1425"/>
                  <a:pt x="1697" y="1424"/>
                </a:cubicBezTo>
                <a:cubicBezTo>
                  <a:pt x="1690" y="1425"/>
                  <a:pt x="1678" y="1420"/>
                  <a:pt x="1675" y="1427"/>
                </a:cubicBezTo>
                <a:cubicBezTo>
                  <a:pt x="1683" y="1425"/>
                  <a:pt x="1685" y="1427"/>
                  <a:pt x="1694" y="1425"/>
                </a:cubicBezTo>
                <a:close/>
                <a:moveTo>
                  <a:pt x="542" y="1436"/>
                </a:moveTo>
                <a:cubicBezTo>
                  <a:pt x="540" y="1436"/>
                  <a:pt x="532" y="1436"/>
                  <a:pt x="537" y="1438"/>
                </a:cubicBezTo>
                <a:cubicBezTo>
                  <a:pt x="543" y="1437"/>
                  <a:pt x="546" y="1441"/>
                  <a:pt x="553" y="1439"/>
                </a:cubicBezTo>
                <a:cubicBezTo>
                  <a:pt x="555" y="1433"/>
                  <a:pt x="546" y="1439"/>
                  <a:pt x="546" y="1435"/>
                </a:cubicBezTo>
                <a:cubicBezTo>
                  <a:pt x="544" y="1432"/>
                  <a:pt x="548" y="1429"/>
                  <a:pt x="543" y="1427"/>
                </a:cubicBezTo>
                <a:cubicBezTo>
                  <a:pt x="541" y="1429"/>
                  <a:pt x="541" y="1432"/>
                  <a:pt x="542" y="1436"/>
                </a:cubicBezTo>
                <a:close/>
                <a:moveTo>
                  <a:pt x="1444" y="1449"/>
                </a:moveTo>
                <a:cubicBezTo>
                  <a:pt x="1441" y="1449"/>
                  <a:pt x="1439" y="1448"/>
                  <a:pt x="1438" y="1446"/>
                </a:cubicBezTo>
                <a:cubicBezTo>
                  <a:pt x="1442" y="1442"/>
                  <a:pt x="1437" y="1437"/>
                  <a:pt x="1435" y="1435"/>
                </a:cubicBezTo>
                <a:cubicBezTo>
                  <a:pt x="1438" y="1442"/>
                  <a:pt x="1430" y="1445"/>
                  <a:pt x="1436" y="1450"/>
                </a:cubicBezTo>
                <a:cubicBezTo>
                  <a:pt x="1433" y="1450"/>
                  <a:pt x="1432" y="1452"/>
                  <a:pt x="1431" y="1454"/>
                </a:cubicBezTo>
                <a:cubicBezTo>
                  <a:pt x="1430" y="1454"/>
                  <a:pt x="1428" y="1455"/>
                  <a:pt x="1427" y="1457"/>
                </a:cubicBezTo>
                <a:cubicBezTo>
                  <a:pt x="1429" y="1457"/>
                  <a:pt x="1428" y="1459"/>
                  <a:pt x="1428" y="1462"/>
                </a:cubicBezTo>
                <a:cubicBezTo>
                  <a:pt x="1426" y="1461"/>
                  <a:pt x="1421" y="1463"/>
                  <a:pt x="1419" y="1462"/>
                </a:cubicBezTo>
                <a:cubicBezTo>
                  <a:pt x="1418" y="1461"/>
                  <a:pt x="1419" y="1458"/>
                  <a:pt x="1417" y="1458"/>
                </a:cubicBezTo>
                <a:cubicBezTo>
                  <a:pt x="1416" y="1461"/>
                  <a:pt x="1413" y="1462"/>
                  <a:pt x="1413" y="1465"/>
                </a:cubicBezTo>
                <a:cubicBezTo>
                  <a:pt x="1424" y="1463"/>
                  <a:pt x="1412" y="1477"/>
                  <a:pt x="1417" y="1479"/>
                </a:cubicBezTo>
                <a:cubicBezTo>
                  <a:pt x="1418" y="1478"/>
                  <a:pt x="1418" y="1476"/>
                  <a:pt x="1419" y="1474"/>
                </a:cubicBezTo>
                <a:cubicBezTo>
                  <a:pt x="1419" y="1474"/>
                  <a:pt x="1420" y="1474"/>
                  <a:pt x="1420" y="1474"/>
                </a:cubicBezTo>
                <a:cubicBezTo>
                  <a:pt x="1421" y="1472"/>
                  <a:pt x="1419" y="1466"/>
                  <a:pt x="1422" y="1465"/>
                </a:cubicBezTo>
                <a:cubicBezTo>
                  <a:pt x="1425" y="1465"/>
                  <a:pt x="1426" y="1466"/>
                  <a:pt x="1427" y="1468"/>
                </a:cubicBezTo>
                <a:cubicBezTo>
                  <a:pt x="1427" y="1472"/>
                  <a:pt x="1424" y="1473"/>
                  <a:pt x="1423" y="1476"/>
                </a:cubicBezTo>
                <a:cubicBezTo>
                  <a:pt x="1427" y="1477"/>
                  <a:pt x="1427" y="1481"/>
                  <a:pt x="1429" y="1484"/>
                </a:cubicBezTo>
                <a:cubicBezTo>
                  <a:pt x="1426" y="1484"/>
                  <a:pt x="1428" y="1491"/>
                  <a:pt x="1431" y="1490"/>
                </a:cubicBezTo>
                <a:cubicBezTo>
                  <a:pt x="1432" y="1485"/>
                  <a:pt x="1429" y="1475"/>
                  <a:pt x="1436" y="1476"/>
                </a:cubicBezTo>
                <a:cubicBezTo>
                  <a:pt x="1436" y="1472"/>
                  <a:pt x="1433" y="1472"/>
                  <a:pt x="1434" y="1468"/>
                </a:cubicBezTo>
                <a:cubicBezTo>
                  <a:pt x="1438" y="1467"/>
                  <a:pt x="1439" y="1463"/>
                  <a:pt x="1444" y="1463"/>
                </a:cubicBezTo>
                <a:cubicBezTo>
                  <a:pt x="1448" y="1465"/>
                  <a:pt x="1451" y="1469"/>
                  <a:pt x="1450" y="1477"/>
                </a:cubicBezTo>
                <a:cubicBezTo>
                  <a:pt x="1458" y="1475"/>
                  <a:pt x="1463" y="1474"/>
                  <a:pt x="1471" y="1476"/>
                </a:cubicBezTo>
                <a:cubicBezTo>
                  <a:pt x="1473" y="1473"/>
                  <a:pt x="1473" y="1469"/>
                  <a:pt x="1478" y="1470"/>
                </a:cubicBezTo>
                <a:cubicBezTo>
                  <a:pt x="1480" y="1471"/>
                  <a:pt x="1484" y="1471"/>
                  <a:pt x="1485" y="1474"/>
                </a:cubicBezTo>
                <a:cubicBezTo>
                  <a:pt x="1488" y="1477"/>
                  <a:pt x="1486" y="1484"/>
                  <a:pt x="1490" y="1485"/>
                </a:cubicBezTo>
                <a:cubicBezTo>
                  <a:pt x="1491" y="1483"/>
                  <a:pt x="1491" y="1482"/>
                  <a:pt x="1493" y="1481"/>
                </a:cubicBezTo>
                <a:cubicBezTo>
                  <a:pt x="1492" y="1489"/>
                  <a:pt x="1498" y="1481"/>
                  <a:pt x="1499" y="1487"/>
                </a:cubicBezTo>
                <a:cubicBezTo>
                  <a:pt x="1497" y="1487"/>
                  <a:pt x="1495" y="1487"/>
                  <a:pt x="1494" y="1489"/>
                </a:cubicBezTo>
                <a:cubicBezTo>
                  <a:pt x="1499" y="1489"/>
                  <a:pt x="1492" y="1491"/>
                  <a:pt x="1493" y="1493"/>
                </a:cubicBezTo>
                <a:cubicBezTo>
                  <a:pt x="1499" y="1493"/>
                  <a:pt x="1494" y="1497"/>
                  <a:pt x="1494" y="1498"/>
                </a:cubicBezTo>
                <a:cubicBezTo>
                  <a:pt x="1494" y="1497"/>
                  <a:pt x="1496" y="1501"/>
                  <a:pt x="1496" y="1501"/>
                </a:cubicBezTo>
                <a:cubicBezTo>
                  <a:pt x="1496" y="1503"/>
                  <a:pt x="1497" y="1504"/>
                  <a:pt x="1499" y="1504"/>
                </a:cubicBezTo>
                <a:cubicBezTo>
                  <a:pt x="1499" y="1499"/>
                  <a:pt x="1499" y="1494"/>
                  <a:pt x="1497" y="1490"/>
                </a:cubicBezTo>
                <a:cubicBezTo>
                  <a:pt x="1499" y="1490"/>
                  <a:pt x="1501" y="1489"/>
                  <a:pt x="1502" y="1489"/>
                </a:cubicBezTo>
                <a:cubicBezTo>
                  <a:pt x="1502" y="1495"/>
                  <a:pt x="1507" y="1498"/>
                  <a:pt x="1513" y="1495"/>
                </a:cubicBezTo>
                <a:cubicBezTo>
                  <a:pt x="1512" y="1499"/>
                  <a:pt x="1506" y="1498"/>
                  <a:pt x="1506" y="1503"/>
                </a:cubicBezTo>
                <a:cubicBezTo>
                  <a:pt x="1510" y="1503"/>
                  <a:pt x="1511" y="1506"/>
                  <a:pt x="1516" y="1504"/>
                </a:cubicBezTo>
                <a:cubicBezTo>
                  <a:pt x="1517" y="1500"/>
                  <a:pt x="1514" y="1499"/>
                  <a:pt x="1514" y="1495"/>
                </a:cubicBezTo>
                <a:cubicBezTo>
                  <a:pt x="1518" y="1495"/>
                  <a:pt x="1519" y="1494"/>
                  <a:pt x="1519" y="1490"/>
                </a:cubicBezTo>
                <a:cubicBezTo>
                  <a:pt x="1515" y="1489"/>
                  <a:pt x="1516" y="1490"/>
                  <a:pt x="1510" y="1489"/>
                </a:cubicBezTo>
                <a:cubicBezTo>
                  <a:pt x="1509" y="1490"/>
                  <a:pt x="1510" y="1493"/>
                  <a:pt x="1508" y="1493"/>
                </a:cubicBezTo>
                <a:cubicBezTo>
                  <a:pt x="1504" y="1491"/>
                  <a:pt x="1503" y="1487"/>
                  <a:pt x="1502" y="1482"/>
                </a:cubicBezTo>
                <a:cubicBezTo>
                  <a:pt x="1500" y="1482"/>
                  <a:pt x="1498" y="1481"/>
                  <a:pt x="1498" y="1479"/>
                </a:cubicBezTo>
                <a:cubicBezTo>
                  <a:pt x="1499" y="1479"/>
                  <a:pt x="1499" y="1478"/>
                  <a:pt x="1499" y="1476"/>
                </a:cubicBezTo>
                <a:cubicBezTo>
                  <a:pt x="1497" y="1476"/>
                  <a:pt x="1495" y="1476"/>
                  <a:pt x="1495" y="1474"/>
                </a:cubicBezTo>
                <a:cubicBezTo>
                  <a:pt x="1498" y="1475"/>
                  <a:pt x="1495" y="1469"/>
                  <a:pt x="1496" y="1466"/>
                </a:cubicBezTo>
                <a:cubicBezTo>
                  <a:pt x="1499" y="1466"/>
                  <a:pt x="1501" y="1465"/>
                  <a:pt x="1503" y="1463"/>
                </a:cubicBezTo>
                <a:cubicBezTo>
                  <a:pt x="1493" y="1463"/>
                  <a:pt x="1497" y="1449"/>
                  <a:pt x="1495" y="1446"/>
                </a:cubicBezTo>
                <a:cubicBezTo>
                  <a:pt x="1489" y="1445"/>
                  <a:pt x="1490" y="1451"/>
                  <a:pt x="1483" y="1449"/>
                </a:cubicBezTo>
                <a:cubicBezTo>
                  <a:pt x="1482" y="1442"/>
                  <a:pt x="1475" y="1441"/>
                  <a:pt x="1478" y="1435"/>
                </a:cubicBezTo>
                <a:cubicBezTo>
                  <a:pt x="1476" y="1435"/>
                  <a:pt x="1473" y="1435"/>
                  <a:pt x="1471" y="1435"/>
                </a:cubicBezTo>
                <a:cubicBezTo>
                  <a:pt x="1469" y="1439"/>
                  <a:pt x="1473" y="1439"/>
                  <a:pt x="1472" y="1444"/>
                </a:cubicBezTo>
                <a:cubicBezTo>
                  <a:pt x="1474" y="1444"/>
                  <a:pt x="1476" y="1444"/>
                  <a:pt x="1477" y="1446"/>
                </a:cubicBezTo>
                <a:cubicBezTo>
                  <a:pt x="1477" y="1449"/>
                  <a:pt x="1475" y="1451"/>
                  <a:pt x="1475" y="1454"/>
                </a:cubicBezTo>
                <a:cubicBezTo>
                  <a:pt x="1474" y="1458"/>
                  <a:pt x="1477" y="1463"/>
                  <a:pt x="1473" y="1466"/>
                </a:cubicBezTo>
                <a:cubicBezTo>
                  <a:pt x="1468" y="1465"/>
                  <a:pt x="1467" y="1469"/>
                  <a:pt x="1462" y="1468"/>
                </a:cubicBezTo>
                <a:cubicBezTo>
                  <a:pt x="1462" y="1466"/>
                  <a:pt x="1464" y="1466"/>
                  <a:pt x="1464" y="1463"/>
                </a:cubicBezTo>
                <a:cubicBezTo>
                  <a:pt x="1459" y="1460"/>
                  <a:pt x="1456" y="1456"/>
                  <a:pt x="1453" y="1450"/>
                </a:cubicBezTo>
                <a:cubicBezTo>
                  <a:pt x="1452" y="1449"/>
                  <a:pt x="1454" y="1446"/>
                  <a:pt x="1453" y="1444"/>
                </a:cubicBezTo>
                <a:cubicBezTo>
                  <a:pt x="1453" y="1444"/>
                  <a:pt x="1452" y="1444"/>
                  <a:pt x="1452" y="1443"/>
                </a:cubicBezTo>
                <a:cubicBezTo>
                  <a:pt x="1452" y="1442"/>
                  <a:pt x="1452" y="1440"/>
                  <a:pt x="1452" y="1439"/>
                </a:cubicBezTo>
                <a:cubicBezTo>
                  <a:pt x="1451" y="1439"/>
                  <a:pt x="1448" y="1440"/>
                  <a:pt x="1449" y="1438"/>
                </a:cubicBezTo>
                <a:cubicBezTo>
                  <a:pt x="1451" y="1438"/>
                  <a:pt x="1454" y="1432"/>
                  <a:pt x="1449" y="1433"/>
                </a:cubicBezTo>
                <a:cubicBezTo>
                  <a:pt x="1446" y="1437"/>
                  <a:pt x="1450" y="1448"/>
                  <a:pt x="1444" y="1449"/>
                </a:cubicBezTo>
                <a:close/>
                <a:moveTo>
                  <a:pt x="1481" y="1455"/>
                </a:moveTo>
                <a:cubicBezTo>
                  <a:pt x="1482" y="1456"/>
                  <a:pt x="1483" y="1457"/>
                  <a:pt x="1484" y="1457"/>
                </a:cubicBezTo>
                <a:cubicBezTo>
                  <a:pt x="1484" y="1458"/>
                  <a:pt x="1482" y="1458"/>
                  <a:pt x="1482" y="1460"/>
                </a:cubicBezTo>
                <a:cubicBezTo>
                  <a:pt x="1481" y="1460"/>
                  <a:pt x="1481" y="1458"/>
                  <a:pt x="1479" y="1458"/>
                </a:cubicBezTo>
                <a:cubicBezTo>
                  <a:pt x="1480" y="1457"/>
                  <a:pt x="1481" y="1457"/>
                  <a:pt x="1481" y="1455"/>
                </a:cubicBezTo>
                <a:close/>
                <a:moveTo>
                  <a:pt x="1482" y="1462"/>
                </a:moveTo>
                <a:cubicBezTo>
                  <a:pt x="1484" y="1462"/>
                  <a:pt x="1487" y="1462"/>
                  <a:pt x="1489" y="1462"/>
                </a:cubicBezTo>
                <a:cubicBezTo>
                  <a:pt x="1489" y="1463"/>
                  <a:pt x="1489" y="1464"/>
                  <a:pt x="1489" y="1465"/>
                </a:cubicBezTo>
                <a:cubicBezTo>
                  <a:pt x="1487" y="1465"/>
                  <a:pt x="1484" y="1465"/>
                  <a:pt x="1482" y="1465"/>
                </a:cubicBezTo>
                <a:cubicBezTo>
                  <a:pt x="1482" y="1464"/>
                  <a:pt x="1482" y="1463"/>
                  <a:pt x="1482" y="1462"/>
                </a:cubicBezTo>
                <a:close/>
                <a:moveTo>
                  <a:pt x="1612" y="1435"/>
                </a:moveTo>
                <a:cubicBezTo>
                  <a:pt x="1610" y="1435"/>
                  <a:pt x="1609" y="1435"/>
                  <a:pt x="1607" y="1435"/>
                </a:cubicBezTo>
                <a:cubicBezTo>
                  <a:pt x="1606" y="1435"/>
                  <a:pt x="1604" y="1435"/>
                  <a:pt x="1604" y="1436"/>
                </a:cubicBezTo>
                <a:cubicBezTo>
                  <a:pt x="1606" y="1435"/>
                  <a:pt x="1612" y="1438"/>
                  <a:pt x="1612" y="1435"/>
                </a:cubicBezTo>
                <a:close/>
                <a:moveTo>
                  <a:pt x="567" y="1439"/>
                </a:moveTo>
                <a:cubicBezTo>
                  <a:pt x="568" y="1439"/>
                  <a:pt x="570" y="1439"/>
                  <a:pt x="571" y="1439"/>
                </a:cubicBezTo>
                <a:cubicBezTo>
                  <a:pt x="574" y="1438"/>
                  <a:pt x="579" y="1439"/>
                  <a:pt x="581" y="1436"/>
                </a:cubicBezTo>
                <a:cubicBezTo>
                  <a:pt x="576" y="1438"/>
                  <a:pt x="566" y="1433"/>
                  <a:pt x="567" y="1439"/>
                </a:cubicBezTo>
                <a:close/>
                <a:moveTo>
                  <a:pt x="288" y="1441"/>
                </a:moveTo>
                <a:cubicBezTo>
                  <a:pt x="289" y="1441"/>
                  <a:pt x="290" y="1441"/>
                  <a:pt x="291" y="1441"/>
                </a:cubicBezTo>
                <a:cubicBezTo>
                  <a:pt x="291" y="1440"/>
                  <a:pt x="291" y="1439"/>
                  <a:pt x="291" y="1438"/>
                </a:cubicBezTo>
                <a:cubicBezTo>
                  <a:pt x="290" y="1438"/>
                  <a:pt x="289" y="1438"/>
                  <a:pt x="288" y="1438"/>
                </a:cubicBezTo>
                <a:cubicBezTo>
                  <a:pt x="288" y="1439"/>
                  <a:pt x="288" y="1440"/>
                  <a:pt x="288" y="1441"/>
                </a:cubicBezTo>
                <a:close/>
                <a:moveTo>
                  <a:pt x="697" y="1449"/>
                </a:moveTo>
                <a:cubicBezTo>
                  <a:pt x="701" y="1450"/>
                  <a:pt x="709" y="1447"/>
                  <a:pt x="705" y="1444"/>
                </a:cubicBezTo>
                <a:cubicBezTo>
                  <a:pt x="705" y="1446"/>
                  <a:pt x="702" y="1446"/>
                  <a:pt x="700" y="1446"/>
                </a:cubicBezTo>
                <a:cubicBezTo>
                  <a:pt x="700" y="1445"/>
                  <a:pt x="700" y="1444"/>
                  <a:pt x="699" y="1444"/>
                </a:cubicBezTo>
                <a:cubicBezTo>
                  <a:pt x="699" y="1446"/>
                  <a:pt x="698" y="1448"/>
                  <a:pt x="697" y="1449"/>
                </a:cubicBezTo>
                <a:close/>
                <a:moveTo>
                  <a:pt x="988" y="1446"/>
                </a:moveTo>
                <a:cubicBezTo>
                  <a:pt x="990" y="1445"/>
                  <a:pt x="991" y="1451"/>
                  <a:pt x="990" y="1452"/>
                </a:cubicBezTo>
                <a:cubicBezTo>
                  <a:pt x="989" y="1453"/>
                  <a:pt x="985" y="1448"/>
                  <a:pt x="988" y="1446"/>
                </a:cubicBezTo>
                <a:close/>
                <a:moveTo>
                  <a:pt x="1170" y="1446"/>
                </a:moveTo>
                <a:cubicBezTo>
                  <a:pt x="1177" y="1447"/>
                  <a:pt x="1168" y="1455"/>
                  <a:pt x="1170" y="1446"/>
                </a:cubicBezTo>
                <a:close/>
                <a:moveTo>
                  <a:pt x="1261" y="1446"/>
                </a:moveTo>
                <a:cubicBezTo>
                  <a:pt x="1264" y="1448"/>
                  <a:pt x="1264" y="1452"/>
                  <a:pt x="1264" y="1457"/>
                </a:cubicBezTo>
                <a:cubicBezTo>
                  <a:pt x="1262" y="1454"/>
                  <a:pt x="1257" y="1450"/>
                  <a:pt x="1261" y="1446"/>
                </a:cubicBezTo>
                <a:close/>
                <a:moveTo>
                  <a:pt x="568" y="1447"/>
                </a:moveTo>
                <a:cubicBezTo>
                  <a:pt x="571" y="1447"/>
                  <a:pt x="572" y="1456"/>
                  <a:pt x="567" y="1454"/>
                </a:cubicBezTo>
                <a:cubicBezTo>
                  <a:pt x="568" y="1452"/>
                  <a:pt x="569" y="1450"/>
                  <a:pt x="568" y="1447"/>
                </a:cubicBezTo>
                <a:close/>
                <a:moveTo>
                  <a:pt x="287" y="1449"/>
                </a:moveTo>
                <a:cubicBezTo>
                  <a:pt x="296" y="1451"/>
                  <a:pt x="281" y="1456"/>
                  <a:pt x="287" y="1449"/>
                </a:cubicBezTo>
                <a:close/>
                <a:moveTo>
                  <a:pt x="598" y="1452"/>
                </a:moveTo>
                <a:cubicBezTo>
                  <a:pt x="599" y="1452"/>
                  <a:pt x="600" y="1452"/>
                  <a:pt x="601" y="1452"/>
                </a:cubicBezTo>
                <a:cubicBezTo>
                  <a:pt x="601" y="1451"/>
                  <a:pt x="601" y="1450"/>
                  <a:pt x="601" y="1449"/>
                </a:cubicBezTo>
                <a:cubicBezTo>
                  <a:pt x="600" y="1449"/>
                  <a:pt x="599" y="1449"/>
                  <a:pt x="598" y="1449"/>
                </a:cubicBezTo>
                <a:cubicBezTo>
                  <a:pt x="598" y="1450"/>
                  <a:pt x="598" y="1451"/>
                  <a:pt x="598" y="1452"/>
                </a:cubicBezTo>
                <a:close/>
                <a:moveTo>
                  <a:pt x="1067" y="1452"/>
                </a:moveTo>
                <a:cubicBezTo>
                  <a:pt x="1068" y="1448"/>
                  <a:pt x="1074" y="1451"/>
                  <a:pt x="1075" y="1452"/>
                </a:cubicBezTo>
                <a:cubicBezTo>
                  <a:pt x="1075" y="1456"/>
                  <a:pt x="1068" y="1453"/>
                  <a:pt x="1067" y="1452"/>
                </a:cubicBezTo>
                <a:close/>
                <a:moveTo>
                  <a:pt x="1275" y="1463"/>
                </a:moveTo>
                <a:cubicBezTo>
                  <a:pt x="1274" y="1464"/>
                  <a:pt x="1265" y="1462"/>
                  <a:pt x="1270" y="1465"/>
                </a:cubicBezTo>
                <a:cubicBezTo>
                  <a:pt x="1277" y="1464"/>
                  <a:pt x="1274" y="1470"/>
                  <a:pt x="1280" y="1466"/>
                </a:cubicBezTo>
                <a:cubicBezTo>
                  <a:pt x="1280" y="1468"/>
                  <a:pt x="1281" y="1468"/>
                  <a:pt x="1281" y="1470"/>
                </a:cubicBezTo>
                <a:cubicBezTo>
                  <a:pt x="1281" y="1472"/>
                  <a:pt x="1279" y="1473"/>
                  <a:pt x="1279" y="1476"/>
                </a:cubicBezTo>
                <a:cubicBezTo>
                  <a:pt x="1281" y="1476"/>
                  <a:pt x="1284" y="1476"/>
                  <a:pt x="1284" y="1477"/>
                </a:cubicBezTo>
                <a:cubicBezTo>
                  <a:pt x="1287" y="1481"/>
                  <a:pt x="1284" y="1484"/>
                  <a:pt x="1284" y="1485"/>
                </a:cubicBezTo>
                <a:cubicBezTo>
                  <a:pt x="1284" y="1486"/>
                  <a:pt x="1287" y="1488"/>
                  <a:pt x="1287" y="1489"/>
                </a:cubicBezTo>
                <a:cubicBezTo>
                  <a:pt x="1288" y="1491"/>
                  <a:pt x="1287" y="1493"/>
                  <a:pt x="1290" y="1493"/>
                </a:cubicBezTo>
                <a:cubicBezTo>
                  <a:pt x="1287" y="1487"/>
                  <a:pt x="1292" y="1486"/>
                  <a:pt x="1293" y="1481"/>
                </a:cubicBezTo>
                <a:cubicBezTo>
                  <a:pt x="1291" y="1481"/>
                  <a:pt x="1289" y="1479"/>
                  <a:pt x="1289" y="1477"/>
                </a:cubicBezTo>
                <a:cubicBezTo>
                  <a:pt x="1293" y="1473"/>
                  <a:pt x="1293" y="1473"/>
                  <a:pt x="1292" y="1465"/>
                </a:cubicBezTo>
                <a:cubicBezTo>
                  <a:pt x="1288" y="1462"/>
                  <a:pt x="1280" y="1458"/>
                  <a:pt x="1277" y="1455"/>
                </a:cubicBezTo>
                <a:cubicBezTo>
                  <a:pt x="1276" y="1454"/>
                  <a:pt x="1277" y="1450"/>
                  <a:pt x="1275" y="1454"/>
                </a:cubicBezTo>
                <a:cubicBezTo>
                  <a:pt x="1274" y="1458"/>
                  <a:pt x="1277" y="1460"/>
                  <a:pt x="1275" y="1463"/>
                </a:cubicBezTo>
                <a:close/>
                <a:moveTo>
                  <a:pt x="288" y="1457"/>
                </a:moveTo>
                <a:cubicBezTo>
                  <a:pt x="288" y="1456"/>
                  <a:pt x="294" y="1454"/>
                  <a:pt x="295" y="1455"/>
                </a:cubicBezTo>
                <a:cubicBezTo>
                  <a:pt x="295" y="1456"/>
                  <a:pt x="291" y="1460"/>
                  <a:pt x="288" y="1457"/>
                </a:cubicBezTo>
                <a:close/>
                <a:moveTo>
                  <a:pt x="1215" y="1468"/>
                </a:moveTo>
                <a:cubicBezTo>
                  <a:pt x="1213" y="1469"/>
                  <a:pt x="1211" y="1470"/>
                  <a:pt x="1210" y="1471"/>
                </a:cubicBezTo>
                <a:cubicBezTo>
                  <a:pt x="1216" y="1470"/>
                  <a:pt x="1215" y="1478"/>
                  <a:pt x="1219" y="1479"/>
                </a:cubicBezTo>
                <a:cubicBezTo>
                  <a:pt x="1220" y="1475"/>
                  <a:pt x="1219" y="1473"/>
                  <a:pt x="1218" y="1471"/>
                </a:cubicBezTo>
                <a:cubicBezTo>
                  <a:pt x="1219" y="1468"/>
                  <a:pt x="1225" y="1471"/>
                  <a:pt x="1225" y="1468"/>
                </a:cubicBezTo>
                <a:cubicBezTo>
                  <a:pt x="1215" y="1471"/>
                  <a:pt x="1223" y="1455"/>
                  <a:pt x="1216" y="1455"/>
                </a:cubicBezTo>
                <a:cubicBezTo>
                  <a:pt x="1216" y="1460"/>
                  <a:pt x="1213" y="1462"/>
                  <a:pt x="1215" y="1468"/>
                </a:cubicBezTo>
                <a:close/>
                <a:moveTo>
                  <a:pt x="1074" y="1489"/>
                </a:moveTo>
                <a:cubicBezTo>
                  <a:pt x="1071" y="1489"/>
                  <a:pt x="1073" y="1493"/>
                  <a:pt x="1071" y="1493"/>
                </a:cubicBezTo>
                <a:cubicBezTo>
                  <a:pt x="1067" y="1493"/>
                  <a:pt x="1066" y="1491"/>
                  <a:pt x="1061" y="1492"/>
                </a:cubicBezTo>
                <a:cubicBezTo>
                  <a:pt x="1061" y="1490"/>
                  <a:pt x="1059" y="1489"/>
                  <a:pt x="1058" y="1487"/>
                </a:cubicBezTo>
                <a:cubicBezTo>
                  <a:pt x="1057" y="1486"/>
                  <a:pt x="1058" y="1483"/>
                  <a:pt x="1057" y="1482"/>
                </a:cubicBezTo>
                <a:cubicBezTo>
                  <a:pt x="1056" y="1482"/>
                  <a:pt x="1054" y="1483"/>
                  <a:pt x="1054" y="1482"/>
                </a:cubicBezTo>
                <a:cubicBezTo>
                  <a:pt x="1051" y="1479"/>
                  <a:pt x="1050" y="1474"/>
                  <a:pt x="1046" y="1471"/>
                </a:cubicBezTo>
                <a:cubicBezTo>
                  <a:pt x="1047" y="1474"/>
                  <a:pt x="1044" y="1476"/>
                  <a:pt x="1044" y="1477"/>
                </a:cubicBezTo>
                <a:cubicBezTo>
                  <a:pt x="1044" y="1479"/>
                  <a:pt x="1046" y="1479"/>
                  <a:pt x="1046" y="1479"/>
                </a:cubicBezTo>
                <a:cubicBezTo>
                  <a:pt x="1046" y="1482"/>
                  <a:pt x="1047" y="1488"/>
                  <a:pt x="1047" y="1490"/>
                </a:cubicBezTo>
                <a:cubicBezTo>
                  <a:pt x="1049" y="1493"/>
                  <a:pt x="1054" y="1493"/>
                  <a:pt x="1052" y="1496"/>
                </a:cubicBezTo>
                <a:cubicBezTo>
                  <a:pt x="1057" y="1496"/>
                  <a:pt x="1065" y="1498"/>
                  <a:pt x="1068" y="1495"/>
                </a:cubicBezTo>
                <a:cubicBezTo>
                  <a:pt x="1071" y="1499"/>
                  <a:pt x="1081" y="1496"/>
                  <a:pt x="1083" y="1493"/>
                </a:cubicBezTo>
                <a:cubicBezTo>
                  <a:pt x="1083" y="1486"/>
                  <a:pt x="1079" y="1476"/>
                  <a:pt x="1083" y="1470"/>
                </a:cubicBezTo>
                <a:cubicBezTo>
                  <a:pt x="1081" y="1468"/>
                  <a:pt x="1078" y="1467"/>
                  <a:pt x="1077" y="1465"/>
                </a:cubicBezTo>
                <a:cubicBezTo>
                  <a:pt x="1078" y="1460"/>
                  <a:pt x="1073" y="1462"/>
                  <a:pt x="1074" y="1457"/>
                </a:cubicBezTo>
                <a:cubicBezTo>
                  <a:pt x="1072" y="1457"/>
                  <a:pt x="1071" y="1457"/>
                  <a:pt x="1069" y="1457"/>
                </a:cubicBezTo>
                <a:cubicBezTo>
                  <a:pt x="1070" y="1468"/>
                  <a:pt x="1074" y="1476"/>
                  <a:pt x="1074" y="1489"/>
                </a:cubicBezTo>
                <a:close/>
                <a:moveTo>
                  <a:pt x="1170" y="1463"/>
                </a:moveTo>
                <a:cubicBezTo>
                  <a:pt x="1170" y="1465"/>
                  <a:pt x="1171" y="1464"/>
                  <a:pt x="1171" y="1465"/>
                </a:cubicBezTo>
                <a:cubicBezTo>
                  <a:pt x="1173" y="1467"/>
                  <a:pt x="1172" y="1468"/>
                  <a:pt x="1173" y="1471"/>
                </a:cubicBezTo>
                <a:cubicBezTo>
                  <a:pt x="1173" y="1474"/>
                  <a:pt x="1176" y="1475"/>
                  <a:pt x="1176" y="1477"/>
                </a:cubicBezTo>
                <a:cubicBezTo>
                  <a:pt x="1176" y="1478"/>
                  <a:pt x="1174" y="1478"/>
                  <a:pt x="1174" y="1481"/>
                </a:cubicBezTo>
                <a:cubicBezTo>
                  <a:pt x="1174" y="1481"/>
                  <a:pt x="1177" y="1483"/>
                  <a:pt x="1177" y="1484"/>
                </a:cubicBezTo>
                <a:cubicBezTo>
                  <a:pt x="1178" y="1486"/>
                  <a:pt x="1177" y="1491"/>
                  <a:pt x="1180" y="1492"/>
                </a:cubicBezTo>
                <a:cubicBezTo>
                  <a:pt x="1183" y="1487"/>
                  <a:pt x="1191" y="1488"/>
                  <a:pt x="1197" y="1487"/>
                </a:cubicBezTo>
                <a:cubicBezTo>
                  <a:pt x="1196" y="1476"/>
                  <a:pt x="1206" y="1478"/>
                  <a:pt x="1207" y="1470"/>
                </a:cubicBezTo>
                <a:cubicBezTo>
                  <a:pt x="1207" y="1466"/>
                  <a:pt x="1204" y="1466"/>
                  <a:pt x="1205" y="1462"/>
                </a:cubicBezTo>
                <a:cubicBezTo>
                  <a:pt x="1203" y="1461"/>
                  <a:pt x="1201" y="1462"/>
                  <a:pt x="1199" y="1463"/>
                </a:cubicBezTo>
                <a:cubicBezTo>
                  <a:pt x="1198" y="1464"/>
                  <a:pt x="1199" y="1467"/>
                  <a:pt x="1198" y="1468"/>
                </a:cubicBezTo>
                <a:cubicBezTo>
                  <a:pt x="1197" y="1468"/>
                  <a:pt x="1195" y="1467"/>
                  <a:pt x="1194" y="1468"/>
                </a:cubicBezTo>
                <a:cubicBezTo>
                  <a:pt x="1193" y="1470"/>
                  <a:pt x="1195" y="1475"/>
                  <a:pt x="1191" y="1474"/>
                </a:cubicBezTo>
                <a:cubicBezTo>
                  <a:pt x="1189" y="1470"/>
                  <a:pt x="1186" y="1468"/>
                  <a:pt x="1180" y="1468"/>
                </a:cubicBezTo>
                <a:cubicBezTo>
                  <a:pt x="1182" y="1462"/>
                  <a:pt x="1176" y="1465"/>
                  <a:pt x="1174" y="1463"/>
                </a:cubicBezTo>
                <a:cubicBezTo>
                  <a:pt x="1173" y="1462"/>
                  <a:pt x="1174" y="1459"/>
                  <a:pt x="1173" y="1458"/>
                </a:cubicBezTo>
                <a:cubicBezTo>
                  <a:pt x="1172" y="1458"/>
                  <a:pt x="1170" y="1459"/>
                  <a:pt x="1170" y="1458"/>
                </a:cubicBezTo>
                <a:cubicBezTo>
                  <a:pt x="1169" y="1458"/>
                  <a:pt x="1167" y="1455"/>
                  <a:pt x="1167" y="1458"/>
                </a:cubicBezTo>
                <a:cubicBezTo>
                  <a:pt x="1169" y="1459"/>
                  <a:pt x="1170" y="1460"/>
                  <a:pt x="1170" y="1463"/>
                </a:cubicBezTo>
                <a:close/>
                <a:moveTo>
                  <a:pt x="1092" y="1474"/>
                </a:moveTo>
                <a:cubicBezTo>
                  <a:pt x="1092" y="1474"/>
                  <a:pt x="1090" y="1470"/>
                  <a:pt x="1088" y="1471"/>
                </a:cubicBezTo>
                <a:cubicBezTo>
                  <a:pt x="1088" y="1472"/>
                  <a:pt x="1088" y="1473"/>
                  <a:pt x="1088" y="1474"/>
                </a:cubicBezTo>
                <a:cubicBezTo>
                  <a:pt x="1087" y="1474"/>
                  <a:pt x="1086" y="1474"/>
                  <a:pt x="1086" y="1476"/>
                </a:cubicBezTo>
                <a:cubicBezTo>
                  <a:pt x="1091" y="1481"/>
                  <a:pt x="1096" y="1473"/>
                  <a:pt x="1102" y="1473"/>
                </a:cubicBezTo>
                <a:cubicBezTo>
                  <a:pt x="1107" y="1473"/>
                  <a:pt x="1110" y="1473"/>
                  <a:pt x="1114" y="1477"/>
                </a:cubicBezTo>
                <a:cubicBezTo>
                  <a:pt x="1114" y="1480"/>
                  <a:pt x="1111" y="1479"/>
                  <a:pt x="1111" y="1481"/>
                </a:cubicBezTo>
                <a:cubicBezTo>
                  <a:pt x="1114" y="1483"/>
                  <a:pt x="1114" y="1488"/>
                  <a:pt x="1115" y="1492"/>
                </a:cubicBezTo>
                <a:cubicBezTo>
                  <a:pt x="1123" y="1490"/>
                  <a:pt x="1122" y="1481"/>
                  <a:pt x="1120" y="1474"/>
                </a:cubicBezTo>
                <a:cubicBezTo>
                  <a:pt x="1120" y="1474"/>
                  <a:pt x="1117" y="1471"/>
                  <a:pt x="1117" y="1471"/>
                </a:cubicBezTo>
                <a:cubicBezTo>
                  <a:pt x="1115" y="1468"/>
                  <a:pt x="1113" y="1466"/>
                  <a:pt x="1114" y="1462"/>
                </a:cubicBezTo>
                <a:cubicBezTo>
                  <a:pt x="1108" y="1462"/>
                  <a:pt x="1110" y="1470"/>
                  <a:pt x="1103" y="1470"/>
                </a:cubicBezTo>
                <a:cubicBezTo>
                  <a:pt x="1099" y="1470"/>
                  <a:pt x="1100" y="1457"/>
                  <a:pt x="1095" y="1463"/>
                </a:cubicBezTo>
                <a:cubicBezTo>
                  <a:pt x="1100" y="1467"/>
                  <a:pt x="1096" y="1474"/>
                  <a:pt x="1092" y="1474"/>
                </a:cubicBezTo>
                <a:close/>
                <a:moveTo>
                  <a:pt x="1137" y="1476"/>
                </a:moveTo>
                <a:cubicBezTo>
                  <a:pt x="1137" y="1478"/>
                  <a:pt x="1134" y="1482"/>
                  <a:pt x="1139" y="1481"/>
                </a:cubicBezTo>
                <a:cubicBezTo>
                  <a:pt x="1142" y="1481"/>
                  <a:pt x="1139" y="1476"/>
                  <a:pt x="1140" y="1474"/>
                </a:cubicBezTo>
                <a:cubicBezTo>
                  <a:pt x="1141" y="1473"/>
                  <a:pt x="1144" y="1475"/>
                  <a:pt x="1143" y="1473"/>
                </a:cubicBezTo>
                <a:cubicBezTo>
                  <a:pt x="1142" y="1472"/>
                  <a:pt x="1141" y="1471"/>
                  <a:pt x="1140" y="1470"/>
                </a:cubicBezTo>
                <a:cubicBezTo>
                  <a:pt x="1137" y="1466"/>
                  <a:pt x="1143" y="1462"/>
                  <a:pt x="1137" y="1462"/>
                </a:cubicBezTo>
                <a:cubicBezTo>
                  <a:pt x="1137" y="1465"/>
                  <a:pt x="1137" y="1471"/>
                  <a:pt x="1137" y="1476"/>
                </a:cubicBezTo>
                <a:close/>
                <a:moveTo>
                  <a:pt x="1241" y="1476"/>
                </a:moveTo>
                <a:cubicBezTo>
                  <a:pt x="1243" y="1476"/>
                  <a:pt x="1245" y="1477"/>
                  <a:pt x="1245" y="1479"/>
                </a:cubicBezTo>
                <a:cubicBezTo>
                  <a:pt x="1244" y="1482"/>
                  <a:pt x="1236" y="1478"/>
                  <a:pt x="1235" y="1482"/>
                </a:cubicBezTo>
                <a:cubicBezTo>
                  <a:pt x="1237" y="1482"/>
                  <a:pt x="1236" y="1486"/>
                  <a:pt x="1236" y="1489"/>
                </a:cubicBezTo>
                <a:cubicBezTo>
                  <a:pt x="1246" y="1490"/>
                  <a:pt x="1250" y="1486"/>
                  <a:pt x="1252" y="1479"/>
                </a:cubicBezTo>
                <a:cubicBezTo>
                  <a:pt x="1243" y="1478"/>
                  <a:pt x="1249" y="1472"/>
                  <a:pt x="1249" y="1468"/>
                </a:cubicBezTo>
                <a:cubicBezTo>
                  <a:pt x="1248" y="1466"/>
                  <a:pt x="1246" y="1464"/>
                  <a:pt x="1246" y="1463"/>
                </a:cubicBezTo>
                <a:cubicBezTo>
                  <a:pt x="1245" y="1462"/>
                  <a:pt x="1245" y="1461"/>
                  <a:pt x="1242" y="1462"/>
                </a:cubicBezTo>
                <a:cubicBezTo>
                  <a:pt x="1242" y="1470"/>
                  <a:pt x="1242" y="1470"/>
                  <a:pt x="1241" y="1476"/>
                </a:cubicBezTo>
                <a:close/>
                <a:moveTo>
                  <a:pt x="1252" y="1471"/>
                </a:moveTo>
                <a:cubicBezTo>
                  <a:pt x="1253" y="1477"/>
                  <a:pt x="1257" y="1483"/>
                  <a:pt x="1252" y="1487"/>
                </a:cubicBezTo>
                <a:cubicBezTo>
                  <a:pt x="1256" y="1488"/>
                  <a:pt x="1256" y="1493"/>
                  <a:pt x="1262" y="1492"/>
                </a:cubicBezTo>
                <a:cubicBezTo>
                  <a:pt x="1263" y="1487"/>
                  <a:pt x="1262" y="1481"/>
                  <a:pt x="1269" y="1482"/>
                </a:cubicBezTo>
                <a:cubicBezTo>
                  <a:pt x="1269" y="1476"/>
                  <a:pt x="1261" y="1479"/>
                  <a:pt x="1261" y="1474"/>
                </a:cubicBezTo>
                <a:cubicBezTo>
                  <a:pt x="1260" y="1471"/>
                  <a:pt x="1261" y="1468"/>
                  <a:pt x="1263" y="1466"/>
                </a:cubicBezTo>
                <a:cubicBezTo>
                  <a:pt x="1265" y="1467"/>
                  <a:pt x="1263" y="1460"/>
                  <a:pt x="1259" y="1462"/>
                </a:cubicBezTo>
                <a:cubicBezTo>
                  <a:pt x="1257" y="1465"/>
                  <a:pt x="1253" y="1469"/>
                  <a:pt x="1252" y="1471"/>
                </a:cubicBezTo>
                <a:close/>
                <a:moveTo>
                  <a:pt x="865" y="1465"/>
                </a:moveTo>
                <a:cubicBezTo>
                  <a:pt x="870" y="1466"/>
                  <a:pt x="866" y="1471"/>
                  <a:pt x="862" y="1471"/>
                </a:cubicBezTo>
                <a:cubicBezTo>
                  <a:pt x="862" y="1469"/>
                  <a:pt x="864" y="1467"/>
                  <a:pt x="865" y="1465"/>
                </a:cubicBezTo>
                <a:close/>
                <a:moveTo>
                  <a:pt x="979" y="1476"/>
                </a:moveTo>
                <a:cubicBezTo>
                  <a:pt x="978" y="1476"/>
                  <a:pt x="975" y="1476"/>
                  <a:pt x="975" y="1477"/>
                </a:cubicBezTo>
                <a:cubicBezTo>
                  <a:pt x="978" y="1478"/>
                  <a:pt x="975" y="1483"/>
                  <a:pt x="973" y="1482"/>
                </a:cubicBezTo>
                <a:cubicBezTo>
                  <a:pt x="971" y="1482"/>
                  <a:pt x="967" y="1483"/>
                  <a:pt x="967" y="1481"/>
                </a:cubicBezTo>
                <a:cubicBezTo>
                  <a:pt x="968" y="1478"/>
                  <a:pt x="972" y="1476"/>
                  <a:pt x="967" y="1474"/>
                </a:cubicBezTo>
                <a:cubicBezTo>
                  <a:pt x="965" y="1478"/>
                  <a:pt x="962" y="1479"/>
                  <a:pt x="962" y="1485"/>
                </a:cubicBezTo>
                <a:cubicBezTo>
                  <a:pt x="960" y="1488"/>
                  <a:pt x="955" y="1489"/>
                  <a:pt x="953" y="1492"/>
                </a:cubicBezTo>
                <a:cubicBezTo>
                  <a:pt x="956" y="1493"/>
                  <a:pt x="959" y="1495"/>
                  <a:pt x="958" y="1500"/>
                </a:cubicBezTo>
                <a:cubicBezTo>
                  <a:pt x="961" y="1500"/>
                  <a:pt x="962" y="1496"/>
                  <a:pt x="964" y="1495"/>
                </a:cubicBezTo>
                <a:cubicBezTo>
                  <a:pt x="966" y="1494"/>
                  <a:pt x="968" y="1494"/>
                  <a:pt x="970" y="1493"/>
                </a:cubicBezTo>
                <a:cubicBezTo>
                  <a:pt x="970" y="1493"/>
                  <a:pt x="970" y="1492"/>
                  <a:pt x="970" y="1492"/>
                </a:cubicBezTo>
                <a:cubicBezTo>
                  <a:pt x="971" y="1490"/>
                  <a:pt x="975" y="1491"/>
                  <a:pt x="976" y="1490"/>
                </a:cubicBezTo>
                <a:cubicBezTo>
                  <a:pt x="979" y="1490"/>
                  <a:pt x="978" y="1494"/>
                  <a:pt x="979" y="1495"/>
                </a:cubicBezTo>
                <a:cubicBezTo>
                  <a:pt x="980" y="1495"/>
                  <a:pt x="982" y="1495"/>
                  <a:pt x="983" y="1495"/>
                </a:cubicBezTo>
                <a:cubicBezTo>
                  <a:pt x="983" y="1495"/>
                  <a:pt x="983" y="1498"/>
                  <a:pt x="984" y="1498"/>
                </a:cubicBezTo>
                <a:cubicBezTo>
                  <a:pt x="986" y="1499"/>
                  <a:pt x="988" y="1499"/>
                  <a:pt x="990" y="1500"/>
                </a:cubicBezTo>
                <a:cubicBezTo>
                  <a:pt x="992" y="1496"/>
                  <a:pt x="993" y="1493"/>
                  <a:pt x="995" y="1490"/>
                </a:cubicBezTo>
                <a:cubicBezTo>
                  <a:pt x="989" y="1491"/>
                  <a:pt x="994" y="1487"/>
                  <a:pt x="993" y="1484"/>
                </a:cubicBezTo>
                <a:cubicBezTo>
                  <a:pt x="991" y="1482"/>
                  <a:pt x="989" y="1482"/>
                  <a:pt x="987" y="1479"/>
                </a:cubicBezTo>
                <a:cubicBezTo>
                  <a:pt x="988" y="1480"/>
                  <a:pt x="989" y="1477"/>
                  <a:pt x="989" y="1476"/>
                </a:cubicBezTo>
                <a:cubicBezTo>
                  <a:pt x="989" y="1476"/>
                  <a:pt x="986" y="1474"/>
                  <a:pt x="986" y="1474"/>
                </a:cubicBezTo>
                <a:cubicBezTo>
                  <a:pt x="985" y="1474"/>
                  <a:pt x="984" y="1472"/>
                  <a:pt x="982" y="1471"/>
                </a:cubicBezTo>
                <a:cubicBezTo>
                  <a:pt x="986" y="1471"/>
                  <a:pt x="983" y="1464"/>
                  <a:pt x="981" y="1465"/>
                </a:cubicBezTo>
                <a:cubicBezTo>
                  <a:pt x="982" y="1470"/>
                  <a:pt x="979" y="1471"/>
                  <a:pt x="979" y="1476"/>
                </a:cubicBezTo>
                <a:close/>
                <a:moveTo>
                  <a:pt x="1030" y="1466"/>
                </a:moveTo>
                <a:cubicBezTo>
                  <a:pt x="1030" y="1469"/>
                  <a:pt x="1032" y="1470"/>
                  <a:pt x="1032" y="1473"/>
                </a:cubicBezTo>
                <a:cubicBezTo>
                  <a:pt x="1029" y="1475"/>
                  <a:pt x="1030" y="1473"/>
                  <a:pt x="1026" y="1473"/>
                </a:cubicBezTo>
                <a:cubicBezTo>
                  <a:pt x="1024" y="1475"/>
                  <a:pt x="1023" y="1479"/>
                  <a:pt x="1021" y="1482"/>
                </a:cubicBezTo>
                <a:cubicBezTo>
                  <a:pt x="1027" y="1481"/>
                  <a:pt x="1031" y="1477"/>
                  <a:pt x="1035" y="1482"/>
                </a:cubicBezTo>
                <a:cubicBezTo>
                  <a:pt x="1031" y="1474"/>
                  <a:pt x="1038" y="1474"/>
                  <a:pt x="1038" y="1466"/>
                </a:cubicBezTo>
                <a:cubicBezTo>
                  <a:pt x="1036" y="1464"/>
                  <a:pt x="1032" y="1464"/>
                  <a:pt x="1030" y="1466"/>
                </a:cubicBezTo>
                <a:close/>
                <a:moveTo>
                  <a:pt x="739" y="1473"/>
                </a:moveTo>
                <a:cubicBezTo>
                  <a:pt x="739" y="1471"/>
                  <a:pt x="746" y="1468"/>
                  <a:pt x="741" y="1466"/>
                </a:cubicBezTo>
                <a:cubicBezTo>
                  <a:pt x="742" y="1472"/>
                  <a:pt x="732" y="1467"/>
                  <a:pt x="732" y="1471"/>
                </a:cubicBezTo>
                <a:cubicBezTo>
                  <a:pt x="736" y="1470"/>
                  <a:pt x="736" y="1473"/>
                  <a:pt x="739" y="1473"/>
                </a:cubicBezTo>
                <a:close/>
                <a:moveTo>
                  <a:pt x="1154" y="1485"/>
                </a:moveTo>
                <a:cubicBezTo>
                  <a:pt x="1153" y="1485"/>
                  <a:pt x="1152" y="1485"/>
                  <a:pt x="1151" y="1485"/>
                </a:cubicBezTo>
                <a:cubicBezTo>
                  <a:pt x="1152" y="1489"/>
                  <a:pt x="1152" y="1494"/>
                  <a:pt x="1157" y="1493"/>
                </a:cubicBezTo>
                <a:cubicBezTo>
                  <a:pt x="1156" y="1489"/>
                  <a:pt x="1160" y="1490"/>
                  <a:pt x="1162" y="1489"/>
                </a:cubicBezTo>
                <a:cubicBezTo>
                  <a:pt x="1162" y="1479"/>
                  <a:pt x="1155" y="1478"/>
                  <a:pt x="1159" y="1470"/>
                </a:cubicBezTo>
                <a:cubicBezTo>
                  <a:pt x="1156" y="1470"/>
                  <a:pt x="1156" y="1467"/>
                  <a:pt x="1154" y="1466"/>
                </a:cubicBezTo>
                <a:cubicBezTo>
                  <a:pt x="1153" y="1473"/>
                  <a:pt x="1152" y="1478"/>
                  <a:pt x="1154" y="1485"/>
                </a:cubicBezTo>
                <a:close/>
                <a:moveTo>
                  <a:pt x="509" y="1470"/>
                </a:moveTo>
                <a:cubicBezTo>
                  <a:pt x="509" y="1473"/>
                  <a:pt x="503" y="1468"/>
                  <a:pt x="501" y="1468"/>
                </a:cubicBezTo>
                <a:cubicBezTo>
                  <a:pt x="500" y="1475"/>
                  <a:pt x="515" y="1475"/>
                  <a:pt x="509" y="1470"/>
                </a:cubicBezTo>
                <a:close/>
                <a:moveTo>
                  <a:pt x="893" y="1468"/>
                </a:moveTo>
                <a:cubicBezTo>
                  <a:pt x="895" y="1469"/>
                  <a:pt x="896" y="1470"/>
                  <a:pt x="896" y="1473"/>
                </a:cubicBezTo>
                <a:cubicBezTo>
                  <a:pt x="894" y="1472"/>
                  <a:pt x="893" y="1471"/>
                  <a:pt x="893" y="1468"/>
                </a:cubicBezTo>
                <a:close/>
                <a:moveTo>
                  <a:pt x="569" y="1471"/>
                </a:moveTo>
                <a:cubicBezTo>
                  <a:pt x="573" y="1471"/>
                  <a:pt x="573" y="1477"/>
                  <a:pt x="571" y="1479"/>
                </a:cubicBezTo>
                <a:cubicBezTo>
                  <a:pt x="569" y="1477"/>
                  <a:pt x="567" y="1473"/>
                  <a:pt x="569" y="1471"/>
                </a:cubicBezTo>
                <a:close/>
                <a:moveTo>
                  <a:pt x="295" y="1473"/>
                </a:moveTo>
                <a:cubicBezTo>
                  <a:pt x="298" y="1473"/>
                  <a:pt x="300" y="1473"/>
                  <a:pt x="303" y="1473"/>
                </a:cubicBezTo>
                <a:cubicBezTo>
                  <a:pt x="306" y="1478"/>
                  <a:pt x="293" y="1478"/>
                  <a:pt x="295" y="1473"/>
                </a:cubicBezTo>
                <a:close/>
                <a:moveTo>
                  <a:pt x="453" y="1474"/>
                </a:moveTo>
                <a:cubicBezTo>
                  <a:pt x="455" y="1469"/>
                  <a:pt x="458" y="1475"/>
                  <a:pt x="459" y="1476"/>
                </a:cubicBezTo>
                <a:cubicBezTo>
                  <a:pt x="458" y="1481"/>
                  <a:pt x="454" y="1475"/>
                  <a:pt x="453" y="1474"/>
                </a:cubicBezTo>
                <a:close/>
                <a:moveTo>
                  <a:pt x="938" y="1482"/>
                </a:moveTo>
                <a:cubicBezTo>
                  <a:pt x="939" y="1483"/>
                  <a:pt x="936" y="1489"/>
                  <a:pt x="939" y="1489"/>
                </a:cubicBezTo>
                <a:cubicBezTo>
                  <a:pt x="943" y="1486"/>
                  <a:pt x="943" y="1481"/>
                  <a:pt x="944" y="1476"/>
                </a:cubicBezTo>
                <a:cubicBezTo>
                  <a:pt x="941" y="1476"/>
                  <a:pt x="940" y="1474"/>
                  <a:pt x="938" y="1474"/>
                </a:cubicBezTo>
                <a:cubicBezTo>
                  <a:pt x="936" y="1479"/>
                  <a:pt x="936" y="1481"/>
                  <a:pt x="938" y="1482"/>
                </a:cubicBezTo>
                <a:close/>
                <a:moveTo>
                  <a:pt x="393" y="1482"/>
                </a:moveTo>
                <a:cubicBezTo>
                  <a:pt x="393" y="1480"/>
                  <a:pt x="393" y="1478"/>
                  <a:pt x="390" y="1479"/>
                </a:cubicBezTo>
                <a:cubicBezTo>
                  <a:pt x="389" y="1483"/>
                  <a:pt x="393" y="1482"/>
                  <a:pt x="393" y="1485"/>
                </a:cubicBezTo>
                <a:cubicBezTo>
                  <a:pt x="393" y="1487"/>
                  <a:pt x="389" y="1486"/>
                  <a:pt x="387" y="1487"/>
                </a:cubicBezTo>
                <a:cubicBezTo>
                  <a:pt x="386" y="1488"/>
                  <a:pt x="388" y="1492"/>
                  <a:pt x="387" y="1493"/>
                </a:cubicBezTo>
                <a:cubicBezTo>
                  <a:pt x="387" y="1495"/>
                  <a:pt x="381" y="1492"/>
                  <a:pt x="383" y="1496"/>
                </a:cubicBezTo>
                <a:cubicBezTo>
                  <a:pt x="390" y="1499"/>
                  <a:pt x="390" y="1496"/>
                  <a:pt x="397" y="1495"/>
                </a:cubicBezTo>
                <a:cubicBezTo>
                  <a:pt x="397" y="1491"/>
                  <a:pt x="394" y="1491"/>
                  <a:pt x="395" y="1487"/>
                </a:cubicBezTo>
                <a:cubicBezTo>
                  <a:pt x="396" y="1487"/>
                  <a:pt x="397" y="1486"/>
                  <a:pt x="398" y="1485"/>
                </a:cubicBezTo>
                <a:cubicBezTo>
                  <a:pt x="403" y="1484"/>
                  <a:pt x="401" y="1490"/>
                  <a:pt x="406" y="1489"/>
                </a:cubicBezTo>
                <a:cubicBezTo>
                  <a:pt x="406" y="1483"/>
                  <a:pt x="398" y="1486"/>
                  <a:pt x="398" y="1481"/>
                </a:cubicBezTo>
                <a:cubicBezTo>
                  <a:pt x="398" y="1478"/>
                  <a:pt x="398" y="1475"/>
                  <a:pt x="395" y="1476"/>
                </a:cubicBezTo>
                <a:cubicBezTo>
                  <a:pt x="389" y="1476"/>
                  <a:pt x="399" y="1482"/>
                  <a:pt x="393" y="1482"/>
                </a:cubicBezTo>
                <a:close/>
                <a:moveTo>
                  <a:pt x="1528" y="1484"/>
                </a:moveTo>
                <a:cubicBezTo>
                  <a:pt x="1534" y="1482"/>
                  <a:pt x="1531" y="1488"/>
                  <a:pt x="1531" y="1490"/>
                </a:cubicBezTo>
                <a:cubicBezTo>
                  <a:pt x="1532" y="1491"/>
                  <a:pt x="1534" y="1491"/>
                  <a:pt x="1534" y="1492"/>
                </a:cubicBezTo>
                <a:cubicBezTo>
                  <a:pt x="1535" y="1493"/>
                  <a:pt x="1534" y="1495"/>
                  <a:pt x="1534" y="1496"/>
                </a:cubicBezTo>
                <a:cubicBezTo>
                  <a:pt x="1535" y="1498"/>
                  <a:pt x="1538" y="1497"/>
                  <a:pt x="1539" y="1498"/>
                </a:cubicBezTo>
                <a:cubicBezTo>
                  <a:pt x="1540" y="1499"/>
                  <a:pt x="1539" y="1503"/>
                  <a:pt x="1542" y="1501"/>
                </a:cubicBezTo>
                <a:cubicBezTo>
                  <a:pt x="1545" y="1498"/>
                  <a:pt x="1543" y="1495"/>
                  <a:pt x="1542" y="1492"/>
                </a:cubicBezTo>
                <a:cubicBezTo>
                  <a:pt x="1540" y="1491"/>
                  <a:pt x="1539" y="1490"/>
                  <a:pt x="1538" y="1489"/>
                </a:cubicBezTo>
                <a:cubicBezTo>
                  <a:pt x="1539" y="1483"/>
                  <a:pt x="1535" y="1482"/>
                  <a:pt x="1536" y="1477"/>
                </a:cubicBezTo>
                <a:cubicBezTo>
                  <a:pt x="1536" y="1476"/>
                  <a:pt x="1536" y="1476"/>
                  <a:pt x="1535" y="1476"/>
                </a:cubicBezTo>
                <a:cubicBezTo>
                  <a:pt x="1534" y="1479"/>
                  <a:pt x="1529" y="1479"/>
                  <a:pt x="1528" y="1484"/>
                </a:cubicBezTo>
                <a:close/>
                <a:moveTo>
                  <a:pt x="342" y="1485"/>
                </a:moveTo>
                <a:cubicBezTo>
                  <a:pt x="351" y="1486"/>
                  <a:pt x="342" y="1496"/>
                  <a:pt x="350" y="1496"/>
                </a:cubicBezTo>
                <a:cubicBezTo>
                  <a:pt x="349" y="1491"/>
                  <a:pt x="353" y="1492"/>
                  <a:pt x="353" y="1489"/>
                </a:cubicBezTo>
                <a:cubicBezTo>
                  <a:pt x="346" y="1487"/>
                  <a:pt x="350" y="1484"/>
                  <a:pt x="350" y="1477"/>
                </a:cubicBezTo>
                <a:cubicBezTo>
                  <a:pt x="348" y="1477"/>
                  <a:pt x="347" y="1477"/>
                  <a:pt x="345" y="1477"/>
                </a:cubicBezTo>
                <a:cubicBezTo>
                  <a:pt x="347" y="1482"/>
                  <a:pt x="344" y="1483"/>
                  <a:pt x="342" y="1485"/>
                </a:cubicBezTo>
                <a:close/>
                <a:moveTo>
                  <a:pt x="1010" y="1479"/>
                </a:moveTo>
                <a:cubicBezTo>
                  <a:pt x="1009" y="1488"/>
                  <a:pt x="1017" y="1480"/>
                  <a:pt x="1010" y="1479"/>
                </a:cubicBezTo>
                <a:close/>
                <a:moveTo>
                  <a:pt x="1224" y="1489"/>
                </a:moveTo>
                <a:cubicBezTo>
                  <a:pt x="1225" y="1486"/>
                  <a:pt x="1227" y="1484"/>
                  <a:pt x="1228" y="1481"/>
                </a:cubicBezTo>
                <a:cubicBezTo>
                  <a:pt x="1225" y="1481"/>
                  <a:pt x="1225" y="1479"/>
                  <a:pt x="1222" y="1479"/>
                </a:cubicBezTo>
                <a:cubicBezTo>
                  <a:pt x="1220" y="1481"/>
                  <a:pt x="1219" y="1489"/>
                  <a:pt x="1224" y="1489"/>
                </a:cubicBezTo>
                <a:close/>
                <a:moveTo>
                  <a:pt x="1366" y="1492"/>
                </a:moveTo>
                <a:cubicBezTo>
                  <a:pt x="1366" y="1495"/>
                  <a:pt x="1362" y="1494"/>
                  <a:pt x="1363" y="1498"/>
                </a:cubicBezTo>
                <a:cubicBezTo>
                  <a:pt x="1366" y="1499"/>
                  <a:pt x="1366" y="1503"/>
                  <a:pt x="1370" y="1501"/>
                </a:cubicBezTo>
                <a:cubicBezTo>
                  <a:pt x="1369" y="1496"/>
                  <a:pt x="1373" y="1497"/>
                  <a:pt x="1372" y="1492"/>
                </a:cubicBezTo>
                <a:cubicBezTo>
                  <a:pt x="1370" y="1489"/>
                  <a:pt x="1368" y="1487"/>
                  <a:pt x="1366" y="1485"/>
                </a:cubicBezTo>
                <a:cubicBezTo>
                  <a:pt x="1366" y="1482"/>
                  <a:pt x="1366" y="1479"/>
                  <a:pt x="1363" y="1479"/>
                </a:cubicBezTo>
                <a:cubicBezTo>
                  <a:pt x="1365" y="1485"/>
                  <a:pt x="1361" y="1488"/>
                  <a:pt x="1366" y="1492"/>
                </a:cubicBezTo>
                <a:close/>
                <a:moveTo>
                  <a:pt x="1450" y="1479"/>
                </a:moveTo>
                <a:cubicBezTo>
                  <a:pt x="1454" y="1477"/>
                  <a:pt x="1454" y="1486"/>
                  <a:pt x="1450" y="1484"/>
                </a:cubicBezTo>
                <a:cubicBezTo>
                  <a:pt x="1450" y="1482"/>
                  <a:pt x="1450" y="1481"/>
                  <a:pt x="1450" y="1479"/>
                </a:cubicBezTo>
                <a:close/>
                <a:moveTo>
                  <a:pt x="1460" y="1485"/>
                </a:moveTo>
                <a:cubicBezTo>
                  <a:pt x="1465" y="1484"/>
                  <a:pt x="1465" y="1484"/>
                  <a:pt x="1470" y="1485"/>
                </a:cubicBezTo>
                <a:cubicBezTo>
                  <a:pt x="1472" y="1474"/>
                  <a:pt x="1462" y="1484"/>
                  <a:pt x="1457" y="1479"/>
                </a:cubicBezTo>
                <a:cubicBezTo>
                  <a:pt x="1455" y="1484"/>
                  <a:pt x="1462" y="1480"/>
                  <a:pt x="1460" y="1485"/>
                </a:cubicBezTo>
                <a:close/>
                <a:moveTo>
                  <a:pt x="1737" y="1484"/>
                </a:moveTo>
                <a:cubicBezTo>
                  <a:pt x="1737" y="1483"/>
                  <a:pt x="1737" y="1482"/>
                  <a:pt x="1739" y="1482"/>
                </a:cubicBezTo>
                <a:cubicBezTo>
                  <a:pt x="1739" y="1480"/>
                  <a:pt x="1738" y="1478"/>
                  <a:pt x="1736" y="1479"/>
                </a:cubicBezTo>
                <a:cubicBezTo>
                  <a:pt x="1736" y="1481"/>
                  <a:pt x="1735" y="1484"/>
                  <a:pt x="1737" y="1484"/>
                </a:cubicBezTo>
                <a:close/>
                <a:moveTo>
                  <a:pt x="561" y="1492"/>
                </a:moveTo>
                <a:cubicBezTo>
                  <a:pt x="560" y="1494"/>
                  <a:pt x="557" y="1495"/>
                  <a:pt x="558" y="1496"/>
                </a:cubicBezTo>
                <a:cubicBezTo>
                  <a:pt x="558" y="1497"/>
                  <a:pt x="561" y="1498"/>
                  <a:pt x="561" y="1498"/>
                </a:cubicBezTo>
                <a:cubicBezTo>
                  <a:pt x="561" y="1499"/>
                  <a:pt x="562" y="1503"/>
                  <a:pt x="562" y="1503"/>
                </a:cubicBezTo>
                <a:cubicBezTo>
                  <a:pt x="563" y="1504"/>
                  <a:pt x="562" y="1506"/>
                  <a:pt x="563" y="1508"/>
                </a:cubicBezTo>
                <a:cubicBezTo>
                  <a:pt x="565" y="1507"/>
                  <a:pt x="571" y="1509"/>
                  <a:pt x="570" y="1506"/>
                </a:cubicBezTo>
                <a:cubicBezTo>
                  <a:pt x="562" y="1508"/>
                  <a:pt x="567" y="1500"/>
                  <a:pt x="568" y="1498"/>
                </a:cubicBezTo>
                <a:cubicBezTo>
                  <a:pt x="565" y="1498"/>
                  <a:pt x="563" y="1497"/>
                  <a:pt x="564" y="1493"/>
                </a:cubicBezTo>
                <a:cubicBezTo>
                  <a:pt x="563" y="1489"/>
                  <a:pt x="571" y="1485"/>
                  <a:pt x="566" y="1482"/>
                </a:cubicBezTo>
                <a:cubicBezTo>
                  <a:pt x="565" y="1487"/>
                  <a:pt x="562" y="1480"/>
                  <a:pt x="560" y="1481"/>
                </a:cubicBezTo>
                <a:cubicBezTo>
                  <a:pt x="556" y="1484"/>
                  <a:pt x="561" y="1488"/>
                  <a:pt x="561" y="1492"/>
                </a:cubicBezTo>
                <a:close/>
                <a:moveTo>
                  <a:pt x="1088" y="1495"/>
                </a:moveTo>
                <a:cubicBezTo>
                  <a:pt x="1093" y="1497"/>
                  <a:pt x="1089" y="1489"/>
                  <a:pt x="1092" y="1490"/>
                </a:cubicBezTo>
                <a:cubicBezTo>
                  <a:pt x="1095" y="1493"/>
                  <a:pt x="1099" y="1492"/>
                  <a:pt x="1098" y="1487"/>
                </a:cubicBezTo>
                <a:cubicBezTo>
                  <a:pt x="1091" y="1489"/>
                  <a:pt x="1092" y="1483"/>
                  <a:pt x="1089" y="1481"/>
                </a:cubicBezTo>
                <a:cubicBezTo>
                  <a:pt x="1090" y="1487"/>
                  <a:pt x="1084" y="1491"/>
                  <a:pt x="1088" y="1495"/>
                </a:cubicBezTo>
                <a:close/>
                <a:moveTo>
                  <a:pt x="1170" y="1484"/>
                </a:moveTo>
                <a:cubicBezTo>
                  <a:pt x="1170" y="1484"/>
                  <a:pt x="1170" y="1482"/>
                  <a:pt x="1170" y="1482"/>
                </a:cubicBezTo>
                <a:cubicBezTo>
                  <a:pt x="1175" y="1483"/>
                  <a:pt x="1167" y="1487"/>
                  <a:pt x="1165" y="1485"/>
                </a:cubicBezTo>
                <a:cubicBezTo>
                  <a:pt x="1164" y="1484"/>
                  <a:pt x="1169" y="1484"/>
                  <a:pt x="1170" y="1484"/>
                </a:cubicBezTo>
                <a:close/>
                <a:moveTo>
                  <a:pt x="1618" y="1492"/>
                </a:moveTo>
                <a:cubicBezTo>
                  <a:pt x="1615" y="1491"/>
                  <a:pt x="1613" y="1492"/>
                  <a:pt x="1612" y="1493"/>
                </a:cubicBezTo>
                <a:cubicBezTo>
                  <a:pt x="1611" y="1495"/>
                  <a:pt x="1605" y="1492"/>
                  <a:pt x="1605" y="1495"/>
                </a:cubicBezTo>
                <a:cubicBezTo>
                  <a:pt x="1608" y="1497"/>
                  <a:pt x="1615" y="1494"/>
                  <a:pt x="1621" y="1495"/>
                </a:cubicBezTo>
                <a:cubicBezTo>
                  <a:pt x="1621" y="1494"/>
                  <a:pt x="1621" y="1492"/>
                  <a:pt x="1623" y="1492"/>
                </a:cubicBezTo>
                <a:cubicBezTo>
                  <a:pt x="1622" y="1488"/>
                  <a:pt x="1619" y="1487"/>
                  <a:pt x="1618" y="1485"/>
                </a:cubicBezTo>
                <a:cubicBezTo>
                  <a:pt x="1617" y="1484"/>
                  <a:pt x="1621" y="1482"/>
                  <a:pt x="1617" y="1482"/>
                </a:cubicBezTo>
                <a:cubicBezTo>
                  <a:pt x="1612" y="1486"/>
                  <a:pt x="1618" y="1487"/>
                  <a:pt x="1618" y="1492"/>
                </a:cubicBezTo>
                <a:close/>
                <a:moveTo>
                  <a:pt x="381" y="1490"/>
                </a:moveTo>
                <a:cubicBezTo>
                  <a:pt x="379" y="1490"/>
                  <a:pt x="380" y="1487"/>
                  <a:pt x="381" y="1485"/>
                </a:cubicBezTo>
                <a:cubicBezTo>
                  <a:pt x="374" y="1483"/>
                  <a:pt x="379" y="1497"/>
                  <a:pt x="381" y="1490"/>
                </a:cubicBezTo>
                <a:close/>
                <a:moveTo>
                  <a:pt x="1137" y="1490"/>
                </a:moveTo>
                <a:cubicBezTo>
                  <a:pt x="1139" y="1491"/>
                  <a:pt x="1143" y="1490"/>
                  <a:pt x="1142" y="1487"/>
                </a:cubicBezTo>
                <a:cubicBezTo>
                  <a:pt x="1142" y="1484"/>
                  <a:pt x="1132" y="1484"/>
                  <a:pt x="1133" y="1487"/>
                </a:cubicBezTo>
                <a:cubicBezTo>
                  <a:pt x="1136" y="1486"/>
                  <a:pt x="1135" y="1490"/>
                  <a:pt x="1137" y="1490"/>
                </a:cubicBezTo>
                <a:close/>
                <a:moveTo>
                  <a:pt x="1456" y="1485"/>
                </a:moveTo>
                <a:cubicBezTo>
                  <a:pt x="1459" y="1486"/>
                  <a:pt x="1457" y="1491"/>
                  <a:pt x="1460" y="1490"/>
                </a:cubicBezTo>
                <a:cubicBezTo>
                  <a:pt x="1458" y="1495"/>
                  <a:pt x="1454" y="1490"/>
                  <a:pt x="1456" y="1485"/>
                </a:cubicBezTo>
                <a:close/>
                <a:moveTo>
                  <a:pt x="1021" y="1489"/>
                </a:moveTo>
                <a:cubicBezTo>
                  <a:pt x="1023" y="1493"/>
                  <a:pt x="1018" y="1491"/>
                  <a:pt x="1015" y="1492"/>
                </a:cubicBezTo>
                <a:cubicBezTo>
                  <a:pt x="1016" y="1490"/>
                  <a:pt x="1018" y="1489"/>
                  <a:pt x="1021" y="1489"/>
                </a:cubicBezTo>
                <a:close/>
                <a:moveTo>
                  <a:pt x="370" y="1490"/>
                </a:moveTo>
                <a:cubicBezTo>
                  <a:pt x="370" y="1494"/>
                  <a:pt x="365" y="1493"/>
                  <a:pt x="361" y="1493"/>
                </a:cubicBezTo>
                <a:cubicBezTo>
                  <a:pt x="361" y="1489"/>
                  <a:pt x="366" y="1490"/>
                  <a:pt x="370" y="1490"/>
                </a:cubicBezTo>
                <a:close/>
                <a:moveTo>
                  <a:pt x="950" y="1490"/>
                </a:moveTo>
                <a:cubicBezTo>
                  <a:pt x="948" y="1492"/>
                  <a:pt x="944" y="1497"/>
                  <a:pt x="941" y="1493"/>
                </a:cubicBezTo>
                <a:cubicBezTo>
                  <a:pt x="943" y="1491"/>
                  <a:pt x="946" y="1490"/>
                  <a:pt x="950" y="1490"/>
                </a:cubicBezTo>
                <a:close/>
                <a:moveTo>
                  <a:pt x="1301" y="1492"/>
                </a:moveTo>
                <a:cubicBezTo>
                  <a:pt x="1302" y="1489"/>
                  <a:pt x="1303" y="1493"/>
                  <a:pt x="1303" y="1495"/>
                </a:cubicBezTo>
                <a:cubicBezTo>
                  <a:pt x="1302" y="1498"/>
                  <a:pt x="1301" y="1494"/>
                  <a:pt x="1301" y="1492"/>
                </a:cubicBezTo>
                <a:close/>
                <a:moveTo>
                  <a:pt x="326" y="1495"/>
                </a:moveTo>
                <a:cubicBezTo>
                  <a:pt x="327" y="1495"/>
                  <a:pt x="328" y="1495"/>
                  <a:pt x="329" y="1495"/>
                </a:cubicBezTo>
                <a:cubicBezTo>
                  <a:pt x="329" y="1494"/>
                  <a:pt x="329" y="1493"/>
                  <a:pt x="329" y="1492"/>
                </a:cubicBezTo>
                <a:cubicBezTo>
                  <a:pt x="328" y="1492"/>
                  <a:pt x="327" y="1492"/>
                  <a:pt x="326" y="1492"/>
                </a:cubicBezTo>
                <a:cubicBezTo>
                  <a:pt x="326" y="1493"/>
                  <a:pt x="326" y="1494"/>
                  <a:pt x="326" y="1495"/>
                </a:cubicBezTo>
                <a:close/>
                <a:moveTo>
                  <a:pt x="1262" y="1496"/>
                </a:moveTo>
                <a:cubicBezTo>
                  <a:pt x="1263" y="1496"/>
                  <a:pt x="1264" y="1496"/>
                  <a:pt x="1265" y="1496"/>
                </a:cubicBezTo>
                <a:cubicBezTo>
                  <a:pt x="1265" y="1495"/>
                  <a:pt x="1265" y="1494"/>
                  <a:pt x="1265" y="1493"/>
                </a:cubicBezTo>
                <a:cubicBezTo>
                  <a:pt x="1264" y="1493"/>
                  <a:pt x="1263" y="1493"/>
                  <a:pt x="1262" y="1493"/>
                </a:cubicBezTo>
                <a:cubicBezTo>
                  <a:pt x="1262" y="1494"/>
                  <a:pt x="1262" y="1495"/>
                  <a:pt x="1262" y="1496"/>
                </a:cubicBezTo>
                <a:close/>
                <a:moveTo>
                  <a:pt x="1432" y="1500"/>
                </a:moveTo>
                <a:cubicBezTo>
                  <a:pt x="1433" y="1500"/>
                  <a:pt x="1434" y="1500"/>
                  <a:pt x="1435" y="1500"/>
                </a:cubicBezTo>
                <a:cubicBezTo>
                  <a:pt x="1435" y="1498"/>
                  <a:pt x="1437" y="1498"/>
                  <a:pt x="1437" y="1496"/>
                </a:cubicBezTo>
                <a:cubicBezTo>
                  <a:pt x="1435" y="1496"/>
                  <a:pt x="1435" y="1494"/>
                  <a:pt x="1432" y="1495"/>
                </a:cubicBezTo>
                <a:cubicBezTo>
                  <a:pt x="1432" y="1496"/>
                  <a:pt x="1432" y="1498"/>
                  <a:pt x="1432" y="1500"/>
                </a:cubicBezTo>
                <a:close/>
                <a:moveTo>
                  <a:pt x="316" y="1496"/>
                </a:moveTo>
                <a:cubicBezTo>
                  <a:pt x="315" y="1496"/>
                  <a:pt x="313" y="1496"/>
                  <a:pt x="312" y="1496"/>
                </a:cubicBezTo>
                <a:cubicBezTo>
                  <a:pt x="310" y="1497"/>
                  <a:pt x="307" y="1496"/>
                  <a:pt x="307" y="1498"/>
                </a:cubicBezTo>
                <a:cubicBezTo>
                  <a:pt x="310" y="1497"/>
                  <a:pt x="316" y="1500"/>
                  <a:pt x="316" y="1496"/>
                </a:cubicBezTo>
                <a:close/>
                <a:moveTo>
                  <a:pt x="1456" y="1496"/>
                </a:moveTo>
                <a:cubicBezTo>
                  <a:pt x="1455" y="1500"/>
                  <a:pt x="1452" y="1500"/>
                  <a:pt x="1448" y="1500"/>
                </a:cubicBezTo>
                <a:cubicBezTo>
                  <a:pt x="1446" y="1494"/>
                  <a:pt x="1453" y="1497"/>
                  <a:pt x="1456" y="1496"/>
                </a:cubicBezTo>
                <a:close/>
                <a:moveTo>
                  <a:pt x="2004" y="1496"/>
                </a:moveTo>
                <a:cubicBezTo>
                  <a:pt x="2011" y="1496"/>
                  <a:pt x="2010" y="1499"/>
                  <a:pt x="2015" y="1496"/>
                </a:cubicBezTo>
                <a:cubicBezTo>
                  <a:pt x="2017" y="1501"/>
                  <a:pt x="2002" y="1501"/>
                  <a:pt x="2004" y="1496"/>
                </a:cubicBezTo>
                <a:close/>
                <a:moveTo>
                  <a:pt x="2027" y="1496"/>
                </a:moveTo>
                <a:cubicBezTo>
                  <a:pt x="2026" y="1496"/>
                  <a:pt x="2024" y="1496"/>
                  <a:pt x="2023" y="1496"/>
                </a:cubicBezTo>
                <a:cubicBezTo>
                  <a:pt x="2021" y="1497"/>
                  <a:pt x="2018" y="1496"/>
                  <a:pt x="2018" y="1498"/>
                </a:cubicBezTo>
                <a:cubicBezTo>
                  <a:pt x="2021" y="1497"/>
                  <a:pt x="2027" y="1500"/>
                  <a:pt x="2027" y="1496"/>
                </a:cubicBezTo>
                <a:close/>
                <a:moveTo>
                  <a:pt x="1967" y="1498"/>
                </a:moveTo>
                <a:cubicBezTo>
                  <a:pt x="1960" y="1499"/>
                  <a:pt x="1960" y="1499"/>
                  <a:pt x="1956" y="1498"/>
                </a:cubicBezTo>
                <a:cubicBezTo>
                  <a:pt x="1951" y="1497"/>
                  <a:pt x="1948" y="1499"/>
                  <a:pt x="1945" y="1500"/>
                </a:cubicBezTo>
                <a:cubicBezTo>
                  <a:pt x="1943" y="1500"/>
                  <a:pt x="1939" y="1499"/>
                  <a:pt x="1939" y="1503"/>
                </a:cubicBezTo>
                <a:cubicBezTo>
                  <a:pt x="1946" y="1506"/>
                  <a:pt x="1953" y="1502"/>
                  <a:pt x="1959" y="1503"/>
                </a:cubicBezTo>
                <a:cubicBezTo>
                  <a:pt x="1964" y="1503"/>
                  <a:pt x="1962" y="1504"/>
                  <a:pt x="1965" y="1503"/>
                </a:cubicBezTo>
                <a:cubicBezTo>
                  <a:pt x="1966" y="1503"/>
                  <a:pt x="1967" y="1503"/>
                  <a:pt x="1968" y="1503"/>
                </a:cubicBezTo>
                <a:cubicBezTo>
                  <a:pt x="1974" y="1502"/>
                  <a:pt x="1976" y="1502"/>
                  <a:pt x="1979" y="1501"/>
                </a:cubicBezTo>
                <a:cubicBezTo>
                  <a:pt x="1981" y="1501"/>
                  <a:pt x="1980" y="1503"/>
                  <a:pt x="1981" y="1503"/>
                </a:cubicBezTo>
                <a:cubicBezTo>
                  <a:pt x="1982" y="1503"/>
                  <a:pt x="1983" y="1501"/>
                  <a:pt x="1984" y="1501"/>
                </a:cubicBezTo>
                <a:cubicBezTo>
                  <a:pt x="1988" y="1501"/>
                  <a:pt x="1992" y="1501"/>
                  <a:pt x="1995" y="1498"/>
                </a:cubicBezTo>
                <a:cubicBezTo>
                  <a:pt x="1985" y="1498"/>
                  <a:pt x="1974" y="1498"/>
                  <a:pt x="1967" y="1498"/>
                </a:cubicBezTo>
                <a:close/>
                <a:moveTo>
                  <a:pt x="2003" y="1498"/>
                </a:moveTo>
                <a:cubicBezTo>
                  <a:pt x="2002" y="1498"/>
                  <a:pt x="2000" y="1498"/>
                  <a:pt x="1999" y="1498"/>
                </a:cubicBezTo>
                <a:cubicBezTo>
                  <a:pt x="1991" y="1498"/>
                  <a:pt x="2003" y="1503"/>
                  <a:pt x="2003" y="1498"/>
                </a:cubicBezTo>
                <a:close/>
                <a:moveTo>
                  <a:pt x="1457" y="1501"/>
                </a:moveTo>
                <a:cubicBezTo>
                  <a:pt x="1455" y="1505"/>
                  <a:pt x="1449" y="1509"/>
                  <a:pt x="1446" y="1506"/>
                </a:cubicBezTo>
                <a:cubicBezTo>
                  <a:pt x="1449" y="1500"/>
                  <a:pt x="1452" y="1503"/>
                  <a:pt x="1457" y="1501"/>
                </a:cubicBezTo>
                <a:close/>
                <a:moveTo>
                  <a:pt x="1411" y="1508"/>
                </a:moveTo>
                <a:cubicBezTo>
                  <a:pt x="1410" y="1510"/>
                  <a:pt x="1407" y="1509"/>
                  <a:pt x="1404" y="1509"/>
                </a:cubicBezTo>
                <a:cubicBezTo>
                  <a:pt x="1405" y="1505"/>
                  <a:pt x="1409" y="1505"/>
                  <a:pt x="1411" y="1508"/>
                </a:cubicBezTo>
                <a:close/>
                <a:moveTo>
                  <a:pt x="1889" y="1506"/>
                </a:moveTo>
                <a:cubicBezTo>
                  <a:pt x="1888" y="1506"/>
                  <a:pt x="1887" y="1506"/>
                  <a:pt x="1886" y="1506"/>
                </a:cubicBezTo>
                <a:cubicBezTo>
                  <a:pt x="1878" y="1506"/>
                  <a:pt x="1890" y="1510"/>
                  <a:pt x="1889" y="1506"/>
                </a:cubicBezTo>
                <a:close/>
                <a:moveTo>
                  <a:pt x="1381" y="1509"/>
                </a:moveTo>
                <a:cubicBezTo>
                  <a:pt x="1381" y="1516"/>
                  <a:pt x="1386" y="1512"/>
                  <a:pt x="1389" y="1511"/>
                </a:cubicBezTo>
                <a:cubicBezTo>
                  <a:pt x="1391" y="1510"/>
                  <a:pt x="1393" y="1510"/>
                  <a:pt x="1394" y="1508"/>
                </a:cubicBezTo>
                <a:cubicBezTo>
                  <a:pt x="1386" y="1508"/>
                  <a:pt x="1388" y="1509"/>
                  <a:pt x="1381" y="1509"/>
                </a:cubicBezTo>
                <a:close/>
                <a:moveTo>
                  <a:pt x="327" y="1515"/>
                </a:moveTo>
                <a:cubicBezTo>
                  <a:pt x="328" y="1515"/>
                  <a:pt x="329" y="1515"/>
                  <a:pt x="330" y="1515"/>
                </a:cubicBezTo>
                <a:cubicBezTo>
                  <a:pt x="331" y="1515"/>
                  <a:pt x="331" y="1515"/>
                  <a:pt x="331" y="1514"/>
                </a:cubicBezTo>
                <a:cubicBezTo>
                  <a:pt x="329" y="1514"/>
                  <a:pt x="330" y="1511"/>
                  <a:pt x="328" y="1511"/>
                </a:cubicBezTo>
                <a:cubicBezTo>
                  <a:pt x="328" y="1513"/>
                  <a:pt x="326" y="1513"/>
                  <a:pt x="327" y="1515"/>
                </a:cubicBezTo>
                <a:close/>
                <a:moveTo>
                  <a:pt x="356" y="1514"/>
                </a:moveTo>
                <a:cubicBezTo>
                  <a:pt x="358" y="1514"/>
                  <a:pt x="360" y="1514"/>
                  <a:pt x="361" y="1515"/>
                </a:cubicBezTo>
                <a:cubicBezTo>
                  <a:pt x="363" y="1514"/>
                  <a:pt x="368" y="1515"/>
                  <a:pt x="370" y="1512"/>
                </a:cubicBezTo>
                <a:cubicBezTo>
                  <a:pt x="364" y="1511"/>
                  <a:pt x="359" y="1510"/>
                  <a:pt x="356" y="1514"/>
                </a:cubicBezTo>
                <a:close/>
                <a:moveTo>
                  <a:pt x="399" y="1512"/>
                </a:moveTo>
                <a:cubicBezTo>
                  <a:pt x="399" y="1516"/>
                  <a:pt x="392" y="1513"/>
                  <a:pt x="390" y="1514"/>
                </a:cubicBezTo>
                <a:cubicBezTo>
                  <a:pt x="390" y="1510"/>
                  <a:pt x="397" y="1510"/>
                  <a:pt x="399" y="1512"/>
                </a:cubicBezTo>
                <a:close/>
                <a:moveTo>
                  <a:pt x="1336" y="1512"/>
                </a:moveTo>
                <a:cubicBezTo>
                  <a:pt x="1334" y="1513"/>
                  <a:pt x="1327" y="1511"/>
                  <a:pt x="1329" y="1515"/>
                </a:cubicBezTo>
                <a:cubicBezTo>
                  <a:pt x="1336" y="1516"/>
                  <a:pt x="1338" y="1513"/>
                  <a:pt x="1342" y="1515"/>
                </a:cubicBezTo>
                <a:cubicBezTo>
                  <a:pt x="1343" y="1508"/>
                  <a:pt x="1338" y="1512"/>
                  <a:pt x="1336" y="1512"/>
                </a:cubicBezTo>
                <a:close/>
                <a:moveTo>
                  <a:pt x="303" y="1515"/>
                </a:moveTo>
                <a:cubicBezTo>
                  <a:pt x="306" y="1515"/>
                  <a:pt x="311" y="1517"/>
                  <a:pt x="309" y="1512"/>
                </a:cubicBezTo>
                <a:cubicBezTo>
                  <a:pt x="306" y="1512"/>
                  <a:pt x="303" y="1512"/>
                  <a:pt x="300" y="1512"/>
                </a:cubicBezTo>
                <a:cubicBezTo>
                  <a:pt x="299" y="1515"/>
                  <a:pt x="304" y="1519"/>
                  <a:pt x="303" y="1515"/>
                </a:cubicBezTo>
                <a:close/>
                <a:moveTo>
                  <a:pt x="1278" y="1515"/>
                </a:moveTo>
                <a:cubicBezTo>
                  <a:pt x="1277" y="1521"/>
                  <a:pt x="1271" y="1520"/>
                  <a:pt x="1265" y="1520"/>
                </a:cubicBezTo>
                <a:cubicBezTo>
                  <a:pt x="1267" y="1517"/>
                  <a:pt x="1274" y="1517"/>
                  <a:pt x="1278" y="1515"/>
                </a:cubicBezTo>
                <a:close/>
                <a:moveTo>
                  <a:pt x="1757" y="1527"/>
                </a:moveTo>
                <a:cubicBezTo>
                  <a:pt x="1757" y="1527"/>
                  <a:pt x="1755" y="1526"/>
                  <a:pt x="1754" y="1527"/>
                </a:cubicBezTo>
                <a:cubicBezTo>
                  <a:pt x="1751" y="1530"/>
                  <a:pt x="1758" y="1534"/>
                  <a:pt x="1756" y="1538"/>
                </a:cubicBezTo>
                <a:cubicBezTo>
                  <a:pt x="1761" y="1541"/>
                  <a:pt x="1759" y="1531"/>
                  <a:pt x="1760" y="1528"/>
                </a:cubicBezTo>
                <a:cubicBezTo>
                  <a:pt x="1761" y="1528"/>
                  <a:pt x="1763" y="1529"/>
                  <a:pt x="1764" y="1528"/>
                </a:cubicBezTo>
                <a:cubicBezTo>
                  <a:pt x="1767" y="1525"/>
                  <a:pt x="1761" y="1516"/>
                  <a:pt x="1759" y="1517"/>
                </a:cubicBezTo>
                <a:cubicBezTo>
                  <a:pt x="1758" y="1520"/>
                  <a:pt x="1759" y="1524"/>
                  <a:pt x="1757" y="1527"/>
                </a:cubicBezTo>
                <a:close/>
                <a:moveTo>
                  <a:pt x="1864" y="1517"/>
                </a:moveTo>
                <a:cubicBezTo>
                  <a:pt x="1870" y="1520"/>
                  <a:pt x="1861" y="1520"/>
                  <a:pt x="1861" y="1522"/>
                </a:cubicBezTo>
                <a:cubicBezTo>
                  <a:pt x="1855" y="1519"/>
                  <a:pt x="1864" y="1519"/>
                  <a:pt x="1864" y="1517"/>
                </a:cubicBezTo>
                <a:close/>
                <a:moveTo>
                  <a:pt x="1840" y="1519"/>
                </a:moveTo>
                <a:cubicBezTo>
                  <a:pt x="1841" y="1524"/>
                  <a:pt x="1835" y="1521"/>
                  <a:pt x="1832" y="1522"/>
                </a:cubicBezTo>
                <a:cubicBezTo>
                  <a:pt x="1833" y="1519"/>
                  <a:pt x="1837" y="1520"/>
                  <a:pt x="1840" y="1519"/>
                </a:cubicBezTo>
                <a:close/>
                <a:moveTo>
                  <a:pt x="1245" y="1520"/>
                </a:moveTo>
                <a:cubicBezTo>
                  <a:pt x="1245" y="1523"/>
                  <a:pt x="1243" y="1524"/>
                  <a:pt x="1239" y="1523"/>
                </a:cubicBezTo>
                <a:cubicBezTo>
                  <a:pt x="1237" y="1519"/>
                  <a:pt x="1242" y="1521"/>
                  <a:pt x="1245" y="1520"/>
                </a:cubicBezTo>
                <a:close/>
                <a:moveTo>
                  <a:pt x="1795" y="1523"/>
                </a:moveTo>
                <a:cubicBezTo>
                  <a:pt x="1792" y="1524"/>
                  <a:pt x="1787" y="1522"/>
                  <a:pt x="1787" y="1525"/>
                </a:cubicBezTo>
                <a:cubicBezTo>
                  <a:pt x="1791" y="1527"/>
                  <a:pt x="1793" y="1527"/>
                  <a:pt x="1798" y="1525"/>
                </a:cubicBezTo>
                <a:cubicBezTo>
                  <a:pt x="1798" y="1527"/>
                  <a:pt x="1798" y="1529"/>
                  <a:pt x="1801" y="1528"/>
                </a:cubicBezTo>
                <a:cubicBezTo>
                  <a:pt x="1800" y="1524"/>
                  <a:pt x="1799" y="1521"/>
                  <a:pt x="1796" y="1520"/>
                </a:cubicBezTo>
                <a:cubicBezTo>
                  <a:pt x="1796" y="1521"/>
                  <a:pt x="1796" y="1523"/>
                  <a:pt x="1795" y="1523"/>
                </a:cubicBezTo>
                <a:close/>
                <a:moveTo>
                  <a:pt x="612" y="1525"/>
                </a:moveTo>
                <a:cubicBezTo>
                  <a:pt x="613" y="1525"/>
                  <a:pt x="614" y="1525"/>
                  <a:pt x="616" y="1525"/>
                </a:cubicBezTo>
                <a:cubicBezTo>
                  <a:pt x="615" y="1524"/>
                  <a:pt x="615" y="1523"/>
                  <a:pt x="615" y="1522"/>
                </a:cubicBezTo>
                <a:cubicBezTo>
                  <a:pt x="614" y="1522"/>
                  <a:pt x="613" y="1522"/>
                  <a:pt x="612" y="1522"/>
                </a:cubicBezTo>
                <a:cubicBezTo>
                  <a:pt x="612" y="1523"/>
                  <a:pt x="612" y="1524"/>
                  <a:pt x="612" y="1525"/>
                </a:cubicBezTo>
                <a:close/>
                <a:moveTo>
                  <a:pt x="1179" y="1523"/>
                </a:moveTo>
                <a:cubicBezTo>
                  <a:pt x="1178" y="1529"/>
                  <a:pt x="1171" y="1526"/>
                  <a:pt x="1168" y="1525"/>
                </a:cubicBezTo>
                <a:cubicBezTo>
                  <a:pt x="1169" y="1523"/>
                  <a:pt x="1176" y="1521"/>
                  <a:pt x="1179" y="1523"/>
                </a:cubicBezTo>
                <a:close/>
                <a:moveTo>
                  <a:pt x="1706" y="1528"/>
                </a:moveTo>
                <a:cubicBezTo>
                  <a:pt x="1703" y="1532"/>
                  <a:pt x="1702" y="1526"/>
                  <a:pt x="1700" y="1525"/>
                </a:cubicBezTo>
                <a:cubicBezTo>
                  <a:pt x="1696" y="1524"/>
                  <a:pt x="1695" y="1524"/>
                  <a:pt x="1691" y="1525"/>
                </a:cubicBezTo>
                <a:cubicBezTo>
                  <a:pt x="1690" y="1533"/>
                  <a:pt x="1693" y="1537"/>
                  <a:pt x="1694" y="1542"/>
                </a:cubicBezTo>
                <a:cubicBezTo>
                  <a:pt x="1699" y="1543"/>
                  <a:pt x="1697" y="1535"/>
                  <a:pt x="1702" y="1535"/>
                </a:cubicBezTo>
                <a:cubicBezTo>
                  <a:pt x="1707" y="1536"/>
                  <a:pt x="1708" y="1532"/>
                  <a:pt x="1713" y="1533"/>
                </a:cubicBezTo>
                <a:cubicBezTo>
                  <a:pt x="1713" y="1532"/>
                  <a:pt x="1714" y="1531"/>
                  <a:pt x="1716" y="1531"/>
                </a:cubicBezTo>
                <a:cubicBezTo>
                  <a:pt x="1716" y="1529"/>
                  <a:pt x="1717" y="1528"/>
                  <a:pt x="1719" y="1527"/>
                </a:cubicBezTo>
                <a:cubicBezTo>
                  <a:pt x="1722" y="1527"/>
                  <a:pt x="1722" y="1525"/>
                  <a:pt x="1725" y="1525"/>
                </a:cubicBezTo>
                <a:cubicBezTo>
                  <a:pt x="1730" y="1528"/>
                  <a:pt x="1726" y="1540"/>
                  <a:pt x="1734" y="1539"/>
                </a:cubicBezTo>
                <a:cubicBezTo>
                  <a:pt x="1736" y="1536"/>
                  <a:pt x="1736" y="1530"/>
                  <a:pt x="1739" y="1528"/>
                </a:cubicBezTo>
                <a:cubicBezTo>
                  <a:pt x="1736" y="1528"/>
                  <a:pt x="1734" y="1528"/>
                  <a:pt x="1731" y="1528"/>
                </a:cubicBezTo>
                <a:cubicBezTo>
                  <a:pt x="1732" y="1524"/>
                  <a:pt x="1728" y="1525"/>
                  <a:pt x="1725" y="1523"/>
                </a:cubicBezTo>
                <a:cubicBezTo>
                  <a:pt x="1722" y="1521"/>
                  <a:pt x="1714" y="1522"/>
                  <a:pt x="1708" y="1522"/>
                </a:cubicBezTo>
                <a:cubicBezTo>
                  <a:pt x="1708" y="1524"/>
                  <a:pt x="1709" y="1528"/>
                  <a:pt x="1706" y="1528"/>
                </a:cubicBezTo>
                <a:close/>
                <a:moveTo>
                  <a:pt x="290" y="1528"/>
                </a:moveTo>
                <a:cubicBezTo>
                  <a:pt x="291" y="1528"/>
                  <a:pt x="292" y="1528"/>
                  <a:pt x="293" y="1528"/>
                </a:cubicBezTo>
                <a:cubicBezTo>
                  <a:pt x="295" y="1524"/>
                  <a:pt x="288" y="1524"/>
                  <a:pt x="288" y="1527"/>
                </a:cubicBezTo>
                <a:cubicBezTo>
                  <a:pt x="289" y="1527"/>
                  <a:pt x="290" y="1527"/>
                  <a:pt x="290" y="1528"/>
                </a:cubicBezTo>
                <a:close/>
                <a:moveTo>
                  <a:pt x="329" y="1530"/>
                </a:moveTo>
                <a:cubicBezTo>
                  <a:pt x="331" y="1532"/>
                  <a:pt x="336" y="1532"/>
                  <a:pt x="336" y="1528"/>
                </a:cubicBezTo>
                <a:cubicBezTo>
                  <a:pt x="335" y="1528"/>
                  <a:pt x="332" y="1528"/>
                  <a:pt x="332" y="1527"/>
                </a:cubicBezTo>
                <a:cubicBezTo>
                  <a:pt x="333" y="1527"/>
                  <a:pt x="333" y="1525"/>
                  <a:pt x="330" y="1525"/>
                </a:cubicBezTo>
                <a:cubicBezTo>
                  <a:pt x="330" y="1527"/>
                  <a:pt x="329" y="1528"/>
                  <a:pt x="329" y="1530"/>
                </a:cubicBezTo>
                <a:close/>
                <a:moveTo>
                  <a:pt x="1116" y="1528"/>
                </a:moveTo>
                <a:cubicBezTo>
                  <a:pt x="1110" y="1527"/>
                  <a:pt x="1107" y="1531"/>
                  <a:pt x="1105" y="1528"/>
                </a:cubicBezTo>
                <a:cubicBezTo>
                  <a:pt x="1106" y="1527"/>
                  <a:pt x="1116" y="1521"/>
                  <a:pt x="1116" y="1528"/>
                </a:cubicBezTo>
                <a:close/>
                <a:moveTo>
                  <a:pt x="1773" y="1525"/>
                </a:moveTo>
                <a:cubicBezTo>
                  <a:pt x="1773" y="1529"/>
                  <a:pt x="1770" y="1530"/>
                  <a:pt x="1771" y="1535"/>
                </a:cubicBezTo>
                <a:cubicBezTo>
                  <a:pt x="1768" y="1533"/>
                  <a:pt x="1767" y="1525"/>
                  <a:pt x="1773" y="1525"/>
                </a:cubicBezTo>
                <a:close/>
                <a:moveTo>
                  <a:pt x="1898" y="1531"/>
                </a:moveTo>
                <a:cubicBezTo>
                  <a:pt x="1902" y="1532"/>
                  <a:pt x="1905" y="1532"/>
                  <a:pt x="1906" y="1528"/>
                </a:cubicBezTo>
                <a:cubicBezTo>
                  <a:pt x="1900" y="1530"/>
                  <a:pt x="1905" y="1523"/>
                  <a:pt x="1899" y="1525"/>
                </a:cubicBezTo>
                <a:cubicBezTo>
                  <a:pt x="1900" y="1528"/>
                  <a:pt x="1898" y="1529"/>
                  <a:pt x="1898" y="1531"/>
                </a:cubicBezTo>
                <a:close/>
                <a:moveTo>
                  <a:pt x="350" y="1533"/>
                </a:moveTo>
                <a:cubicBezTo>
                  <a:pt x="354" y="1533"/>
                  <a:pt x="355" y="1530"/>
                  <a:pt x="358" y="1533"/>
                </a:cubicBezTo>
                <a:cubicBezTo>
                  <a:pt x="358" y="1530"/>
                  <a:pt x="360" y="1529"/>
                  <a:pt x="359" y="1527"/>
                </a:cubicBezTo>
                <a:cubicBezTo>
                  <a:pt x="358" y="1527"/>
                  <a:pt x="355" y="1526"/>
                  <a:pt x="355" y="1528"/>
                </a:cubicBezTo>
                <a:cubicBezTo>
                  <a:pt x="359" y="1530"/>
                  <a:pt x="350" y="1527"/>
                  <a:pt x="350" y="1533"/>
                </a:cubicBezTo>
                <a:close/>
                <a:moveTo>
                  <a:pt x="1097" y="1527"/>
                </a:moveTo>
                <a:cubicBezTo>
                  <a:pt x="1100" y="1526"/>
                  <a:pt x="1100" y="1528"/>
                  <a:pt x="1102" y="1528"/>
                </a:cubicBezTo>
                <a:cubicBezTo>
                  <a:pt x="1102" y="1531"/>
                  <a:pt x="1095" y="1530"/>
                  <a:pt x="1097" y="1527"/>
                </a:cubicBezTo>
                <a:close/>
                <a:moveTo>
                  <a:pt x="1649" y="1530"/>
                </a:moveTo>
                <a:cubicBezTo>
                  <a:pt x="1650" y="1530"/>
                  <a:pt x="1651" y="1530"/>
                  <a:pt x="1652" y="1530"/>
                </a:cubicBezTo>
                <a:cubicBezTo>
                  <a:pt x="1655" y="1526"/>
                  <a:pt x="1647" y="1525"/>
                  <a:pt x="1648" y="1528"/>
                </a:cubicBezTo>
                <a:cubicBezTo>
                  <a:pt x="1649" y="1528"/>
                  <a:pt x="1650" y="1528"/>
                  <a:pt x="1649" y="1530"/>
                </a:cubicBezTo>
                <a:close/>
                <a:moveTo>
                  <a:pt x="1660" y="1536"/>
                </a:moveTo>
                <a:cubicBezTo>
                  <a:pt x="1660" y="1535"/>
                  <a:pt x="1663" y="1539"/>
                  <a:pt x="1663" y="1539"/>
                </a:cubicBezTo>
                <a:cubicBezTo>
                  <a:pt x="1665" y="1542"/>
                  <a:pt x="1666" y="1545"/>
                  <a:pt x="1669" y="1546"/>
                </a:cubicBezTo>
                <a:cubicBezTo>
                  <a:pt x="1671" y="1546"/>
                  <a:pt x="1673" y="1545"/>
                  <a:pt x="1674" y="1544"/>
                </a:cubicBezTo>
                <a:cubicBezTo>
                  <a:pt x="1672" y="1543"/>
                  <a:pt x="1670" y="1542"/>
                  <a:pt x="1669" y="1541"/>
                </a:cubicBezTo>
                <a:cubicBezTo>
                  <a:pt x="1670" y="1535"/>
                  <a:pt x="1670" y="1536"/>
                  <a:pt x="1669" y="1533"/>
                </a:cubicBezTo>
                <a:cubicBezTo>
                  <a:pt x="1669" y="1529"/>
                  <a:pt x="1671" y="1525"/>
                  <a:pt x="1666" y="1527"/>
                </a:cubicBezTo>
                <a:cubicBezTo>
                  <a:pt x="1666" y="1531"/>
                  <a:pt x="1660" y="1533"/>
                  <a:pt x="1660" y="1536"/>
                </a:cubicBezTo>
                <a:close/>
                <a:moveTo>
                  <a:pt x="1913" y="1530"/>
                </a:moveTo>
                <a:cubicBezTo>
                  <a:pt x="1916" y="1530"/>
                  <a:pt x="1919" y="1530"/>
                  <a:pt x="1918" y="1527"/>
                </a:cubicBezTo>
                <a:cubicBezTo>
                  <a:pt x="1917" y="1527"/>
                  <a:pt x="1916" y="1527"/>
                  <a:pt x="1915" y="1527"/>
                </a:cubicBezTo>
                <a:cubicBezTo>
                  <a:pt x="1915" y="1528"/>
                  <a:pt x="1914" y="1528"/>
                  <a:pt x="1913" y="1530"/>
                </a:cubicBezTo>
                <a:close/>
                <a:moveTo>
                  <a:pt x="1034" y="1533"/>
                </a:moveTo>
                <a:cubicBezTo>
                  <a:pt x="1035" y="1533"/>
                  <a:pt x="1037" y="1533"/>
                  <a:pt x="1038" y="1533"/>
                </a:cubicBezTo>
                <a:cubicBezTo>
                  <a:pt x="1038" y="1531"/>
                  <a:pt x="1038" y="1530"/>
                  <a:pt x="1038" y="1528"/>
                </a:cubicBezTo>
                <a:cubicBezTo>
                  <a:pt x="1037" y="1528"/>
                  <a:pt x="1035" y="1528"/>
                  <a:pt x="1034" y="1528"/>
                </a:cubicBezTo>
                <a:cubicBezTo>
                  <a:pt x="1034" y="1530"/>
                  <a:pt x="1034" y="1531"/>
                  <a:pt x="1034" y="1533"/>
                </a:cubicBezTo>
                <a:close/>
                <a:moveTo>
                  <a:pt x="1635" y="1530"/>
                </a:moveTo>
                <a:cubicBezTo>
                  <a:pt x="1634" y="1533"/>
                  <a:pt x="1638" y="1534"/>
                  <a:pt x="1638" y="1536"/>
                </a:cubicBezTo>
                <a:cubicBezTo>
                  <a:pt x="1638" y="1536"/>
                  <a:pt x="1635" y="1538"/>
                  <a:pt x="1635" y="1539"/>
                </a:cubicBezTo>
                <a:cubicBezTo>
                  <a:pt x="1635" y="1540"/>
                  <a:pt x="1638" y="1541"/>
                  <a:pt x="1638" y="1542"/>
                </a:cubicBezTo>
                <a:cubicBezTo>
                  <a:pt x="1638" y="1544"/>
                  <a:pt x="1634" y="1548"/>
                  <a:pt x="1638" y="1550"/>
                </a:cubicBezTo>
                <a:cubicBezTo>
                  <a:pt x="1640" y="1544"/>
                  <a:pt x="1645" y="1535"/>
                  <a:pt x="1642" y="1528"/>
                </a:cubicBezTo>
                <a:cubicBezTo>
                  <a:pt x="1639" y="1528"/>
                  <a:pt x="1637" y="1529"/>
                  <a:pt x="1635" y="1530"/>
                </a:cubicBezTo>
                <a:close/>
                <a:moveTo>
                  <a:pt x="482" y="1536"/>
                </a:moveTo>
                <a:cubicBezTo>
                  <a:pt x="482" y="1537"/>
                  <a:pt x="481" y="1540"/>
                  <a:pt x="483" y="1539"/>
                </a:cubicBezTo>
                <a:cubicBezTo>
                  <a:pt x="483" y="1537"/>
                  <a:pt x="487" y="1538"/>
                  <a:pt x="486" y="1535"/>
                </a:cubicBezTo>
                <a:cubicBezTo>
                  <a:pt x="480" y="1537"/>
                  <a:pt x="481" y="1531"/>
                  <a:pt x="477" y="1531"/>
                </a:cubicBezTo>
                <a:cubicBezTo>
                  <a:pt x="476" y="1536"/>
                  <a:pt x="480" y="1535"/>
                  <a:pt x="482" y="1536"/>
                </a:cubicBezTo>
                <a:close/>
                <a:moveTo>
                  <a:pt x="758" y="1533"/>
                </a:moveTo>
                <a:cubicBezTo>
                  <a:pt x="756" y="1538"/>
                  <a:pt x="761" y="1536"/>
                  <a:pt x="764" y="1536"/>
                </a:cubicBezTo>
                <a:cubicBezTo>
                  <a:pt x="764" y="1535"/>
                  <a:pt x="764" y="1533"/>
                  <a:pt x="764" y="1531"/>
                </a:cubicBezTo>
                <a:cubicBezTo>
                  <a:pt x="761" y="1531"/>
                  <a:pt x="760" y="1533"/>
                  <a:pt x="758" y="1533"/>
                </a:cubicBezTo>
                <a:close/>
                <a:moveTo>
                  <a:pt x="824" y="1533"/>
                </a:moveTo>
                <a:cubicBezTo>
                  <a:pt x="823" y="1534"/>
                  <a:pt x="818" y="1532"/>
                  <a:pt x="819" y="1536"/>
                </a:cubicBezTo>
                <a:cubicBezTo>
                  <a:pt x="826" y="1535"/>
                  <a:pt x="829" y="1540"/>
                  <a:pt x="832" y="1535"/>
                </a:cubicBezTo>
                <a:cubicBezTo>
                  <a:pt x="828" y="1533"/>
                  <a:pt x="825" y="1531"/>
                  <a:pt x="824" y="1533"/>
                </a:cubicBezTo>
                <a:close/>
                <a:moveTo>
                  <a:pt x="859" y="1531"/>
                </a:moveTo>
                <a:cubicBezTo>
                  <a:pt x="859" y="1534"/>
                  <a:pt x="854" y="1532"/>
                  <a:pt x="855" y="1536"/>
                </a:cubicBezTo>
                <a:cubicBezTo>
                  <a:pt x="851" y="1535"/>
                  <a:pt x="856" y="1530"/>
                  <a:pt x="859" y="1531"/>
                </a:cubicBezTo>
                <a:close/>
                <a:moveTo>
                  <a:pt x="869" y="1533"/>
                </a:moveTo>
                <a:cubicBezTo>
                  <a:pt x="868" y="1530"/>
                  <a:pt x="877" y="1530"/>
                  <a:pt x="875" y="1535"/>
                </a:cubicBezTo>
                <a:cubicBezTo>
                  <a:pt x="872" y="1535"/>
                  <a:pt x="871" y="1533"/>
                  <a:pt x="869" y="1533"/>
                </a:cubicBezTo>
                <a:close/>
                <a:moveTo>
                  <a:pt x="900" y="1531"/>
                </a:moveTo>
                <a:cubicBezTo>
                  <a:pt x="899" y="1534"/>
                  <a:pt x="897" y="1535"/>
                  <a:pt x="893" y="1535"/>
                </a:cubicBezTo>
                <a:cubicBezTo>
                  <a:pt x="892" y="1530"/>
                  <a:pt x="897" y="1532"/>
                  <a:pt x="900" y="1531"/>
                </a:cubicBezTo>
                <a:close/>
                <a:moveTo>
                  <a:pt x="934" y="1535"/>
                </a:moveTo>
                <a:cubicBezTo>
                  <a:pt x="935" y="1535"/>
                  <a:pt x="936" y="1535"/>
                  <a:pt x="937" y="1535"/>
                </a:cubicBezTo>
                <a:cubicBezTo>
                  <a:pt x="939" y="1531"/>
                  <a:pt x="931" y="1530"/>
                  <a:pt x="932" y="1533"/>
                </a:cubicBezTo>
                <a:cubicBezTo>
                  <a:pt x="933" y="1533"/>
                  <a:pt x="934" y="1533"/>
                  <a:pt x="934" y="1535"/>
                </a:cubicBezTo>
                <a:close/>
                <a:moveTo>
                  <a:pt x="1578" y="1539"/>
                </a:moveTo>
                <a:cubicBezTo>
                  <a:pt x="1583" y="1543"/>
                  <a:pt x="1573" y="1544"/>
                  <a:pt x="1575" y="1549"/>
                </a:cubicBezTo>
                <a:cubicBezTo>
                  <a:pt x="1579" y="1549"/>
                  <a:pt x="1580" y="1546"/>
                  <a:pt x="1581" y="1544"/>
                </a:cubicBezTo>
                <a:cubicBezTo>
                  <a:pt x="1582" y="1544"/>
                  <a:pt x="1584" y="1545"/>
                  <a:pt x="1584" y="1544"/>
                </a:cubicBezTo>
                <a:cubicBezTo>
                  <a:pt x="1585" y="1542"/>
                  <a:pt x="1583" y="1538"/>
                  <a:pt x="1586" y="1538"/>
                </a:cubicBezTo>
                <a:cubicBezTo>
                  <a:pt x="1591" y="1536"/>
                  <a:pt x="1588" y="1543"/>
                  <a:pt x="1592" y="1542"/>
                </a:cubicBezTo>
                <a:cubicBezTo>
                  <a:pt x="1591" y="1537"/>
                  <a:pt x="1594" y="1535"/>
                  <a:pt x="1595" y="1531"/>
                </a:cubicBezTo>
                <a:cubicBezTo>
                  <a:pt x="1589" y="1534"/>
                  <a:pt x="1582" y="1535"/>
                  <a:pt x="1578" y="1539"/>
                </a:cubicBezTo>
                <a:close/>
                <a:moveTo>
                  <a:pt x="789" y="1536"/>
                </a:moveTo>
                <a:cubicBezTo>
                  <a:pt x="790" y="1536"/>
                  <a:pt x="790" y="1537"/>
                  <a:pt x="792" y="1538"/>
                </a:cubicBezTo>
                <a:cubicBezTo>
                  <a:pt x="791" y="1535"/>
                  <a:pt x="792" y="1532"/>
                  <a:pt x="789" y="1533"/>
                </a:cubicBezTo>
                <a:cubicBezTo>
                  <a:pt x="789" y="1534"/>
                  <a:pt x="789" y="1535"/>
                  <a:pt x="789" y="1536"/>
                </a:cubicBezTo>
                <a:close/>
                <a:moveTo>
                  <a:pt x="1629" y="1536"/>
                </a:moveTo>
                <a:cubicBezTo>
                  <a:pt x="1630" y="1536"/>
                  <a:pt x="1631" y="1536"/>
                  <a:pt x="1632" y="1536"/>
                </a:cubicBezTo>
                <a:cubicBezTo>
                  <a:pt x="1632" y="1535"/>
                  <a:pt x="1632" y="1534"/>
                  <a:pt x="1632" y="1533"/>
                </a:cubicBezTo>
                <a:cubicBezTo>
                  <a:pt x="1631" y="1533"/>
                  <a:pt x="1630" y="1533"/>
                  <a:pt x="1629" y="1533"/>
                </a:cubicBezTo>
                <a:cubicBezTo>
                  <a:pt x="1629" y="1534"/>
                  <a:pt x="1629" y="1535"/>
                  <a:pt x="1629" y="1536"/>
                </a:cubicBezTo>
                <a:close/>
                <a:moveTo>
                  <a:pt x="468" y="1535"/>
                </a:moveTo>
                <a:cubicBezTo>
                  <a:pt x="470" y="1535"/>
                  <a:pt x="471" y="1537"/>
                  <a:pt x="471" y="1539"/>
                </a:cubicBezTo>
                <a:cubicBezTo>
                  <a:pt x="469" y="1539"/>
                  <a:pt x="468" y="1537"/>
                  <a:pt x="468" y="1535"/>
                </a:cubicBezTo>
                <a:close/>
                <a:moveTo>
                  <a:pt x="504" y="1544"/>
                </a:moveTo>
                <a:cubicBezTo>
                  <a:pt x="511" y="1544"/>
                  <a:pt x="506" y="1537"/>
                  <a:pt x="503" y="1535"/>
                </a:cubicBezTo>
                <a:cubicBezTo>
                  <a:pt x="503" y="1538"/>
                  <a:pt x="503" y="1541"/>
                  <a:pt x="504" y="1544"/>
                </a:cubicBezTo>
                <a:close/>
                <a:moveTo>
                  <a:pt x="610" y="1536"/>
                </a:moveTo>
                <a:cubicBezTo>
                  <a:pt x="609" y="1540"/>
                  <a:pt x="613" y="1540"/>
                  <a:pt x="616" y="1541"/>
                </a:cubicBezTo>
                <a:cubicBezTo>
                  <a:pt x="616" y="1538"/>
                  <a:pt x="616" y="1535"/>
                  <a:pt x="614" y="1535"/>
                </a:cubicBezTo>
                <a:cubicBezTo>
                  <a:pt x="614" y="1536"/>
                  <a:pt x="612" y="1536"/>
                  <a:pt x="610" y="1536"/>
                </a:cubicBezTo>
                <a:close/>
                <a:moveTo>
                  <a:pt x="690" y="1536"/>
                </a:moveTo>
                <a:cubicBezTo>
                  <a:pt x="689" y="1540"/>
                  <a:pt x="682" y="1537"/>
                  <a:pt x="679" y="1538"/>
                </a:cubicBezTo>
                <a:cubicBezTo>
                  <a:pt x="680" y="1532"/>
                  <a:pt x="685" y="1537"/>
                  <a:pt x="690" y="1536"/>
                </a:cubicBezTo>
                <a:close/>
                <a:moveTo>
                  <a:pt x="1831" y="1538"/>
                </a:moveTo>
                <a:cubicBezTo>
                  <a:pt x="1833" y="1538"/>
                  <a:pt x="1832" y="1540"/>
                  <a:pt x="1834" y="1541"/>
                </a:cubicBezTo>
                <a:cubicBezTo>
                  <a:pt x="1835" y="1539"/>
                  <a:pt x="1837" y="1538"/>
                  <a:pt x="1837" y="1536"/>
                </a:cubicBezTo>
                <a:cubicBezTo>
                  <a:pt x="1835" y="1536"/>
                  <a:pt x="1834" y="1535"/>
                  <a:pt x="1833" y="1535"/>
                </a:cubicBezTo>
                <a:cubicBezTo>
                  <a:pt x="1833" y="1536"/>
                  <a:pt x="1831" y="1536"/>
                  <a:pt x="1831" y="1538"/>
                </a:cubicBezTo>
                <a:close/>
                <a:moveTo>
                  <a:pt x="567" y="1539"/>
                </a:moveTo>
                <a:cubicBezTo>
                  <a:pt x="568" y="1539"/>
                  <a:pt x="569" y="1539"/>
                  <a:pt x="570" y="1539"/>
                </a:cubicBezTo>
                <a:cubicBezTo>
                  <a:pt x="570" y="1538"/>
                  <a:pt x="570" y="1537"/>
                  <a:pt x="570" y="1536"/>
                </a:cubicBezTo>
                <a:cubicBezTo>
                  <a:pt x="569" y="1536"/>
                  <a:pt x="568" y="1536"/>
                  <a:pt x="566" y="1536"/>
                </a:cubicBezTo>
                <a:cubicBezTo>
                  <a:pt x="567" y="1537"/>
                  <a:pt x="567" y="1538"/>
                  <a:pt x="567" y="1539"/>
                </a:cubicBezTo>
                <a:close/>
                <a:moveTo>
                  <a:pt x="583" y="1536"/>
                </a:moveTo>
                <a:cubicBezTo>
                  <a:pt x="587" y="1540"/>
                  <a:pt x="590" y="1535"/>
                  <a:pt x="593" y="1538"/>
                </a:cubicBezTo>
                <a:cubicBezTo>
                  <a:pt x="593" y="1543"/>
                  <a:pt x="583" y="1541"/>
                  <a:pt x="583" y="1536"/>
                </a:cubicBezTo>
                <a:close/>
                <a:moveTo>
                  <a:pt x="1559" y="1547"/>
                </a:moveTo>
                <a:cubicBezTo>
                  <a:pt x="1560" y="1549"/>
                  <a:pt x="1559" y="1551"/>
                  <a:pt x="1562" y="1550"/>
                </a:cubicBezTo>
                <a:cubicBezTo>
                  <a:pt x="1565" y="1551"/>
                  <a:pt x="1563" y="1547"/>
                  <a:pt x="1564" y="1546"/>
                </a:cubicBezTo>
                <a:cubicBezTo>
                  <a:pt x="1565" y="1544"/>
                  <a:pt x="1568" y="1544"/>
                  <a:pt x="1569" y="1542"/>
                </a:cubicBezTo>
                <a:cubicBezTo>
                  <a:pt x="1563" y="1543"/>
                  <a:pt x="1564" y="1537"/>
                  <a:pt x="1560" y="1536"/>
                </a:cubicBezTo>
                <a:cubicBezTo>
                  <a:pt x="1558" y="1541"/>
                  <a:pt x="1558" y="1544"/>
                  <a:pt x="1559" y="1547"/>
                </a:cubicBezTo>
                <a:close/>
                <a:moveTo>
                  <a:pt x="1472" y="1541"/>
                </a:moveTo>
                <a:cubicBezTo>
                  <a:pt x="1471" y="1544"/>
                  <a:pt x="1468" y="1546"/>
                  <a:pt x="1467" y="1549"/>
                </a:cubicBezTo>
                <a:cubicBezTo>
                  <a:pt x="1473" y="1548"/>
                  <a:pt x="1474" y="1556"/>
                  <a:pt x="1478" y="1552"/>
                </a:cubicBezTo>
                <a:cubicBezTo>
                  <a:pt x="1478" y="1548"/>
                  <a:pt x="1477" y="1543"/>
                  <a:pt x="1481" y="1542"/>
                </a:cubicBezTo>
                <a:cubicBezTo>
                  <a:pt x="1492" y="1541"/>
                  <a:pt x="1494" y="1548"/>
                  <a:pt x="1499" y="1552"/>
                </a:cubicBezTo>
                <a:cubicBezTo>
                  <a:pt x="1502" y="1549"/>
                  <a:pt x="1498" y="1543"/>
                  <a:pt x="1496" y="1539"/>
                </a:cubicBezTo>
                <a:cubicBezTo>
                  <a:pt x="1485" y="1540"/>
                  <a:pt x="1483" y="1541"/>
                  <a:pt x="1472" y="1541"/>
                </a:cubicBezTo>
                <a:close/>
                <a:moveTo>
                  <a:pt x="1597" y="1546"/>
                </a:moveTo>
                <a:cubicBezTo>
                  <a:pt x="1598" y="1546"/>
                  <a:pt x="1600" y="1546"/>
                  <a:pt x="1601" y="1546"/>
                </a:cubicBezTo>
                <a:cubicBezTo>
                  <a:pt x="1601" y="1542"/>
                  <a:pt x="1599" y="1541"/>
                  <a:pt x="1597" y="1539"/>
                </a:cubicBezTo>
                <a:cubicBezTo>
                  <a:pt x="1597" y="1541"/>
                  <a:pt x="1597" y="1544"/>
                  <a:pt x="1597" y="1546"/>
                </a:cubicBezTo>
                <a:close/>
                <a:moveTo>
                  <a:pt x="1624" y="1550"/>
                </a:moveTo>
                <a:cubicBezTo>
                  <a:pt x="1628" y="1547"/>
                  <a:pt x="1622" y="1543"/>
                  <a:pt x="1626" y="1539"/>
                </a:cubicBezTo>
                <a:cubicBezTo>
                  <a:pt x="1624" y="1539"/>
                  <a:pt x="1622" y="1539"/>
                  <a:pt x="1620" y="1539"/>
                </a:cubicBezTo>
                <a:cubicBezTo>
                  <a:pt x="1621" y="1543"/>
                  <a:pt x="1620" y="1550"/>
                  <a:pt x="1624" y="1550"/>
                </a:cubicBezTo>
                <a:close/>
                <a:moveTo>
                  <a:pt x="1809" y="1542"/>
                </a:moveTo>
                <a:cubicBezTo>
                  <a:pt x="1801" y="1543"/>
                  <a:pt x="1808" y="1543"/>
                  <a:pt x="1808" y="1547"/>
                </a:cubicBezTo>
                <a:cubicBezTo>
                  <a:pt x="1806" y="1545"/>
                  <a:pt x="1800" y="1545"/>
                  <a:pt x="1800" y="1549"/>
                </a:cubicBezTo>
                <a:cubicBezTo>
                  <a:pt x="1805" y="1548"/>
                  <a:pt x="1805" y="1552"/>
                  <a:pt x="1811" y="1550"/>
                </a:cubicBezTo>
                <a:cubicBezTo>
                  <a:pt x="1811" y="1549"/>
                  <a:pt x="1811" y="1548"/>
                  <a:pt x="1812" y="1547"/>
                </a:cubicBezTo>
                <a:cubicBezTo>
                  <a:pt x="1816" y="1545"/>
                  <a:pt x="1820" y="1544"/>
                  <a:pt x="1822" y="1539"/>
                </a:cubicBezTo>
                <a:cubicBezTo>
                  <a:pt x="1816" y="1539"/>
                  <a:pt x="1812" y="1540"/>
                  <a:pt x="1809" y="1542"/>
                </a:cubicBezTo>
                <a:close/>
                <a:moveTo>
                  <a:pt x="1455" y="1555"/>
                </a:moveTo>
                <a:cubicBezTo>
                  <a:pt x="1456" y="1553"/>
                  <a:pt x="1456" y="1549"/>
                  <a:pt x="1461" y="1550"/>
                </a:cubicBezTo>
                <a:cubicBezTo>
                  <a:pt x="1462" y="1546"/>
                  <a:pt x="1459" y="1546"/>
                  <a:pt x="1459" y="1542"/>
                </a:cubicBezTo>
                <a:cubicBezTo>
                  <a:pt x="1454" y="1542"/>
                  <a:pt x="1455" y="1545"/>
                  <a:pt x="1452" y="1542"/>
                </a:cubicBezTo>
                <a:cubicBezTo>
                  <a:pt x="1452" y="1547"/>
                  <a:pt x="1452" y="1554"/>
                  <a:pt x="1455" y="1555"/>
                </a:cubicBezTo>
                <a:close/>
                <a:moveTo>
                  <a:pt x="281" y="1544"/>
                </a:moveTo>
                <a:cubicBezTo>
                  <a:pt x="287" y="1549"/>
                  <a:pt x="277" y="1549"/>
                  <a:pt x="281" y="1544"/>
                </a:cubicBezTo>
                <a:close/>
                <a:moveTo>
                  <a:pt x="1430" y="1554"/>
                </a:moveTo>
                <a:cubicBezTo>
                  <a:pt x="1431" y="1555"/>
                  <a:pt x="1430" y="1557"/>
                  <a:pt x="1431" y="1558"/>
                </a:cubicBezTo>
                <a:cubicBezTo>
                  <a:pt x="1433" y="1560"/>
                  <a:pt x="1435" y="1560"/>
                  <a:pt x="1438" y="1560"/>
                </a:cubicBezTo>
                <a:cubicBezTo>
                  <a:pt x="1443" y="1551"/>
                  <a:pt x="1429" y="1555"/>
                  <a:pt x="1432" y="1544"/>
                </a:cubicBezTo>
                <a:cubicBezTo>
                  <a:pt x="1430" y="1544"/>
                  <a:pt x="1427" y="1544"/>
                  <a:pt x="1425" y="1544"/>
                </a:cubicBezTo>
                <a:cubicBezTo>
                  <a:pt x="1424" y="1548"/>
                  <a:pt x="1428" y="1551"/>
                  <a:pt x="1430" y="1554"/>
                </a:cubicBezTo>
                <a:close/>
                <a:moveTo>
                  <a:pt x="1405" y="1547"/>
                </a:moveTo>
                <a:cubicBezTo>
                  <a:pt x="1404" y="1547"/>
                  <a:pt x="1402" y="1547"/>
                  <a:pt x="1401" y="1547"/>
                </a:cubicBezTo>
                <a:cubicBezTo>
                  <a:pt x="1389" y="1547"/>
                  <a:pt x="1404" y="1552"/>
                  <a:pt x="1405" y="1547"/>
                </a:cubicBezTo>
                <a:close/>
                <a:moveTo>
                  <a:pt x="1356" y="1558"/>
                </a:moveTo>
                <a:cubicBezTo>
                  <a:pt x="1356" y="1559"/>
                  <a:pt x="1353" y="1558"/>
                  <a:pt x="1353" y="1558"/>
                </a:cubicBezTo>
                <a:cubicBezTo>
                  <a:pt x="1352" y="1559"/>
                  <a:pt x="1353" y="1562"/>
                  <a:pt x="1354" y="1561"/>
                </a:cubicBezTo>
                <a:cubicBezTo>
                  <a:pt x="1355" y="1560"/>
                  <a:pt x="1357" y="1560"/>
                  <a:pt x="1359" y="1560"/>
                </a:cubicBezTo>
                <a:cubicBezTo>
                  <a:pt x="1359" y="1561"/>
                  <a:pt x="1359" y="1562"/>
                  <a:pt x="1359" y="1563"/>
                </a:cubicBezTo>
                <a:cubicBezTo>
                  <a:pt x="1362" y="1565"/>
                  <a:pt x="1364" y="1563"/>
                  <a:pt x="1365" y="1563"/>
                </a:cubicBezTo>
                <a:cubicBezTo>
                  <a:pt x="1367" y="1564"/>
                  <a:pt x="1367" y="1568"/>
                  <a:pt x="1370" y="1565"/>
                </a:cubicBezTo>
                <a:cubicBezTo>
                  <a:pt x="1370" y="1558"/>
                  <a:pt x="1367" y="1554"/>
                  <a:pt x="1365" y="1552"/>
                </a:cubicBezTo>
                <a:cubicBezTo>
                  <a:pt x="1364" y="1551"/>
                  <a:pt x="1365" y="1548"/>
                  <a:pt x="1362" y="1549"/>
                </a:cubicBezTo>
                <a:cubicBezTo>
                  <a:pt x="1360" y="1551"/>
                  <a:pt x="1358" y="1555"/>
                  <a:pt x="1356" y="1558"/>
                </a:cubicBezTo>
                <a:close/>
                <a:moveTo>
                  <a:pt x="1767" y="1557"/>
                </a:moveTo>
                <a:cubicBezTo>
                  <a:pt x="1773" y="1555"/>
                  <a:pt x="1773" y="1561"/>
                  <a:pt x="1776" y="1561"/>
                </a:cubicBezTo>
                <a:cubicBezTo>
                  <a:pt x="1777" y="1555"/>
                  <a:pt x="1774" y="1553"/>
                  <a:pt x="1778" y="1549"/>
                </a:cubicBezTo>
                <a:cubicBezTo>
                  <a:pt x="1773" y="1550"/>
                  <a:pt x="1770" y="1553"/>
                  <a:pt x="1767" y="1557"/>
                </a:cubicBezTo>
                <a:close/>
                <a:moveTo>
                  <a:pt x="1399" y="1558"/>
                </a:moveTo>
                <a:cubicBezTo>
                  <a:pt x="1401" y="1558"/>
                  <a:pt x="1403" y="1558"/>
                  <a:pt x="1405" y="1558"/>
                </a:cubicBezTo>
                <a:cubicBezTo>
                  <a:pt x="1403" y="1554"/>
                  <a:pt x="1410" y="1552"/>
                  <a:pt x="1405" y="1550"/>
                </a:cubicBezTo>
                <a:cubicBezTo>
                  <a:pt x="1403" y="1553"/>
                  <a:pt x="1400" y="1554"/>
                  <a:pt x="1399" y="1558"/>
                </a:cubicBezTo>
                <a:close/>
                <a:moveTo>
                  <a:pt x="1320" y="1563"/>
                </a:moveTo>
                <a:cubicBezTo>
                  <a:pt x="1325" y="1563"/>
                  <a:pt x="1325" y="1568"/>
                  <a:pt x="1331" y="1566"/>
                </a:cubicBezTo>
                <a:cubicBezTo>
                  <a:pt x="1333" y="1563"/>
                  <a:pt x="1330" y="1560"/>
                  <a:pt x="1334" y="1557"/>
                </a:cubicBezTo>
                <a:cubicBezTo>
                  <a:pt x="1329" y="1557"/>
                  <a:pt x="1325" y="1548"/>
                  <a:pt x="1319" y="1554"/>
                </a:cubicBezTo>
                <a:cubicBezTo>
                  <a:pt x="1322" y="1554"/>
                  <a:pt x="1320" y="1560"/>
                  <a:pt x="1320" y="1563"/>
                </a:cubicBezTo>
                <a:close/>
                <a:moveTo>
                  <a:pt x="1299" y="1555"/>
                </a:moveTo>
                <a:cubicBezTo>
                  <a:pt x="1299" y="1553"/>
                  <a:pt x="1307" y="1553"/>
                  <a:pt x="1304" y="1557"/>
                </a:cubicBezTo>
                <a:cubicBezTo>
                  <a:pt x="1304" y="1556"/>
                  <a:pt x="1299" y="1555"/>
                  <a:pt x="1299" y="1555"/>
                </a:cubicBezTo>
                <a:close/>
                <a:moveTo>
                  <a:pt x="1345" y="1557"/>
                </a:moveTo>
                <a:cubicBezTo>
                  <a:pt x="1346" y="1557"/>
                  <a:pt x="1347" y="1557"/>
                  <a:pt x="1348" y="1557"/>
                </a:cubicBezTo>
                <a:cubicBezTo>
                  <a:pt x="1348" y="1556"/>
                  <a:pt x="1348" y="1555"/>
                  <a:pt x="1348" y="1554"/>
                </a:cubicBezTo>
                <a:cubicBezTo>
                  <a:pt x="1347" y="1554"/>
                  <a:pt x="1346" y="1554"/>
                  <a:pt x="1345" y="1554"/>
                </a:cubicBezTo>
                <a:cubicBezTo>
                  <a:pt x="1345" y="1555"/>
                  <a:pt x="1345" y="1556"/>
                  <a:pt x="1345" y="1557"/>
                </a:cubicBezTo>
                <a:close/>
                <a:moveTo>
                  <a:pt x="1394" y="1554"/>
                </a:moveTo>
                <a:cubicBezTo>
                  <a:pt x="1393" y="1554"/>
                  <a:pt x="1391" y="1554"/>
                  <a:pt x="1390" y="1554"/>
                </a:cubicBezTo>
                <a:cubicBezTo>
                  <a:pt x="1378" y="1553"/>
                  <a:pt x="1394" y="1558"/>
                  <a:pt x="1394" y="1554"/>
                </a:cubicBezTo>
                <a:close/>
                <a:moveTo>
                  <a:pt x="1448" y="1558"/>
                </a:moveTo>
                <a:cubicBezTo>
                  <a:pt x="1448" y="1557"/>
                  <a:pt x="1448" y="1556"/>
                  <a:pt x="1448" y="1555"/>
                </a:cubicBezTo>
                <a:cubicBezTo>
                  <a:pt x="1446" y="1550"/>
                  <a:pt x="1441" y="1560"/>
                  <a:pt x="1448" y="1558"/>
                </a:cubicBezTo>
                <a:close/>
                <a:moveTo>
                  <a:pt x="1744" y="1557"/>
                </a:moveTo>
                <a:cubicBezTo>
                  <a:pt x="1749" y="1555"/>
                  <a:pt x="1746" y="1562"/>
                  <a:pt x="1750" y="1561"/>
                </a:cubicBezTo>
                <a:cubicBezTo>
                  <a:pt x="1749" y="1557"/>
                  <a:pt x="1752" y="1557"/>
                  <a:pt x="1752" y="1554"/>
                </a:cubicBezTo>
                <a:cubicBezTo>
                  <a:pt x="1748" y="1553"/>
                  <a:pt x="1744" y="1553"/>
                  <a:pt x="1744" y="1557"/>
                </a:cubicBezTo>
                <a:close/>
                <a:moveTo>
                  <a:pt x="1260" y="1573"/>
                </a:moveTo>
                <a:cubicBezTo>
                  <a:pt x="1263" y="1570"/>
                  <a:pt x="1265" y="1566"/>
                  <a:pt x="1265" y="1560"/>
                </a:cubicBezTo>
                <a:cubicBezTo>
                  <a:pt x="1262" y="1558"/>
                  <a:pt x="1261" y="1556"/>
                  <a:pt x="1257" y="1555"/>
                </a:cubicBezTo>
                <a:cubicBezTo>
                  <a:pt x="1255" y="1561"/>
                  <a:pt x="1255" y="1571"/>
                  <a:pt x="1260" y="1573"/>
                </a:cubicBezTo>
                <a:close/>
                <a:moveTo>
                  <a:pt x="1285" y="1560"/>
                </a:moveTo>
                <a:cubicBezTo>
                  <a:pt x="1289" y="1563"/>
                  <a:pt x="1294" y="1564"/>
                  <a:pt x="1297" y="1568"/>
                </a:cubicBezTo>
                <a:cubicBezTo>
                  <a:pt x="1297" y="1564"/>
                  <a:pt x="1298" y="1562"/>
                  <a:pt x="1299" y="1560"/>
                </a:cubicBezTo>
                <a:cubicBezTo>
                  <a:pt x="1293" y="1561"/>
                  <a:pt x="1294" y="1555"/>
                  <a:pt x="1290" y="1555"/>
                </a:cubicBezTo>
                <a:cubicBezTo>
                  <a:pt x="1291" y="1564"/>
                  <a:pt x="1286" y="1556"/>
                  <a:pt x="1285" y="1560"/>
                </a:cubicBezTo>
                <a:close/>
                <a:moveTo>
                  <a:pt x="1234" y="1569"/>
                </a:moveTo>
                <a:cubicBezTo>
                  <a:pt x="1236" y="1569"/>
                  <a:pt x="1237" y="1570"/>
                  <a:pt x="1239" y="1571"/>
                </a:cubicBezTo>
                <a:cubicBezTo>
                  <a:pt x="1240" y="1568"/>
                  <a:pt x="1242" y="1566"/>
                  <a:pt x="1243" y="1563"/>
                </a:cubicBezTo>
                <a:cubicBezTo>
                  <a:pt x="1238" y="1564"/>
                  <a:pt x="1239" y="1558"/>
                  <a:pt x="1236" y="1557"/>
                </a:cubicBezTo>
                <a:cubicBezTo>
                  <a:pt x="1236" y="1562"/>
                  <a:pt x="1233" y="1563"/>
                  <a:pt x="1234" y="1569"/>
                </a:cubicBezTo>
                <a:close/>
                <a:moveTo>
                  <a:pt x="1498" y="1558"/>
                </a:moveTo>
                <a:cubicBezTo>
                  <a:pt x="1499" y="1554"/>
                  <a:pt x="1499" y="1562"/>
                  <a:pt x="1499" y="1563"/>
                </a:cubicBezTo>
                <a:cubicBezTo>
                  <a:pt x="1498" y="1566"/>
                  <a:pt x="1496" y="1564"/>
                  <a:pt x="1498" y="1558"/>
                </a:cubicBezTo>
                <a:close/>
                <a:moveTo>
                  <a:pt x="1732" y="1558"/>
                </a:moveTo>
                <a:cubicBezTo>
                  <a:pt x="1732" y="1553"/>
                  <a:pt x="1737" y="1562"/>
                  <a:pt x="1736" y="1557"/>
                </a:cubicBezTo>
                <a:cubicBezTo>
                  <a:pt x="1742" y="1559"/>
                  <a:pt x="1733" y="1561"/>
                  <a:pt x="1732" y="1558"/>
                </a:cubicBezTo>
                <a:close/>
                <a:moveTo>
                  <a:pt x="1686" y="1558"/>
                </a:moveTo>
                <a:cubicBezTo>
                  <a:pt x="1690" y="1559"/>
                  <a:pt x="1688" y="1566"/>
                  <a:pt x="1682" y="1565"/>
                </a:cubicBezTo>
                <a:cubicBezTo>
                  <a:pt x="1683" y="1562"/>
                  <a:pt x="1685" y="1561"/>
                  <a:pt x="1686" y="1558"/>
                </a:cubicBezTo>
                <a:close/>
                <a:moveTo>
                  <a:pt x="293" y="1563"/>
                </a:moveTo>
                <a:cubicBezTo>
                  <a:pt x="294" y="1563"/>
                  <a:pt x="295" y="1563"/>
                  <a:pt x="296" y="1563"/>
                </a:cubicBezTo>
                <a:cubicBezTo>
                  <a:pt x="296" y="1562"/>
                  <a:pt x="296" y="1561"/>
                  <a:pt x="296" y="1560"/>
                </a:cubicBezTo>
                <a:cubicBezTo>
                  <a:pt x="295" y="1560"/>
                  <a:pt x="294" y="1560"/>
                  <a:pt x="293" y="1560"/>
                </a:cubicBezTo>
                <a:cubicBezTo>
                  <a:pt x="293" y="1561"/>
                  <a:pt x="293" y="1562"/>
                  <a:pt x="293" y="1563"/>
                </a:cubicBezTo>
                <a:close/>
                <a:moveTo>
                  <a:pt x="1183" y="1565"/>
                </a:moveTo>
                <a:cubicBezTo>
                  <a:pt x="1183" y="1570"/>
                  <a:pt x="1188" y="1571"/>
                  <a:pt x="1191" y="1573"/>
                </a:cubicBezTo>
                <a:cubicBezTo>
                  <a:pt x="1193" y="1575"/>
                  <a:pt x="1194" y="1577"/>
                  <a:pt x="1196" y="1579"/>
                </a:cubicBezTo>
                <a:cubicBezTo>
                  <a:pt x="1198" y="1575"/>
                  <a:pt x="1199" y="1576"/>
                  <a:pt x="1197" y="1571"/>
                </a:cubicBezTo>
                <a:cubicBezTo>
                  <a:pt x="1202" y="1570"/>
                  <a:pt x="1206" y="1568"/>
                  <a:pt x="1208" y="1565"/>
                </a:cubicBezTo>
                <a:cubicBezTo>
                  <a:pt x="1204" y="1563"/>
                  <a:pt x="1200" y="1563"/>
                  <a:pt x="1196" y="1565"/>
                </a:cubicBezTo>
                <a:cubicBezTo>
                  <a:pt x="1196" y="1562"/>
                  <a:pt x="1194" y="1561"/>
                  <a:pt x="1193" y="1560"/>
                </a:cubicBezTo>
                <a:cubicBezTo>
                  <a:pt x="1190" y="1562"/>
                  <a:pt x="1185" y="1562"/>
                  <a:pt x="1183" y="1565"/>
                </a:cubicBezTo>
                <a:close/>
                <a:moveTo>
                  <a:pt x="1350" y="1561"/>
                </a:moveTo>
                <a:cubicBezTo>
                  <a:pt x="1348" y="1564"/>
                  <a:pt x="1345" y="1564"/>
                  <a:pt x="1342" y="1565"/>
                </a:cubicBezTo>
                <a:cubicBezTo>
                  <a:pt x="1343" y="1559"/>
                  <a:pt x="1346" y="1561"/>
                  <a:pt x="1350" y="1561"/>
                </a:cubicBezTo>
                <a:close/>
                <a:moveTo>
                  <a:pt x="1713" y="1560"/>
                </a:moveTo>
                <a:cubicBezTo>
                  <a:pt x="1718" y="1562"/>
                  <a:pt x="1713" y="1567"/>
                  <a:pt x="1708" y="1565"/>
                </a:cubicBezTo>
                <a:cubicBezTo>
                  <a:pt x="1708" y="1561"/>
                  <a:pt x="1713" y="1563"/>
                  <a:pt x="1713" y="1560"/>
                </a:cubicBezTo>
                <a:close/>
                <a:moveTo>
                  <a:pt x="395" y="1568"/>
                </a:moveTo>
                <a:cubicBezTo>
                  <a:pt x="393" y="1569"/>
                  <a:pt x="392" y="1571"/>
                  <a:pt x="392" y="1574"/>
                </a:cubicBezTo>
                <a:cubicBezTo>
                  <a:pt x="397" y="1575"/>
                  <a:pt x="401" y="1574"/>
                  <a:pt x="404" y="1573"/>
                </a:cubicBezTo>
                <a:cubicBezTo>
                  <a:pt x="407" y="1573"/>
                  <a:pt x="410" y="1572"/>
                  <a:pt x="407" y="1571"/>
                </a:cubicBezTo>
                <a:cubicBezTo>
                  <a:pt x="404" y="1571"/>
                  <a:pt x="400" y="1571"/>
                  <a:pt x="397" y="1571"/>
                </a:cubicBezTo>
                <a:cubicBezTo>
                  <a:pt x="396" y="1568"/>
                  <a:pt x="399" y="1560"/>
                  <a:pt x="393" y="1561"/>
                </a:cubicBezTo>
                <a:cubicBezTo>
                  <a:pt x="390" y="1562"/>
                  <a:pt x="395" y="1566"/>
                  <a:pt x="395" y="1568"/>
                </a:cubicBezTo>
                <a:close/>
                <a:moveTo>
                  <a:pt x="1220" y="1563"/>
                </a:moveTo>
                <a:cubicBezTo>
                  <a:pt x="1221" y="1566"/>
                  <a:pt x="1221" y="1570"/>
                  <a:pt x="1223" y="1571"/>
                </a:cubicBezTo>
                <a:cubicBezTo>
                  <a:pt x="1226" y="1569"/>
                  <a:pt x="1230" y="1569"/>
                  <a:pt x="1230" y="1563"/>
                </a:cubicBezTo>
                <a:cubicBezTo>
                  <a:pt x="1226" y="1563"/>
                  <a:pt x="1223" y="1560"/>
                  <a:pt x="1220" y="1563"/>
                </a:cubicBezTo>
                <a:close/>
                <a:moveTo>
                  <a:pt x="1467" y="1561"/>
                </a:moveTo>
                <a:cubicBezTo>
                  <a:pt x="1471" y="1561"/>
                  <a:pt x="1474" y="1561"/>
                  <a:pt x="1473" y="1566"/>
                </a:cubicBezTo>
                <a:cubicBezTo>
                  <a:pt x="1470" y="1566"/>
                  <a:pt x="1466" y="1566"/>
                  <a:pt x="1467" y="1561"/>
                </a:cubicBezTo>
                <a:close/>
                <a:moveTo>
                  <a:pt x="344" y="1566"/>
                </a:moveTo>
                <a:cubicBezTo>
                  <a:pt x="344" y="1566"/>
                  <a:pt x="343" y="1563"/>
                  <a:pt x="342" y="1563"/>
                </a:cubicBezTo>
                <a:cubicBezTo>
                  <a:pt x="340" y="1562"/>
                  <a:pt x="339" y="1565"/>
                  <a:pt x="336" y="1565"/>
                </a:cubicBezTo>
                <a:cubicBezTo>
                  <a:pt x="335" y="1564"/>
                  <a:pt x="336" y="1563"/>
                  <a:pt x="333" y="1563"/>
                </a:cubicBezTo>
                <a:cubicBezTo>
                  <a:pt x="333" y="1563"/>
                  <a:pt x="332" y="1564"/>
                  <a:pt x="332" y="1565"/>
                </a:cubicBezTo>
                <a:cubicBezTo>
                  <a:pt x="331" y="1565"/>
                  <a:pt x="329" y="1565"/>
                  <a:pt x="329" y="1566"/>
                </a:cubicBezTo>
                <a:cubicBezTo>
                  <a:pt x="331" y="1569"/>
                  <a:pt x="335" y="1566"/>
                  <a:pt x="338" y="1566"/>
                </a:cubicBezTo>
                <a:cubicBezTo>
                  <a:pt x="339" y="1566"/>
                  <a:pt x="340" y="1568"/>
                  <a:pt x="341" y="1568"/>
                </a:cubicBezTo>
                <a:cubicBezTo>
                  <a:pt x="347" y="1569"/>
                  <a:pt x="349" y="1566"/>
                  <a:pt x="350" y="1563"/>
                </a:cubicBezTo>
                <a:cubicBezTo>
                  <a:pt x="347" y="1561"/>
                  <a:pt x="347" y="1566"/>
                  <a:pt x="344" y="1566"/>
                </a:cubicBezTo>
                <a:close/>
                <a:moveTo>
                  <a:pt x="701" y="1563"/>
                </a:moveTo>
                <a:cubicBezTo>
                  <a:pt x="704" y="1563"/>
                  <a:pt x="705" y="1565"/>
                  <a:pt x="707" y="1565"/>
                </a:cubicBezTo>
                <a:cubicBezTo>
                  <a:pt x="708" y="1567"/>
                  <a:pt x="699" y="1567"/>
                  <a:pt x="701" y="1563"/>
                </a:cubicBezTo>
                <a:close/>
                <a:moveTo>
                  <a:pt x="1154" y="1568"/>
                </a:moveTo>
                <a:cubicBezTo>
                  <a:pt x="1160" y="1570"/>
                  <a:pt x="1160" y="1568"/>
                  <a:pt x="1166" y="1569"/>
                </a:cubicBezTo>
                <a:cubicBezTo>
                  <a:pt x="1167" y="1567"/>
                  <a:pt x="1172" y="1569"/>
                  <a:pt x="1173" y="1566"/>
                </a:cubicBezTo>
                <a:cubicBezTo>
                  <a:pt x="1168" y="1567"/>
                  <a:pt x="1169" y="1561"/>
                  <a:pt x="1163" y="1563"/>
                </a:cubicBezTo>
                <a:cubicBezTo>
                  <a:pt x="1163" y="1565"/>
                  <a:pt x="1163" y="1567"/>
                  <a:pt x="1160" y="1566"/>
                </a:cubicBezTo>
                <a:cubicBezTo>
                  <a:pt x="1158" y="1566"/>
                  <a:pt x="1159" y="1562"/>
                  <a:pt x="1156" y="1563"/>
                </a:cubicBezTo>
                <a:cubicBezTo>
                  <a:pt x="1156" y="1565"/>
                  <a:pt x="1155" y="1567"/>
                  <a:pt x="1154" y="1568"/>
                </a:cubicBezTo>
                <a:close/>
                <a:moveTo>
                  <a:pt x="1450" y="1563"/>
                </a:moveTo>
                <a:cubicBezTo>
                  <a:pt x="1450" y="1566"/>
                  <a:pt x="1446" y="1565"/>
                  <a:pt x="1447" y="1569"/>
                </a:cubicBezTo>
                <a:cubicBezTo>
                  <a:pt x="1442" y="1569"/>
                  <a:pt x="1444" y="1562"/>
                  <a:pt x="1450" y="1563"/>
                </a:cubicBezTo>
                <a:close/>
                <a:moveTo>
                  <a:pt x="1675" y="1566"/>
                </a:moveTo>
                <a:cubicBezTo>
                  <a:pt x="1678" y="1564"/>
                  <a:pt x="1681" y="1571"/>
                  <a:pt x="1682" y="1566"/>
                </a:cubicBezTo>
                <a:cubicBezTo>
                  <a:pt x="1680" y="1566"/>
                  <a:pt x="1680" y="1564"/>
                  <a:pt x="1678" y="1563"/>
                </a:cubicBezTo>
                <a:cubicBezTo>
                  <a:pt x="1679" y="1566"/>
                  <a:pt x="1669" y="1564"/>
                  <a:pt x="1675" y="1566"/>
                </a:cubicBezTo>
                <a:close/>
                <a:moveTo>
                  <a:pt x="360" y="1571"/>
                </a:moveTo>
                <a:cubicBezTo>
                  <a:pt x="361" y="1571"/>
                  <a:pt x="365" y="1570"/>
                  <a:pt x="364" y="1566"/>
                </a:cubicBezTo>
                <a:cubicBezTo>
                  <a:pt x="360" y="1565"/>
                  <a:pt x="360" y="1568"/>
                  <a:pt x="356" y="1568"/>
                </a:cubicBezTo>
                <a:cubicBezTo>
                  <a:pt x="359" y="1564"/>
                  <a:pt x="351" y="1563"/>
                  <a:pt x="352" y="1566"/>
                </a:cubicBezTo>
                <a:cubicBezTo>
                  <a:pt x="354" y="1568"/>
                  <a:pt x="356" y="1571"/>
                  <a:pt x="360" y="1571"/>
                </a:cubicBezTo>
                <a:close/>
                <a:moveTo>
                  <a:pt x="424" y="1565"/>
                </a:moveTo>
                <a:cubicBezTo>
                  <a:pt x="419" y="1563"/>
                  <a:pt x="422" y="1570"/>
                  <a:pt x="421" y="1573"/>
                </a:cubicBezTo>
                <a:cubicBezTo>
                  <a:pt x="419" y="1573"/>
                  <a:pt x="413" y="1571"/>
                  <a:pt x="414" y="1574"/>
                </a:cubicBezTo>
                <a:cubicBezTo>
                  <a:pt x="415" y="1576"/>
                  <a:pt x="430" y="1581"/>
                  <a:pt x="429" y="1574"/>
                </a:cubicBezTo>
                <a:cubicBezTo>
                  <a:pt x="427" y="1568"/>
                  <a:pt x="424" y="1579"/>
                  <a:pt x="423" y="1574"/>
                </a:cubicBezTo>
                <a:cubicBezTo>
                  <a:pt x="426" y="1574"/>
                  <a:pt x="423" y="1567"/>
                  <a:pt x="424" y="1565"/>
                </a:cubicBezTo>
                <a:close/>
                <a:moveTo>
                  <a:pt x="1051" y="1573"/>
                </a:moveTo>
                <a:cubicBezTo>
                  <a:pt x="1053" y="1574"/>
                  <a:pt x="1057" y="1574"/>
                  <a:pt x="1056" y="1579"/>
                </a:cubicBezTo>
                <a:cubicBezTo>
                  <a:pt x="1055" y="1581"/>
                  <a:pt x="1054" y="1581"/>
                  <a:pt x="1052" y="1582"/>
                </a:cubicBezTo>
                <a:cubicBezTo>
                  <a:pt x="1045" y="1579"/>
                  <a:pt x="1039" y="1582"/>
                  <a:pt x="1036" y="1588"/>
                </a:cubicBezTo>
                <a:cubicBezTo>
                  <a:pt x="1038" y="1591"/>
                  <a:pt x="1043" y="1589"/>
                  <a:pt x="1043" y="1593"/>
                </a:cubicBezTo>
                <a:cubicBezTo>
                  <a:pt x="1045" y="1596"/>
                  <a:pt x="1043" y="1602"/>
                  <a:pt x="1048" y="1601"/>
                </a:cubicBezTo>
                <a:cubicBezTo>
                  <a:pt x="1053" y="1600"/>
                  <a:pt x="1046" y="1592"/>
                  <a:pt x="1049" y="1593"/>
                </a:cubicBezTo>
                <a:cubicBezTo>
                  <a:pt x="1056" y="1593"/>
                  <a:pt x="1059" y="1589"/>
                  <a:pt x="1060" y="1584"/>
                </a:cubicBezTo>
                <a:cubicBezTo>
                  <a:pt x="1055" y="1579"/>
                  <a:pt x="1061" y="1571"/>
                  <a:pt x="1056" y="1565"/>
                </a:cubicBezTo>
                <a:cubicBezTo>
                  <a:pt x="1054" y="1567"/>
                  <a:pt x="1052" y="1569"/>
                  <a:pt x="1051" y="1573"/>
                </a:cubicBezTo>
                <a:close/>
                <a:moveTo>
                  <a:pt x="1043" y="1585"/>
                </a:moveTo>
                <a:cubicBezTo>
                  <a:pt x="1048" y="1590"/>
                  <a:pt x="1048" y="1579"/>
                  <a:pt x="1043" y="1585"/>
                </a:cubicBezTo>
                <a:close/>
                <a:moveTo>
                  <a:pt x="1068" y="1568"/>
                </a:moveTo>
                <a:cubicBezTo>
                  <a:pt x="1066" y="1575"/>
                  <a:pt x="1067" y="1581"/>
                  <a:pt x="1068" y="1588"/>
                </a:cubicBezTo>
                <a:cubicBezTo>
                  <a:pt x="1074" y="1591"/>
                  <a:pt x="1071" y="1582"/>
                  <a:pt x="1072" y="1579"/>
                </a:cubicBezTo>
                <a:cubicBezTo>
                  <a:pt x="1073" y="1579"/>
                  <a:pt x="1074" y="1579"/>
                  <a:pt x="1074" y="1579"/>
                </a:cubicBezTo>
                <a:cubicBezTo>
                  <a:pt x="1075" y="1578"/>
                  <a:pt x="1076" y="1574"/>
                  <a:pt x="1076" y="1573"/>
                </a:cubicBezTo>
                <a:cubicBezTo>
                  <a:pt x="1076" y="1571"/>
                  <a:pt x="1074" y="1571"/>
                  <a:pt x="1074" y="1569"/>
                </a:cubicBezTo>
                <a:cubicBezTo>
                  <a:pt x="1073" y="1568"/>
                  <a:pt x="1074" y="1565"/>
                  <a:pt x="1072" y="1565"/>
                </a:cubicBezTo>
                <a:cubicBezTo>
                  <a:pt x="1072" y="1567"/>
                  <a:pt x="1070" y="1568"/>
                  <a:pt x="1068" y="1568"/>
                </a:cubicBezTo>
                <a:close/>
                <a:moveTo>
                  <a:pt x="1131" y="1573"/>
                </a:moveTo>
                <a:cubicBezTo>
                  <a:pt x="1134" y="1573"/>
                  <a:pt x="1134" y="1570"/>
                  <a:pt x="1136" y="1569"/>
                </a:cubicBezTo>
                <a:cubicBezTo>
                  <a:pt x="1138" y="1569"/>
                  <a:pt x="1143" y="1571"/>
                  <a:pt x="1142" y="1566"/>
                </a:cubicBezTo>
                <a:cubicBezTo>
                  <a:pt x="1138" y="1566"/>
                  <a:pt x="1133" y="1567"/>
                  <a:pt x="1131" y="1565"/>
                </a:cubicBezTo>
                <a:cubicBezTo>
                  <a:pt x="1130" y="1570"/>
                  <a:pt x="1130" y="1568"/>
                  <a:pt x="1131" y="1573"/>
                </a:cubicBezTo>
                <a:close/>
                <a:moveTo>
                  <a:pt x="438" y="1576"/>
                </a:moveTo>
                <a:cubicBezTo>
                  <a:pt x="440" y="1573"/>
                  <a:pt x="445" y="1574"/>
                  <a:pt x="443" y="1568"/>
                </a:cubicBezTo>
                <a:cubicBezTo>
                  <a:pt x="440" y="1568"/>
                  <a:pt x="437" y="1567"/>
                  <a:pt x="437" y="1569"/>
                </a:cubicBezTo>
                <a:cubicBezTo>
                  <a:pt x="442" y="1570"/>
                  <a:pt x="433" y="1575"/>
                  <a:pt x="438" y="1576"/>
                </a:cubicBezTo>
                <a:close/>
                <a:moveTo>
                  <a:pt x="1005" y="1579"/>
                </a:moveTo>
                <a:cubicBezTo>
                  <a:pt x="1011" y="1578"/>
                  <a:pt x="1015" y="1575"/>
                  <a:pt x="1020" y="1574"/>
                </a:cubicBezTo>
                <a:cubicBezTo>
                  <a:pt x="1022" y="1576"/>
                  <a:pt x="1024" y="1577"/>
                  <a:pt x="1026" y="1577"/>
                </a:cubicBezTo>
                <a:cubicBezTo>
                  <a:pt x="1028" y="1578"/>
                  <a:pt x="1031" y="1580"/>
                  <a:pt x="1034" y="1579"/>
                </a:cubicBezTo>
                <a:cubicBezTo>
                  <a:pt x="1032" y="1573"/>
                  <a:pt x="1038" y="1576"/>
                  <a:pt x="1039" y="1573"/>
                </a:cubicBezTo>
                <a:cubicBezTo>
                  <a:pt x="1033" y="1568"/>
                  <a:pt x="1022" y="1567"/>
                  <a:pt x="1012" y="1568"/>
                </a:cubicBezTo>
                <a:cubicBezTo>
                  <a:pt x="1007" y="1568"/>
                  <a:pt x="1002" y="1574"/>
                  <a:pt x="999" y="1569"/>
                </a:cubicBezTo>
                <a:cubicBezTo>
                  <a:pt x="999" y="1571"/>
                  <a:pt x="999" y="1573"/>
                  <a:pt x="999" y="1574"/>
                </a:cubicBezTo>
                <a:cubicBezTo>
                  <a:pt x="1003" y="1574"/>
                  <a:pt x="1006" y="1574"/>
                  <a:pt x="1005" y="1579"/>
                </a:cubicBezTo>
                <a:close/>
                <a:moveTo>
                  <a:pt x="1106" y="1568"/>
                </a:moveTo>
                <a:cubicBezTo>
                  <a:pt x="1103" y="1571"/>
                  <a:pt x="1100" y="1571"/>
                  <a:pt x="1096" y="1569"/>
                </a:cubicBezTo>
                <a:cubicBezTo>
                  <a:pt x="1093" y="1572"/>
                  <a:pt x="1097" y="1576"/>
                  <a:pt x="1097" y="1581"/>
                </a:cubicBezTo>
                <a:cubicBezTo>
                  <a:pt x="1104" y="1581"/>
                  <a:pt x="1101" y="1572"/>
                  <a:pt x="1106" y="1571"/>
                </a:cubicBezTo>
                <a:cubicBezTo>
                  <a:pt x="1108" y="1572"/>
                  <a:pt x="1106" y="1575"/>
                  <a:pt x="1106" y="1577"/>
                </a:cubicBezTo>
                <a:cubicBezTo>
                  <a:pt x="1107" y="1579"/>
                  <a:pt x="1108" y="1579"/>
                  <a:pt x="1108" y="1581"/>
                </a:cubicBezTo>
                <a:cubicBezTo>
                  <a:pt x="1108" y="1581"/>
                  <a:pt x="1106" y="1582"/>
                  <a:pt x="1106" y="1584"/>
                </a:cubicBezTo>
                <a:cubicBezTo>
                  <a:pt x="1107" y="1585"/>
                  <a:pt x="1108" y="1586"/>
                  <a:pt x="1109" y="1587"/>
                </a:cubicBezTo>
                <a:cubicBezTo>
                  <a:pt x="1112" y="1584"/>
                  <a:pt x="1112" y="1578"/>
                  <a:pt x="1114" y="1574"/>
                </a:cubicBezTo>
                <a:cubicBezTo>
                  <a:pt x="1110" y="1573"/>
                  <a:pt x="1110" y="1569"/>
                  <a:pt x="1106" y="1568"/>
                </a:cubicBezTo>
                <a:close/>
                <a:moveTo>
                  <a:pt x="1116" y="1571"/>
                </a:moveTo>
                <a:cubicBezTo>
                  <a:pt x="1117" y="1571"/>
                  <a:pt x="1118" y="1571"/>
                  <a:pt x="1119" y="1571"/>
                </a:cubicBezTo>
                <a:cubicBezTo>
                  <a:pt x="1119" y="1570"/>
                  <a:pt x="1119" y="1569"/>
                  <a:pt x="1119" y="1568"/>
                </a:cubicBezTo>
                <a:cubicBezTo>
                  <a:pt x="1118" y="1568"/>
                  <a:pt x="1117" y="1568"/>
                  <a:pt x="1116" y="1568"/>
                </a:cubicBezTo>
                <a:cubicBezTo>
                  <a:pt x="1116" y="1569"/>
                  <a:pt x="1116" y="1570"/>
                  <a:pt x="1116" y="1571"/>
                </a:cubicBezTo>
                <a:close/>
                <a:moveTo>
                  <a:pt x="1268" y="1571"/>
                </a:moveTo>
                <a:cubicBezTo>
                  <a:pt x="1269" y="1571"/>
                  <a:pt x="1270" y="1571"/>
                  <a:pt x="1271" y="1571"/>
                </a:cubicBezTo>
                <a:cubicBezTo>
                  <a:pt x="1271" y="1570"/>
                  <a:pt x="1271" y="1569"/>
                  <a:pt x="1271" y="1568"/>
                </a:cubicBezTo>
                <a:cubicBezTo>
                  <a:pt x="1270" y="1568"/>
                  <a:pt x="1269" y="1568"/>
                  <a:pt x="1268" y="1568"/>
                </a:cubicBezTo>
                <a:cubicBezTo>
                  <a:pt x="1268" y="1569"/>
                  <a:pt x="1268" y="1570"/>
                  <a:pt x="1268" y="1571"/>
                </a:cubicBezTo>
                <a:close/>
                <a:moveTo>
                  <a:pt x="296" y="1569"/>
                </a:moveTo>
                <a:cubicBezTo>
                  <a:pt x="298" y="1574"/>
                  <a:pt x="294" y="1573"/>
                  <a:pt x="294" y="1576"/>
                </a:cubicBezTo>
                <a:cubicBezTo>
                  <a:pt x="295" y="1576"/>
                  <a:pt x="296" y="1578"/>
                  <a:pt x="297" y="1579"/>
                </a:cubicBezTo>
                <a:cubicBezTo>
                  <a:pt x="298" y="1580"/>
                  <a:pt x="301" y="1580"/>
                  <a:pt x="300" y="1584"/>
                </a:cubicBezTo>
                <a:cubicBezTo>
                  <a:pt x="298" y="1584"/>
                  <a:pt x="295" y="1584"/>
                  <a:pt x="293" y="1584"/>
                </a:cubicBezTo>
                <a:cubicBezTo>
                  <a:pt x="292" y="1589"/>
                  <a:pt x="297" y="1589"/>
                  <a:pt x="302" y="1588"/>
                </a:cubicBezTo>
                <a:cubicBezTo>
                  <a:pt x="302" y="1583"/>
                  <a:pt x="310" y="1585"/>
                  <a:pt x="311" y="1581"/>
                </a:cubicBezTo>
                <a:cubicBezTo>
                  <a:pt x="309" y="1579"/>
                  <a:pt x="308" y="1576"/>
                  <a:pt x="306" y="1574"/>
                </a:cubicBezTo>
                <a:cubicBezTo>
                  <a:pt x="304" y="1574"/>
                  <a:pt x="302" y="1574"/>
                  <a:pt x="300" y="1574"/>
                </a:cubicBezTo>
                <a:cubicBezTo>
                  <a:pt x="298" y="1574"/>
                  <a:pt x="297" y="1576"/>
                  <a:pt x="297" y="1574"/>
                </a:cubicBezTo>
                <a:cubicBezTo>
                  <a:pt x="300" y="1574"/>
                  <a:pt x="300" y="1570"/>
                  <a:pt x="296" y="1569"/>
                </a:cubicBezTo>
                <a:close/>
                <a:moveTo>
                  <a:pt x="380" y="1573"/>
                </a:moveTo>
                <a:cubicBezTo>
                  <a:pt x="383" y="1573"/>
                  <a:pt x="387" y="1573"/>
                  <a:pt x="391" y="1573"/>
                </a:cubicBezTo>
                <a:cubicBezTo>
                  <a:pt x="390" y="1572"/>
                  <a:pt x="390" y="1570"/>
                  <a:pt x="390" y="1569"/>
                </a:cubicBezTo>
                <a:cubicBezTo>
                  <a:pt x="387" y="1569"/>
                  <a:pt x="383" y="1569"/>
                  <a:pt x="380" y="1569"/>
                </a:cubicBezTo>
                <a:cubicBezTo>
                  <a:pt x="380" y="1570"/>
                  <a:pt x="380" y="1572"/>
                  <a:pt x="380" y="1573"/>
                </a:cubicBezTo>
                <a:close/>
                <a:moveTo>
                  <a:pt x="712" y="1571"/>
                </a:moveTo>
                <a:cubicBezTo>
                  <a:pt x="712" y="1575"/>
                  <a:pt x="713" y="1573"/>
                  <a:pt x="715" y="1573"/>
                </a:cubicBezTo>
                <a:cubicBezTo>
                  <a:pt x="718" y="1573"/>
                  <a:pt x="723" y="1574"/>
                  <a:pt x="723" y="1571"/>
                </a:cubicBezTo>
                <a:cubicBezTo>
                  <a:pt x="720" y="1568"/>
                  <a:pt x="716" y="1570"/>
                  <a:pt x="712" y="1571"/>
                </a:cubicBezTo>
                <a:close/>
                <a:moveTo>
                  <a:pt x="831" y="1584"/>
                </a:moveTo>
                <a:cubicBezTo>
                  <a:pt x="836" y="1583"/>
                  <a:pt x="836" y="1578"/>
                  <a:pt x="839" y="1574"/>
                </a:cubicBezTo>
                <a:cubicBezTo>
                  <a:pt x="834" y="1575"/>
                  <a:pt x="837" y="1568"/>
                  <a:pt x="832" y="1569"/>
                </a:cubicBezTo>
                <a:cubicBezTo>
                  <a:pt x="829" y="1574"/>
                  <a:pt x="827" y="1579"/>
                  <a:pt x="831" y="1584"/>
                </a:cubicBezTo>
                <a:close/>
                <a:moveTo>
                  <a:pt x="846" y="1577"/>
                </a:moveTo>
                <a:cubicBezTo>
                  <a:pt x="847" y="1574"/>
                  <a:pt x="852" y="1576"/>
                  <a:pt x="851" y="1571"/>
                </a:cubicBezTo>
                <a:cubicBezTo>
                  <a:pt x="849" y="1571"/>
                  <a:pt x="849" y="1569"/>
                  <a:pt x="846" y="1569"/>
                </a:cubicBezTo>
                <a:cubicBezTo>
                  <a:pt x="848" y="1573"/>
                  <a:pt x="842" y="1576"/>
                  <a:pt x="846" y="1577"/>
                </a:cubicBezTo>
                <a:close/>
                <a:moveTo>
                  <a:pt x="940" y="1571"/>
                </a:moveTo>
                <a:cubicBezTo>
                  <a:pt x="943" y="1577"/>
                  <a:pt x="933" y="1572"/>
                  <a:pt x="934" y="1576"/>
                </a:cubicBezTo>
                <a:cubicBezTo>
                  <a:pt x="937" y="1577"/>
                  <a:pt x="932" y="1578"/>
                  <a:pt x="936" y="1581"/>
                </a:cubicBezTo>
                <a:cubicBezTo>
                  <a:pt x="934" y="1582"/>
                  <a:pt x="930" y="1582"/>
                  <a:pt x="928" y="1584"/>
                </a:cubicBezTo>
                <a:cubicBezTo>
                  <a:pt x="926" y="1580"/>
                  <a:pt x="928" y="1572"/>
                  <a:pt x="923" y="1571"/>
                </a:cubicBezTo>
                <a:cubicBezTo>
                  <a:pt x="923" y="1574"/>
                  <a:pt x="918" y="1572"/>
                  <a:pt x="919" y="1576"/>
                </a:cubicBezTo>
                <a:cubicBezTo>
                  <a:pt x="923" y="1574"/>
                  <a:pt x="920" y="1579"/>
                  <a:pt x="922" y="1581"/>
                </a:cubicBezTo>
                <a:cubicBezTo>
                  <a:pt x="924" y="1584"/>
                  <a:pt x="930" y="1586"/>
                  <a:pt x="931" y="1592"/>
                </a:cubicBezTo>
                <a:cubicBezTo>
                  <a:pt x="939" y="1596"/>
                  <a:pt x="944" y="1589"/>
                  <a:pt x="951" y="1587"/>
                </a:cubicBezTo>
                <a:cubicBezTo>
                  <a:pt x="954" y="1580"/>
                  <a:pt x="948" y="1579"/>
                  <a:pt x="951" y="1574"/>
                </a:cubicBezTo>
                <a:cubicBezTo>
                  <a:pt x="955" y="1575"/>
                  <a:pt x="954" y="1580"/>
                  <a:pt x="960" y="1579"/>
                </a:cubicBezTo>
                <a:cubicBezTo>
                  <a:pt x="961" y="1581"/>
                  <a:pt x="962" y="1583"/>
                  <a:pt x="963" y="1584"/>
                </a:cubicBezTo>
                <a:cubicBezTo>
                  <a:pt x="965" y="1579"/>
                  <a:pt x="966" y="1575"/>
                  <a:pt x="966" y="1569"/>
                </a:cubicBezTo>
                <a:cubicBezTo>
                  <a:pt x="960" y="1568"/>
                  <a:pt x="955" y="1571"/>
                  <a:pt x="954" y="1571"/>
                </a:cubicBezTo>
                <a:cubicBezTo>
                  <a:pt x="952" y="1572"/>
                  <a:pt x="952" y="1571"/>
                  <a:pt x="951" y="1573"/>
                </a:cubicBezTo>
                <a:cubicBezTo>
                  <a:pt x="947" y="1576"/>
                  <a:pt x="946" y="1569"/>
                  <a:pt x="945" y="1569"/>
                </a:cubicBezTo>
                <a:cubicBezTo>
                  <a:pt x="944" y="1571"/>
                  <a:pt x="942" y="1571"/>
                  <a:pt x="940" y="1571"/>
                </a:cubicBezTo>
                <a:close/>
                <a:moveTo>
                  <a:pt x="1333" y="1574"/>
                </a:moveTo>
                <a:cubicBezTo>
                  <a:pt x="1334" y="1574"/>
                  <a:pt x="1337" y="1574"/>
                  <a:pt x="1337" y="1576"/>
                </a:cubicBezTo>
                <a:cubicBezTo>
                  <a:pt x="1342" y="1574"/>
                  <a:pt x="1346" y="1572"/>
                  <a:pt x="1350" y="1569"/>
                </a:cubicBezTo>
                <a:cubicBezTo>
                  <a:pt x="1342" y="1569"/>
                  <a:pt x="1336" y="1570"/>
                  <a:pt x="1333" y="1574"/>
                </a:cubicBezTo>
                <a:close/>
                <a:moveTo>
                  <a:pt x="1176" y="1590"/>
                </a:moveTo>
                <a:cubicBezTo>
                  <a:pt x="1176" y="1583"/>
                  <a:pt x="1183" y="1584"/>
                  <a:pt x="1185" y="1579"/>
                </a:cubicBezTo>
                <a:cubicBezTo>
                  <a:pt x="1180" y="1580"/>
                  <a:pt x="1184" y="1572"/>
                  <a:pt x="1180" y="1571"/>
                </a:cubicBezTo>
                <a:cubicBezTo>
                  <a:pt x="1180" y="1575"/>
                  <a:pt x="1178" y="1569"/>
                  <a:pt x="1174" y="1571"/>
                </a:cubicBezTo>
                <a:cubicBezTo>
                  <a:pt x="1175" y="1577"/>
                  <a:pt x="1172" y="1587"/>
                  <a:pt x="1176" y="1590"/>
                </a:cubicBezTo>
                <a:close/>
                <a:moveTo>
                  <a:pt x="1604" y="1571"/>
                </a:moveTo>
                <a:cubicBezTo>
                  <a:pt x="1607" y="1571"/>
                  <a:pt x="1604" y="1578"/>
                  <a:pt x="1603" y="1579"/>
                </a:cubicBezTo>
                <a:cubicBezTo>
                  <a:pt x="1599" y="1578"/>
                  <a:pt x="1605" y="1575"/>
                  <a:pt x="1604" y="1571"/>
                </a:cubicBezTo>
                <a:close/>
                <a:moveTo>
                  <a:pt x="488" y="1573"/>
                </a:moveTo>
                <a:cubicBezTo>
                  <a:pt x="495" y="1574"/>
                  <a:pt x="487" y="1582"/>
                  <a:pt x="488" y="1573"/>
                </a:cubicBezTo>
                <a:close/>
                <a:moveTo>
                  <a:pt x="505" y="1582"/>
                </a:moveTo>
                <a:cubicBezTo>
                  <a:pt x="506" y="1578"/>
                  <a:pt x="516" y="1583"/>
                  <a:pt x="514" y="1576"/>
                </a:cubicBezTo>
                <a:cubicBezTo>
                  <a:pt x="507" y="1579"/>
                  <a:pt x="501" y="1571"/>
                  <a:pt x="498" y="1574"/>
                </a:cubicBezTo>
                <a:cubicBezTo>
                  <a:pt x="500" y="1574"/>
                  <a:pt x="500" y="1577"/>
                  <a:pt x="500" y="1579"/>
                </a:cubicBezTo>
                <a:cubicBezTo>
                  <a:pt x="508" y="1576"/>
                  <a:pt x="501" y="1579"/>
                  <a:pt x="505" y="1582"/>
                </a:cubicBezTo>
                <a:close/>
                <a:moveTo>
                  <a:pt x="534" y="1576"/>
                </a:moveTo>
                <a:cubicBezTo>
                  <a:pt x="530" y="1576"/>
                  <a:pt x="526" y="1575"/>
                  <a:pt x="526" y="1579"/>
                </a:cubicBezTo>
                <a:cubicBezTo>
                  <a:pt x="528" y="1580"/>
                  <a:pt x="529" y="1582"/>
                  <a:pt x="529" y="1585"/>
                </a:cubicBezTo>
                <a:cubicBezTo>
                  <a:pt x="535" y="1585"/>
                  <a:pt x="537" y="1588"/>
                  <a:pt x="543" y="1587"/>
                </a:cubicBezTo>
                <a:cubicBezTo>
                  <a:pt x="542" y="1582"/>
                  <a:pt x="545" y="1581"/>
                  <a:pt x="546" y="1579"/>
                </a:cubicBezTo>
                <a:cubicBezTo>
                  <a:pt x="544" y="1579"/>
                  <a:pt x="545" y="1575"/>
                  <a:pt x="544" y="1573"/>
                </a:cubicBezTo>
                <a:cubicBezTo>
                  <a:pt x="540" y="1572"/>
                  <a:pt x="537" y="1575"/>
                  <a:pt x="534" y="1576"/>
                </a:cubicBezTo>
                <a:close/>
                <a:moveTo>
                  <a:pt x="997" y="1579"/>
                </a:moveTo>
                <a:cubicBezTo>
                  <a:pt x="994" y="1578"/>
                  <a:pt x="996" y="1573"/>
                  <a:pt x="991" y="1574"/>
                </a:cubicBezTo>
                <a:cubicBezTo>
                  <a:pt x="993" y="1569"/>
                  <a:pt x="1002" y="1575"/>
                  <a:pt x="997" y="1579"/>
                </a:cubicBezTo>
                <a:close/>
                <a:moveTo>
                  <a:pt x="651" y="1579"/>
                </a:moveTo>
                <a:cubicBezTo>
                  <a:pt x="652" y="1582"/>
                  <a:pt x="652" y="1588"/>
                  <a:pt x="656" y="1588"/>
                </a:cubicBezTo>
                <a:cubicBezTo>
                  <a:pt x="659" y="1584"/>
                  <a:pt x="662" y="1577"/>
                  <a:pt x="655" y="1574"/>
                </a:cubicBezTo>
                <a:cubicBezTo>
                  <a:pt x="656" y="1578"/>
                  <a:pt x="654" y="1579"/>
                  <a:pt x="651" y="1579"/>
                </a:cubicBezTo>
                <a:close/>
                <a:moveTo>
                  <a:pt x="785" y="1576"/>
                </a:moveTo>
                <a:cubicBezTo>
                  <a:pt x="787" y="1581"/>
                  <a:pt x="784" y="1592"/>
                  <a:pt x="791" y="1593"/>
                </a:cubicBezTo>
                <a:cubicBezTo>
                  <a:pt x="796" y="1595"/>
                  <a:pt x="793" y="1588"/>
                  <a:pt x="797" y="1588"/>
                </a:cubicBezTo>
                <a:cubicBezTo>
                  <a:pt x="797" y="1582"/>
                  <a:pt x="794" y="1580"/>
                  <a:pt x="799" y="1576"/>
                </a:cubicBezTo>
                <a:cubicBezTo>
                  <a:pt x="793" y="1577"/>
                  <a:pt x="789" y="1572"/>
                  <a:pt x="785" y="1576"/>
                </a:cubicBezTo>
                <a:close/>
                <a:moveTo>
                  <a:pt x="817" y="1577"/>
                </a:moveTo>
                <a:cubicBezTo>
                  <a:pt x="817" y="1579"/>
                  <a:pt x="817" y="1582"/>
                  <a:pt x="817" y="1584"/>
                </a:cubicBezTo>
                <a:cubicBezTo>
                  <a:pt x="817" y="1586"/>
                  <a:pt x="813" y="1585"/>
                  <a:pt x="814" y="1588"/>
                </a:cubicBezTo>
                <a:cubicBezTo>
                  <a:pt x="816" y="1591"/>
                  <a:pt x="819" y="1592"/>
                  <a:pt x="823" y="1592"/>
                </a:cubicBezTo>
                <a:cubicBezTo>
                  <a:pt x="827" y="1585"/>
                  <a:pt x="823" y="1580"/>
                  <a:pt x="822" y="1574"/>
                </a:cubicBezTo>
                <a:cubicBezTo>
                  <a:pt x="819" y="1575"/>
                  <a:pt x="814" y="1572"/>
                  <a:pt x="814" y="1576"/>
                </a:cubicBezTo>
                <a:cubicBezTo>
                  <a:pt x="815" y="1576"/>
                  <a:pt x="817" y="1576"/>
                  <a:pt x="817" y="1577"/>
                </a:cubicBezTo>
                <a:close/>
                <a:moveTo>
                  <a:pt x="1136" y="1587"/>
                </a:moveTo>
                <a:cubicBezTo>
                  <a:pt x="1138" y="1587"/>
                  <a:pt x="1140" y="1587"/>
                  <a:pt x="1142" y="1587"/>
                </a:cubicBezTo>
                <a:cubicBezTo>
                  <a:pt x="1142" y="1585"/>
                  <a:pt x="1142" y="1584"/>
                  <a:pt x="1142" y="1582"/>
                </a:cubicBezTo>
                <a:cubicBezTo>
                  <a:pt x="1142" y="1581"/>
                  <a:pt x="1140" y="1581"/>
                  <a:pt x="1140" y="1581"/>
                </a:cubicBezTo>
                <a:cubicBezTo>
                  <a:pt x="1140" y="1578"/>
                  <a:pt x="1142" y="1573"/>
                  <a:pt x="1137" y="1574"/>
                </a:cubicBezTo>
                <a:cubicBezTo>
                  <a:pt x="1134" y="1579"/>
                  <a:pt x="1138" y="1581"/>
                  <a:pt x="1136" y="1587"/>
                </a:cubicBezTo>
                <a:close/>
                <a:moveTo>
                  <a:pt x="1157" y="1577"/>
                </a:moveTo>
                <a:cubicBezTo>
                  <a:pt x="1159" y="1580"/>
                  <a:pt x="1157" y="1587"/>
                  <a:pt x="1160" y="1588"/>
                </a:cubicBezTo>
                <a:cubicBezTo>
                  <a:pt x="1160" y="1584"/>
                  <a:pt x="1163" y="1583"/>
                  <a:pt x="1163" y="1581"/>
                </a:cubicBezTo>
                <a:cubicBezTo>
                  <a:pt x="1163" y="1581"/>
                  <a:pt x="1162" y="1579"/>
                  <a:pt x="1162" y="1577"/>
                </a:cubicBezTo>
                <a:cubicBezTo>
                  <a:pt x="1162" y="1576"/>
                  <a:pt x="1163" y="1575"/>
                  <a:pt x="1163" y="1574"/>
                </a:cubicBezTo>
                <a:cubicBezTo>
                  <a:pt x="1159" y="1573"/>
                  <a:pt x="1160" y="1577"/>
                  <a:pt x="1157" y="1577"/>
                </a:cubicBezTo>
                <a:close/>
                <a:moveTo>
                  <a:pt x="1223" y="1574"/>
                </a:moveTo>
                <a:cubicBezTo>
                  <a:pt x="1229" y="1575"/>
                  <a:pt x="1225" y="1584"/>
                  <a:pt x="1220" y="1584"/>
                </a:cubicBezTo>
                <a:cubicBezTo>
                  <a:pt x="1219" y="1579"/>
                  <a:pt x="1225" y="1580"/>
                  <a:pt x="1223" y="1574"/>
                </a:cubicBezTo>
                <a:close/>
                <a:moveTo>
                  <a:pt x="640" y="1584"/>
                </a:moveTo>
                <a:cubicBezTo>
                  <a:pt x="635" y="1582"/>
                  <a:pt x="632" y="1588"/>
                  <a:pt x="637" y="1588"/>
                </a:cubicBezTo>
                <a:cubicBezTo>
                  <a:pt x="636" y="1580"/>
                  <a:pt x="644" y="1589"/>
                  <a:pt x="645" y="1588"/>
                </a:cubicBezTo>
                <a:cubicBezTo>
                  <a:pt x="649" y="1586"/>
                  <a:pt x="643" y="1584"/>
                  <a:pt x="643" y="1582"/>
                </a:cubicBezTo>
                <a:cubicBezTo>
                  <a:pt x="645" y="1582"/>
                  <a:pt x="648" y="1582"/>
                  <a:pt x="648" y="1581"/>
                </a:cubicBezTo>
                <a:cubicBezTo>
                  <a:pt x="644" y="1581"/>
                  <a:pt x="646" y="1576"/>
                  <a:pt x="643" y="1576"/>
                </a:cubicBezTo>
                <a:cubicBezTo>
                  <a:pt x="642" y="1579"/>
                  <a:pt x="639" y="1579"/>
                  <a:pt x="640" y="1584"/>
                </a:cubicBezTo>
                <a:close/>
                <a:moveTo>
                  <a:pt x="700" y="1590"/>
                </a:moveTo>
                <a:cubicBezTo>
                  <a:pt x="702" y="1591"/>
                  <a:pt x="707" y="1589"/>
                  <a:pt x="708" y="1590"/>
                </a:cubicBezTo>
                <a:cubicBezTo>
                  <a:pt x="708" y="1590"/>
                  <a:pt x="708" y="1593"/>
                  <a:pt x="708" y="1593"/>
                </a:cubicBezTo>
                <a:cubicBezTo>
                  <a:pt x="714" y="1595"/>
                  <a:pt x="722" y="1594"/>
                  <a:pt x="728" y="1595"/>
                </a:cubicBezTo>
                <a:cubicBezTo>
                  <a:pt x="732" y="1595"/>
                  <a:pt x="734" y="1598"/>
                  <a:pt x="737" y="1596"/>
                </a:cubicBezTo>
                <a:cubicBezTo>
                  <a:pt x="737" y="1594"/>
                  <a:pt x="737" y="1591"/>
                  <a:pt x="737" y="1588"/>
                </a:cubicBezTo>
                <a:cubicBezTo>
                  <a:pt x="732" y="1590"/>
                  <a:pt x="731" y="1587"/>
                  <a:pt x="729" y="1585"/>
                </a:cubicBezTo>
                <a:cubicBezTo>
                  <a:pt x="729" y="1585"/>
                  <a:pt x="727" y="1586"/>
                  <a:pt x="726" y="1585"/>
                </a:cubicBezTo>
                <a:cubicBezTo>
                  <a:pt x="723" y="1582"/>
                  <a:pt x="722" y="1577"/>
                  <a:pt x="720" y="1576"/>
                </a:cubicBezTo>
                <a:cubicBezTo>
                  <a:pt x="719" y="1578"/>
                  <a:pt x="718" y="1575"/>
                  <a:pt x="715" y="1576"/>
                </a:cubicBezTo>
                <a:cubicBezTo>
                  <a:pt x="713" y="1577"/>
                  <a:pt x="715" y="1582"/>
                  <a:pt x="712" y="1582"/>
                </a:cubicBezTo>
                <a:cubicBezTo>
                  <a:pt x="710" y="1582"/>
                  <a:pt x="707" y="1583"/>
                  <a:pt x="706" y="1585"/>
                </a:cubicBezTo>
                <a:cubicBezTo>
                  <a:pt x="708" y="1586"/>
                  <a:pt x="709" y="1585"/>
                  <a:pt x="710" y="1587"/>
                </a:cubicBezTo>
                <a:cubicBezTo>
                  <a:pt x="705" y="1585"/>
                  <a:pt x="702" y="1585"/>
                  <a:pt x="700" y="1590"/>
                </a:cubicBezTo>
                <a:close/>
                <a:moveTo>
                  <a:pt x="713" y="1590"/>
                </a:moveTo>
                <a:cubicBezTo>
                  <a:pt x="718" y="1591"/>
                  <a:pt x="719" y="1584"/>
                  <a:pt x="714" y="1584"/>
                </a:cubicBezTo>
                <a:cubicBezTo>
                  <a:pt x="714" y="1586"/>
                  <a:pt x="712" y="1587"/>
                  <a:pt x="713" y="1590"/>
                </a:cubicBezTo>
                <a:close/>
                <a:moveTo>
                  <a:pt x="750" y="1588"/>
                </a:moveTo>
                <a:cubicBezTo>
                  <a:pt x="747" y="1582"/>
                  <a:pt x="753" y="1583"/>
                  <a:pt x="754" y="1579"/>
                </a:cubicBezTo>
                <a:cubicBezTo>
                  <a:pt x="751" y="1578"/>
                  <a:pt x="744" y="1574"/>
                  <a:pt x="743" y="1577"/>
                </a:cubicBezTo>
                <a:cubicBezTo>
                  <a:pt x="747" y="1579"/>
                  <a:pt x="745" y="1587"/>
                  <a:pt x="750" y="1588"/>
                </a:cubicBezTo>
                <a:close/>
                <a:moveTo>
                  <a:pt x="574" y="1577"/>
                </a:moveTo>
                <a:cubicBezTo>
                  <a:pt x="573" y="1581"/>
                  <a:pt x="565" y="1577"/>
                  <a:pt x="566" y="1582"/>
                </a:cubicBezTo>
                <a:cubicBezTo>
                  <a:pt x="573" y="1582"/>
                  <a:pt x="574" y="1581"/>
                  <a:pt x="577" y="1585"/>
                </a:cubicBezTo>
                <a:cubicBezTo>
                  <a:pt x="577" y="1584"/>
                  <a:pt x="575" y="1590"/>
                  <a:pt x="579" y="1588"/>
                </a:cubicBezTo>
                <a:cubicBezTo>
                  <a:pt x="581" y="1588"/>
                  <a:pt x="580" y="1584"/>
                  <a:pt x="582" y="1584"/>
                </a:cubicBezTo>
                <a:cubicBezTo>
                  <a:pt x="584" y="1584"/>
                  <a:pt x="586" y="1584"/>
                  <a:pt x="588" y="1584"/>
                </a:cubicBezTo>
                <a:cubicBezTo>
                  <a:pt x="586" y="1586"/>
                  <a:pt x="586" y="1588"/>
                  <a:pt x="588" y="1590"/>
                </a:cubicBezTo>
                <a:cubicBezTo>
                  <a:pt x="594" y="1592"/>
                  <a:pt x="594" y="1588"/>
                  <a:pt x="596" y="1587"/>
                </a:cubicBezTo>
                <a:cubicBezTo>
                  <a:pt x="597" y="1586"/>
                  <a:pt x="603" y="1586"/>
                  <a:pt x="602" y="1582"/>
                </a:cubicBezTo>
                <a:cubicBezTo>
                  <a:pt x="595" y="1578"/>
                  <a:pt x="579" y="1584"/>
                  <a:pt x="574" y="1577"/>
                </a:cubicBezTo>
                <a:close/>
                <a:moveTo>
                  <a:pt x="676" y="1585"/>
                </a:moveTo>
                <a:cubicBezTo>
                  <a:pt x="676" y="1585"/>
                  <a:pt x="679" y="1588"/>
                  <a:pt x="679" y="1588"/>
                </a:cubicBezTo>
                <a:cubicBezTo>
                  <a:pt x="680" y="1590"/>
                  <a:pt x="682" y="1590"/>
                  <a:pt x="683" y="1592"/>
                </a:cubicBezTo>
                <a:cubicBezTo>
                  <a:pt x="682" y="1588"/>
                  <a:pt x="680" y="1582"/>
                  <a:pt x="683" y="1579"/>
                </a:cubicBezTo>
                <a:cubicBezTo>
                  <a:pt x="680" y="1579"/>
                  <a:pt x="677" y="1579"/>
                  <a:pt x="675" y="1577"/>
                </a:cubicBezTo>
                <a:cubicBezTo>
                  <a:pt x="678" y="1581"/>
                  <a:pt x="675" y="1584"/>
                  <a:pt x="676" y="1585"/>
                </a:cubicBezTo>
                <a:close/>
                <a:moveTo>
                  <a:pt x="852" y="1582"/>
                </a:moveTo>
                <a:cubicBezTo>
                  <a:pt x="854" y="1582"/>
                  <a:pt x="855" y="1582"/>
                  <a:pt x="856" y="1582"/>
                </a:cubicBezTo>
                <a:cubicBezTo>
                  <a:pt x="856" y="1581"/>
                  <a:pt x="856" y="1580"/>
                  <a:pt x="856" y="1579"/>
                </a:cubicBezTo>
                <a:cubicBezTo>
                  <a:pt x="854" y="1579"/>
                  <a:pt x="853" y="1579"/>
                  <a:pt x="852" y="1579"/>
                </a:cubicBezTo>
                <a:cubicBezTo>
                  <a:pt x="852" y="1580"/>
                  <a:pt x="852" y="1581"/>
                  <a:pt x="852" y="1582"/>
                </a:cubicBezTo>
                <a:close/>
                <a:moveTo>
                  <a:pt x="1580" y="1584"/>
                </a:moveTo>
                <a:cubicBezTo>
                  <a:pt x="1581" y="1584"/>
                  <a:pt x="1582" y="1584"/>
                  <a:pt x="1583" y="1584"/>
                </a:cubicBezTo>
                <a:cubicBezTo>
                  <a:pt x="1583" y="1583"/>
                  <a:pt x="1583" y="1582"/>
                  <a:pt x="1583" y="1581"/>
                </a:cubicBezTo>
                <a:cubicBezTo>
                  <a:pt x="1582" y="1581"/>
                  <a:pt x="1581" y="1581"/>
                  <a:pt x="1580" y="1581"/>
                </a:cubicBezTo>
                <a:cubicBezTo>
                  <a:pt x="1580" y="1582"/>
                  <a:pt x="1580" y="1583"/>
                  <a:pt x="1580" y="1584"/>
                </a:cubicBezTo>
                <a:close/>
                <a:moveTo>
                  <a:pt x="312" y="1582"/>
                </a:moveTo>
                <a:cubicBezTo>
                  <a:pt x="315" y="1588"/>
                  <a:pt x="308" y="1585"/>
                  <a:pt x="310" y="1590"/>
                </a:cubicBezTo>
                <a:cubicBezTo>
                  <a:pt x="315" y="1592"/>
                  <a:pt x="318" y="1591"/>
                  <a:pt x="324" y="1592"/>
                </a:cubicBezTo>
                <a:cubicBezTo>
                  <a:pt x="326" y="1592"/>
                  <a:pt x="337" y="1597"/>
                  <a:pt x="336" y="1590"/>
                </a:cubicBezTo>
                <a:cubicBezTo>
                  <a:pt x="327" y="1590"/>
                  <a:pt x="325" y="1589"/>
                  <a:pt x="317" y="1590"/>
                </a:cubicBezTo>
                <a:cubicBezTo>
                  <a:pt x="317" y="1588"/>
                  <a:pt x="316" y="1588"/>
                  <a:pt x="316" y="1587"/>
                </a:cubicBezTo>
                <a:cubicBezTo>
                  <a:pt x="315" y="1584"/>
                  <a:pt x="318" y="1584"/>
                  <a:pt x="319" y="1582"/>
                </a:cubicBezTo>
                <a:cubicBezTo>
                  <a:pt x="317" y="1582"/>
                  <a:pt x="314" y="1582"/>
                  <a:pt x="312" y="1582"/>
                </a:cubicBezTo>
                <a:close/>
                <a:moveTo>
                  <a:pt x="1346" y="1593"/>
                </a:moveTo>
                <a:cubicBezTo>
                  <a:pt x="1347" y="1591"/>
                  <a:pt x="1345" y="1591"/>
                  <a:pt x="1345" y="1590"/>
                </a:cubicBezTo>
                <a:cubicBezTo>
                  <a:pt x="1344" y="1588"/>
                  <a:pt x="1343" y="1579"/>
                  <a:pt x="1342" y="1584"/>
                </a:cubicBezTo>
                <a:cubicBezTo>
                  <a:pt x="1342" y="1590"/>
                  <a:pt x="1338" y="1594"/>
                  <a:pt x="1346" y="1593"/>
                </a:cubicBezTo>
                <a:close/>
                <a:moveTo>
                  <a:pt x="1445" y="1584"/>
                </a:moveTo>
                <a:cubicBezTo>
                  <a:pt x="1446" y="1584"/>
                  <a:pt x="1446" y="1587"/>
                  <a:pt x="1448" y="1587"/>
                </a:cubicBezTo>
                <a:cubicBezTo>
                  <a:pt x="1447" y="1591"/>
                  <a:pt x="1443" y="1587"/>
                  <a:pt x="1445" y="1584"/>
                </a:cubicBezTo>
                <a:close/>
                <a:moveTo>
                  <a:pt x="810" y="1590"/>
                </a:moveTo>
                <a:cubicBezTo>
                  <a:pt x="809" y="1592"/>
                  <a:pt x="808" y="1593"/>
                  <a:pt x="805" y="1593"/>
                </a:cubicBezTo>
                <a:cubicBezTo>
                  <a:pt x="804" y="1590"/>
                  <a:pt x="807" y="1590"/>
                  <a:pt x="810" y="1590"/>
                </a:cubicBezTo>
                <a:close/>
                <a:moveTo>
                  <a:pt x="1532" y="1593"/>
                </a:moveTo>
                <a:cubicBezTo>
                  <a:pt x="1533" y="1593"/>
                  <a:pt x="1534" y="1593"/>
                  <a:pt x="1535" y="1593"/>
                </a:cubicBezTo>
                <a:cubicBezTo>
                  <a:pt x="1535" y="1592"/>
                  <a:pt x="1535" y="1591"/>
                  <a:pt x="1535" y="1590"/>
                </a:cubicBezTo>
                <a:cubicBezTo>
                  <a:pt x="1534" y="1590"/>
                  <a:pt x="1533" y="1590"/>
                  <a:pt x="1532" y="1590"/>
                </a:cubicBezTo>
                <a:cubicBezTo>
                  <a:pt x="1532" y="1591"/>
                  <a:pt x="1532" y="1592"/>
                  <a:pt x="1532" y="1593"/>
                </a:cubicBezTo>
                <a:close/>
                <a:moveTo>
                  <a:pt x="358" y="1598"/>
                </a:moveTo>
                <a:cubicBezTo>
                  <a:pt x="359" y="1598"/>
                  <a:pt x="360" y="1598"/>
                  <a:pt x="361" y="1598"/>
                </a:cubicBezTo>
                <a:cubicBezTo>
                  <a:pt x="361" y="1597"/>
                  <a:pt x="361" y="1596"/>
                  <a:pt x="361" y="1595"/>
                </a:cubicBezTo>
                <a:cubicBezTo>
                  <a:pt x="360" y="1595"/>
                  <a:pt x="359" y="1595"/>
                  <a:pt x="358" y="1595"/>
                </a:cubicBezTo>
                <a:cubicBezTo>
                  <a:pt x="358" y="1596"/>
                  <a:pt x="358" y="1597"/>
                  <a:pt x="358" y="1598"/>
                </a:cubicBezTo>
                <a:close/>
                <a:moveTo>
                  <a:pt x="368" y="1595"/>
                </a:moveTo>
                <a:cubicBezTo>
                  <a:pt x="371" y="1595"/>
                  <a:pt x="372" y="1598"/>
                  <a:pt x="372" y="1601"/>
                </a:cubicBezTo>
                <a:cubicBezTo>
                  <a:pt x="369" y="1601"/>
                  <a:pt x="368" y="1598"/>
                  <a:pt x="368" y="1595"/>
                </a:cubicBezTo>
                <a:close/>
                <a:moveTo>
                  <a:pt x="415" y="1598"/>
                </a:moveTo>
                <a:cubicBezTo>
                  <a:pt x="416" y="1598"/>
                  <a:pt x="417" y="1598"/>
                  <a:pt x="418" y="1598"/>
                </a:cubicBezTo>
                <a:cubicBezTo>
                  <a:pt x="418" y="1597"/>
                  <a:pt x="418" y="1596"/>
                  <a:pt x="418" y="1595"/>
                </a:cubicBezTo>
                <a:cubicBezTo>
                  <a:pt x="417" y="1595"/>
                  <a:pt x="415" y="1595"/>
                  <a:pt x="414" y="1595"/>
                </a:cubicBezTo>
                <a:cubicBezTo>
                  <a:pt x="414" y="1596"/>
                  <a:pt x="415" y="1597"/>
                  <a:pt x="415" y="1598"/>
                </a:cubicBezTo>
                <a:close/>
                <a:moveTo>
                  <a:pt x="916" y="1607"/>
                </a:moveTo>
                <a:cubicBezTo>
                  <a:pt x="923" y="1610"/>
                  <a:pt x="924" y="1604"/>
                  <a:pt x="931" y="1607"/>
                </a:cubicBezTo>
                <a:cubicBezTo>
                  <a:pt x="932" y="1602"/>
                  <a:pt x="928" y="1600"/>
                  <a:pt x="931" y="1596"/>
                </a:cubicBezTo>
                <a:cubicBezTo>
                  <a:pt x="930" y="1596"/>
                  <a:pt x="929" y="1596"/>
                  <a:pt x="928" y="1596"/>
                </a:cubicBezTo>
                <a:cubicBezTo>
                  <a:pt x="927" y="1596"/>
                  <a:pt x="926" y="1597"/>
                  <a:pt x="927" y="1598"/>
                </a:cubicBezTo>
                <a:cubicBezTo>
                  <a:pt x="932" y="1603"/>
                  <a:pt x="912" y="1598"/>
                  <a:pt x="916" y="1607"/>
                </a:cubicBezTo>
                <a:close/>
                <a:moveTo>
                  <a:pt x="748" y="1601"/>
                </a:moveTo>
                <a:cubicBezTo>
                  <a:pt x="749" y="1601"/>
                  <a:pt x="750" y="1601"/>
                  <a:pt x="751" y="1601"/>
                </a:cubicBezTo>
                <a:cubicBezTo>
                  <a:pt x="751" y="1600"/>
                  <a:pt x="751" y="1599"/>
                  <a:pt x="751" y="1598"/>
                </a:cubicBezTo>
                <a:cubicBezTo>
                  <a:pt x="750" y="1598"/>
                  <a:pt x="749" y="1598"/>
                  <a:pt x="748" y="1598"/>
                </a:cubicBezTo>
                <a:cubicBezTo>
                  <a:pt x="748" y="1599"/>
                  <a:pt x="748" y="1600"/>
                  <a:pt x="748" y="1601"/>
                </a:cubicBezTo>
                <a:close/>
                <a:moveTo>
                  <a:pt x="1176" y="1601"/>
                </a:moveTo>
                <a:cubicBezTo>
                  <a:pt x="1177" y="1601"/>
                  <a:pt x="1177" y="1602"/>
                  <a:pt x="1179" y="1603"/>
                </a:cubicBezTo>
                <a:cubicBezTo>
                  <a:pt x="1178" y="1600"/>
                  <a:pt x="1179" y="1597"/>
                  <a:pt x="1176" y="1598"/>
                </a:cubicBezTo>
                <a:cubicBezTo>
                  <a:pt x="1176" y="1599"/>
                  <a:pt x="1176" y="1600"/>
                  <a:pt x="1176" y="1601"/>
                </a:cubicBezTo>
                <a:close/>
                <a:moveTo>
                  <a:pt x="505" y="1603"/>
                </a:moveTo>
                <a:cubicBezTo>
                  <a:pt x="506" y="1603"/>
                  <a:pt x="507" y="1603"/>
                  <a:pt x="509" y="1603"/>
                </a:cubicBezTo>
                <a:cubicBezTo>
                  <a:pt x="511" y="1599"/>
                  <a:pt x="503" y="1598"/>
                  <a:pt x="504" y="1601"/>
                </a:cubicBezTo>
                <a:cubicBezTo>
                  <a:pt x="505" y="1601"/>
                  <a:pt x="506" y="1601"/>
                  <a:pt x="505" y="1603"/>
                </a:cubicBezTo>
                <a:close/>
                <a:moveTo>
                  <a:pt x="653" y="1601"/>
                </a:moveTo>
                <a:cubicBezTo>
                  <a:pt x="654" y="1597"/>
                  <a:pt x="659" y="1602"/>
                  <a:pt x="658" y="1606"/>
                </a:cubicBezTo>
                <a:cubicBezTo>
                  <a:pt x="655" y="1606"/>
                  <a:pt x="656" y="1601"/>
                  <a:pt x="653" y="1601"/>
                </a:cubicBezTo>
                <a:close/>
                <a:moveTo>
                  <a:pt x="691" y="1601"/>
                </a:moveTo>
                <a:cubicBezTo>
                  <a:pt x="694" y="1596"/>
                  <a:pt x="696" y="1603"/>
                  <a:pt x="695" y="1604"/>
                </a:cubicBezTo>
                <a:cubicBezTo>
                  <a:pt x="694" y="1605"/>
                  <a:pt x="693" y="1600"/>
                  <a:pt x="691" y="1601"/>
                </a:cubicBezTo>
                <a:close/>
                <a:moveTo>
                  <a:pt x="830" y="1607"/>
                </a:moveTo>
                <a:cubicBezTo>
                  <a:pt x="833" y="1607"/>
                  <a:pt x="840" y="1609"/>
                  <a:pt x="841" y="1606"/>
                </a:cubicBezTo>
                <a:cubicBezTo>
                  <a:pt x="835" y="1606"/>
                  <a:pt x="835" y="1601"/>
                  <a:pt x="831" y="1600"/>
                </a:cubicBezTo>
                <a:cubicBezTo>
                  <a:pt x="834" y="1605"/>
                  <a:pt x="830" y="1602"/>
                  <a:pt x="830" y="1607"/>
                </a:cubicBezTo>
                <a:close/>
                <a:moveTo>
                  <a:pt x="1011" y="1600"/>
                </a:moveTo>
                <a:cubicBezTo>
                  <a:pt x="1014" y="1600"/>
                  <a:pt x="1014" y="1604"/>
                  <a:pt x="1014" y="1607"/>
                </a:cubicBezTo>
                <a:cubicBezTo>
                  <a:pt x="1009" y="1609"/>
                  <a:pt x="1012" y="1603"/>
                  <a:pt x="1011" y="1600"/>
                </a:cubicBezTo>
                <a:close/>
                <a:moveTo>
                  <a:pt x="1100" y="1603"/>
                </a:moveTo>
                <a:cubicBezTo>
                  <a:pt x="1100" y="1605"/>
                  <a:pt x="1096" y="1604"/>
                  <a:pt x="1094" y="1604"/>
                </a:cubicBezTo>
                <a:cubicBezTo>
                  <a:pt x="1095" y="1601"/>
                  <a:pt x="1098" y="1601"/>
                  <a:pt x="1100" y="1603"/>
                </a:cubicBezTo>
                <a:close/>
                <a:moveTo>
                  <a:pt x="1108" y="1604"/>
                </a:moveTo>
                <a:cubicBezTo>
                  <a:pt x="1109" y="1604"/>
                  <a:pt x="1110" y="1604"/>
                  <a:pt x="1111" y="1604"/>
                </a:cubicBezTo>
                <a:cubicBezTo>
                  <a:pt x="1111" y="1603"/>
                  <a:pt x="1111" y="1602"/>
                  <a:pt x="1111" y="1601"/>
                </a:cubicBezTo>
                <a:cubicBezTo>
                  <a:pt x="1110" y="1601"/>
                  <a:pt x="1109" y="1601"/>
                  <a:pt x="1108" y="1601"/>
                </a:cubicBezTo>
                <a:cubicBezTo>
                  <a:pt x="1108" y="1602"/>
                  <a:pt x="1108" y="1603"/>
                  <a:pt x="1108" y="1604"/>
                </a:cubicBezTo>
                <a:close/>
                <a:moveTo>
                  <a:pt x="547" y="1603"/>
                </a:moveTo>
                <a:cubicBezTo>
                  <a:pt x="548" y="1604"/>
                  <a:pt x="550" y="1604"/>
                  <a:pt x="553" y="1604"/>
                </a:cubicBezTo>
                <a:cubicBezTo>
                  <a:pt x="554" y="1607"/>
                  <a:pt x="545" y="1607"/>
                  <a:pt x="547" y="1603"/>
                </a:cubicBezTo>
                <a:close/>
                <a:moveTo>
                  <a:pt x="810" y="1603"/>
                </a:moveTo>
                <a:cubicBezTo>
                  <a:pt x="814" y="1600"/>
                  <a:pt x="814" y="1610"/>
                  <a:pt x="810" y="1607"/>
                </a:cubicBezTo>
                <a:cubicBezTo>
                  <a:pt x="810" y="1606"/>
                  <a:pt x="810" y="1604"/>
                  <a:pt x="810" y="1603"/>
                </a:cubicBezTo>
                <a:close/>
                <a:moveTo>
                  <a:pt x="976" y="1604"/>
                </a:moveTo>
                <a:cubicBezTo>
                  <a:pt x="976" y="1605"/>
                  <a:pt x="976" y="1606"/>
                  <a:pt x="976" y="1607"/>
                </a:cubicBezTo>
                <a:cubicBezTo>
                  <a:pt x="980" y="1610"/>
                  <a:pt x="980" y="1602"/>
                  <a:pt x="977" y="1603"/>
                </a:cubicBezTo>
                <a:cubicBezTo>
                  <a:pt x="977" y="1604"/>
                  <a:pt x="977" y="1605"/>
                  <a:pt x="976" y="1604"/>
                </a:cubicBezTo>
                <a:close/>
                <a:moveTo>
                  <a:pt x="456" y="1607"/>
                </a:moveTo>
                <a:cubicBezTo>
                  <a:pt x="460" y="1612"/>
                  <a:pt x="459" y="1605"/>
                  <a:pt x="458" y="1604"/>
                </a:cubicBezTo>
                <a:cubicBezTo>
                  <a:pt x="457" y="1604"/>
                  <a:pt x="455" y="1605"/>
                  <a:pt x="455" y="1606"/>
                </a:cubicBezTo>
                <a:cubicBezTo>
                  <a:pt x="455" y="1605"/>
                  <a:pt x="457" y="1608"/>
                  <a:pt x="456" y="1607"/>
                </a:cubicBezTo>
                <a:close/>
                <a:moveTo>
                  <a:pt x="936" y="1607"/>
                </a:moveTo>
                <a:cubicBezTo>
                  <a:pt x="938" y="1607"/>
                  <a:pt x="941" y="1608"/>
                  <a:pt x="940" y="1604"/>
                </a:cubicBezTo>
                <a:cubicBezTo>
                  <a:pt x="939" y="1604"/>
                  <a:pt x="938" y="1604"/>
                  <a:pt x="937" y="1604"/>
                </a:cubicBezTo>
                <a:cubicBezTo>
                  <a:pt x="937" y="1606"/>
                  <a:pt x="936" y="1606"/>
                  <a:pt x="936" y="1607"/>
                </a:cubicBezTo>
                <a:close/>
                <a:moveTo>
                  <a:pt x="573" y="1606"/>
                </a:moveTo>
                <a:cubicBezTo>
                  <a:pt x="572" y="1606"/>
                  <a:pt x="571" y="1606"/>
                  <a:pt x="570" y="1606"/>
                </a:cubicBezTo>
                <a:cubicBezTo>
                  <a:pt x="562" y="1605"/>
                  <a:pt x="574" y="1610"/>
                  <a:pt x="573" y="1606"/>
                </a:cubicBezTo>
                <a:close/>
                <a:moveTo>
                  <a:pt x="572" y="1623"/>
                </a:moveTo>
                <a:cubicBezTo>
                  <a:pt x="566" y="1624"/>
                  <a:pt x="565" y="1621"/>
                  <a:pt x="558" y="1622"/>
                </a:cubicBezTo>
                <a:cubicBezTo>
                  <a:pt x="552" y="1621"/>
                  <a:pt x="574" y="1617"/>
                  <a:pt x="572" y="1623"/>
                </a:cubicBezTo>
                <a:close/>
                <a:moveTo>
                  <a:pt x="615" y="1628"/>
                </a:moveTo>
                <a:cubicBezTo>
                  <a:pt x="617" y="1624"/>
                  <a:pt x="625" y="1627"/>
                  <a:pt x="629" y="1626"/>
                </a:cubicBezTo>
                <a:cubicBezTo>
                  <a:pt x="627" y="1630"/>
                  <a:pt x="619" y="1627"/>
                  <a:pt x="615" y="1628"/>
                </a:cubicBezTo>
                <a:close/>
                <a:moveTo>
                  <a:pt x="20" y="781"/>
                </a:moveTo>
                <a:cubicBezTo>
                  <a:pt x="22" y="781"/>
                  <a:pt x="20" y="783"/>
                  <a:pt x="22" y="783"/>
                </a:cubicBezTo>
                <a:cubicBezTo>
                  <a:pt x="27" y="782"/>
                  <a:pt x="35" y="780"/>
                  <a:pt x="36" y="780"/>
                </a:cubicBezTo>
                <a:cubicBezTo>
                  <a:pt x="36" y="780"/>
                  <a:pt x="38" y="776"/>
                  <a:pt x="39" y="780"/>
                </a:cubicBezTo>
                <a:cubicBezTo>
                  <a:pt x="37" y="781"/>
                  <a:pt x="33" y="781"/>
                  <a:pt x="29" y="781"/>
                </a:cubicBezTo>
                <a:cubicBezTo>
                  <a:pt x="29" y="784"/>
                  <a:pt x="27" y="785"/>
                  <a:pt x="25" y="786"/>
                </a:cubicBezTo>
                <a:cubicBezTo>
                  <a:pt x="21" y="788"/>
                  <a:pt x="13" y="785"/>
                  <a:pt x="14" y="791"/>
                </a:cubicBezTo>
                <a:cubicBezTo>
                  <a:pt x="18" y="790"/>
                  <a:pt x="20" y="788"/>
                  <a:pt x="25" y="789"/>
                </a:cubicBezTo>
                <a:cubicBezTo>
                  <a:pt x="27" y="788"/>
                  <a:pt x="28" y="786"/>
                  <a:pt x="30" y="784"/>
                </a:cubicBezTo>
                <a:cubicBezTo>
                  <a:pt x="33" y="783"/>
                  <a:pt x="36" y="784"/>
                  <a:pt x="39" y="783"/>
                </a:cubicBezTo>
                <a:cubicBezTo>
                  <a:pt x="40" y="783"/>
                  <a:pt x="41" y="780"/>
                  <a:pt x="42" y="780"/>
                </a:cubicBezTo>
                <a:cubicBezTo>
                  <a:pt x="47" y="778"/>
                  <a:pt x="52" y="780"/>
                  <a:pt x="55" y="776"/>
                </a:cubicBezTo>
                <a:cubicBezTo>
                  <a:pt x="55" y="776"/>
                  <a:pt x="57" y="777"/>
                  <a:pt x="58" y="776"/>
                </a:cubicBezTo>
                <a:cubicBezTo>
                  <a:pt x="58" y="776"/>
                  <a:pt x="58" y="775"/>
                  <a:pt x="58" y="775"/>
                </a:cubicBezTo>
                <a:cubicBezTo>
                  <a:pt x="59" y="773"/>
                  <a:pt x="66" y="776"/>
                  <a:pt x="68" y="775"/>
                </a:cubicBezTo>
                <a:cubicBezTo>
                  <a:pt x="67" y="779"/>
                  <a:pt x="71" y="778"/>
                  <a:pt x="71" y="781"/>
                </a:cubicBezTo>
                <a:cubicBezTo>
                  <a:pt x="67" y="781"/>
                  <a:pt x="66" y="778"/>
                  <a:pt x="66" y="784"/>
                </a:cubicBezTo>
                <a:cubicBezTo>
                  <a:pt x="68" y="788"/>
                  <a:pt x="73" y="782"/>
                  <a:pt x="75" y="788"/>
                </a:cubicBezTo>
                <a:cubicBezTo>
                  <a:pt x="76" y="794"/>
                  <a:pt x="71" y="796"/>
                  <a:pt x="66" y="797"/>
                </a:cubicBezTo>
                <a:cubicBezTo>
                  <a:pt x="67" y="801"/>
                  <a:pt x="63" y="800"/>
                  <a:pt x="63" y="803"/>
                </a:cubicBezTo>
                <a:cubicBezTo>
                  <a:pt x="65" y="804"/>
                  <a:pt x="66" y="804"/>
                  <a:pt x="66" y="807"/>
                </a:cubicBezTo>
                <a:cubicBezTo>
                  <a:pt x="63" y="808"/>
                  <a:pt x="57" y="805"/>
                  <a:pt x="57" y="808"/>
                </a:cubicBezTo>
                <a:cubicBezTo>
                  <a:pt x="63" y="810"/>
                  <a:pt x="65" y="807"/>
                  <a:pt x="70" y="811"/>
                </a:cubicBezTo>
                <a:cubicBezTo>
                  <a:pt x="63" y="811"/>
                  <a:pt x="69" y="815"/>
                  <a:pt x="68" y="818"/>
                </a:cubicBezTo>
                <a:cubicBezTo>
                  <a:pt x="61" y="817"/>
                  <a:pt x="65" y="827"/>
                  <a:pt x="63" y="830"/>
                </a:cubicBezTo>
                <a:cubicBezTo>
                  <a:pt x="71" y="828"/>
                  <a:pt x="67" y="838"/>
                  <a:pt x="73" y="838"/>
                </a:cubicBezTo>
                <a:cubicBezTo>
                  <a:pt x="73" y="835"/>
                  <a:pt x="79" y="838"/>
                  <a:pt x="79" y="840"/>
                </a:cubicBezTo>
                <a:cubicBezTo>
                  <a:pt x="76" y="844"/>
                  <a:pt x="80" y="842"/>
                  <a:pt x="81" y="845"/>
                </a:cubicBezTo>
                <a:cubicBezTo>
                  <a:pt x="80" y="845"/>
                  <a:pt x="78" y="845"/>
                  <a:pt x="78" y="846"/>
                </a:cubicBezTo>
                <a:cubicBezTo>
                  <a:pt x="78" y="848"/>
                  <a:pt x="75" y="848"/>
                  <a:pt x="75" y="849"/>
                </a:cubicBezTo>
                <a:cubicBezTo>
                  <a:pt x="79" y="851"/>
                  <a:pt x="82" y="846"/>
                  <a:pt x="83" y="849"/>
                </a:cubicBezTo>
                <a:cubicBezTo>
                  <a:pt x="83" y="855"/>
                  <a:pt x="77" y="853"/>
                  <a:pt x="75" y="856"/>
                </a:cubicBezTo>
                <a:cubicBezTo>
                  <a:pt x="74" y="855"/>
                  <a:pt x="66" y="852"/>
                  <a:pt x="66" y="856"/>
                </a:cubicBezTo>
                <a:cubicBezTo>
                  <a:pt x="71" y="858"/>
                  <a:pt x="78" y="857"/>
                  <a:pt x="79" y="864"/>
                </a:cubicBezTo>
                <a:cubicBezTo>
                  <a:pt x="75" y="863"/>
                  <a:pt x="73" y="864"/>
                  <a:pt x="72" y="867"/>
                </a:cubicBezTo>
                <a:cubicBezTo>
                  <a:pt x="75" y="867"/>
                  <a:pt x="76" y="865"/>
                  <a:pt x="77" y="867"/>
                </a:cubicBezTo>
                <a:cubicBezTo>
                  <a:pt x="75" y="869"/>
                  <a:pt x="74" y="870"/>
                  <a:pt x="73" y="873"/>
                </a:cubicBezTo>
                <a:cubicBezTo>
                  <a:pt x="72" y="874"/>
                  <a:pt x="73" y="876"/>
                  <a:pt x="71" y="876"/>
                </a:cubicBezTo>
                <a:cubicBezTo>
                  <a:pt x="69" y="874"/>
                  <a:pt x="68" y="870"/>
                  <a:pt x="62" y="872"/>
                </a:cubicBezTo>
                <a:cubicBezTo>
                  <a:pt x="60" y="876"/>
                  <a:pt x="63" y="877"/>
                  <a:pt x="60" y="878"/>
                </a:cubicBezTo>
                <a:cubicBezTo>
                  <a:pt x="59" y="878"/>
                  <a:pt x="58" y="877"/>
                  <a:pt x="57" y="876"/>
                </a:cubicBezTo>
                <a:cubicBezTo>
                  <a:pt x="55" y="884"/>
                  <a:pt x="68" y="876"/>
                  <a:pt x="68" y="881"/>
                </a:cubicBezTo>
                <a:cubicBezTo>
                  <a:pt x="65" y="885"/>
                  <a:pt x="62" y="880"/>
                  <a:pt x="59" y="881"/>
                </a:cubicBezTo>
                <a:cubicBezTo>
                  <a:pt x="58" y="882"/>
                  <a:pt x="60" y="885"/>
                  <a:pt x="57" y="884"/>
                </a:cubicBezTo>
                <a:cubicBezTo>
                  <a:pt x="57" y="884"/>
                  <a:pt x="56" y="881"/>
                  <a:pt x="54" y="881"/>
                </a:cubicBezTo>
                <a:cubicBezTo>
                  <a:pt x="57" y="887"/>
                  <a:pt x="53" y="889"/>
                  <a:pt x="53" y="895"/>
                </a:cubicBezTo>
                <a:cubicBezTo>
                  <a:pt x="52" y="896"/>
                  <a:pt x="50" y="895"/>
                  <a:pt x="50" y="897"/>
                </a:cubicBezTo>
                <a:cubicBezTo>
                  <a:pt x="52" y="897"/>
                  <a:pt x="54" y="897"/>
                  <a:pt x="54" y="900"/>
                </a:cubicBezTo>
                <a:cubicBezTo>
                  <a:pt x="56" y="900"/>
                  <a:pt x="59" y="900"/>
                  <a:pt x="59" y="903"/>
                </a:cubicBezTo>
                <a:cubicBezTo>
                  <a:pt x="67" y="902"/>
                  <a:pt x="77" y="901"/>
                  <a:pt x="82" y="902"/>
                </a:cubicBezTo>
                <a:cubicBezTo>
                  <a:pt x="84" y="902"/>
                  <a:pt x="87" y="901"/>
                  <a:pt x="87" y="903"/>
                </a:cubicBezTo>
                <a:cubicBezTo>
                  <a:pt x="77" y="907"/>
                  <a:pt x="68" y="904"/>
                  <a:pt x="59" y="908"/>
                </a:cubicBezTo>
                <a:cubicBezTo>
                  <a:pt x="59" y="915"/>
                  <a:pt x="65" y="910"/>
                  <a:pt x="65" y="913"/>
                </a:cubicBezTo>
                <a:cubicBezTo>
                  <a:pt x="63" y="916"/>
                  <a:pt x="64" y="922"/>
                  <a:pt x="61" y="924"/>
                </a:cubicBezTo>
                <a:cubicBezTo>
                  <a:pt x="59" y="923"/>
                  <a:pt x="58" y="925"/>
                  <a:pt x="57" y="926"/>
                </a:cubicBezTo>
                <a:cubicBezTo>
                  <a:pt x="55" y="926"/>
                  <a:pt x="55" y="924"/>
                  <a:pt x="55" y="924"/>
                </a:cubicBezTo>
                <a:cubicBezTo>
                  <a:pt x="53" y="924"/>
                  <a:pt x="54" y="926"/>
                  <a:pt x="53" y="926"/>
                </a:cubicBezTo>
                <a:cubicBezTo>
                  <a:pt x="51" y="926"/>
                  <a:pt x="47" y="925"/>
                  <a:pt x="47" y="927"/>
                </a:cubicBezTo>
                <a:cubicBezTo>
                  <a:pt x="53" y="927"/>
                  <a:pt x="59" y="927"/>
                  <a:pt x="65" y="927"/>
                </a:cubicBezTo>
                <a:cubicBezTo>
                  <a:pt x="65" y="929"/>
                  <a:pt x="66" y="931"/>
                  <a:pt x="66" y="932"/>
                </a:cubicBezTo>
                <a:cubicBezTo>
                  <a:pt x="72" y="931"/>
                  <a:pt x="70" y="936"/>
                  <a:pt x="71" y="937"/>
                </a:cubicBezTo>
                <a:cubicBezTo>
                  <a:pt x="72" y="937"/>
                  <a:pt x="74" y="936"/>
                  <a:pt x="75" y="937"/>
                </a:cubicBezTo>
                <a:cubicBezTo>
                  <a:pt x="76" y="938"/>
                  <a:pt x="75" y="941"/>
                  <a:pt x="76" y="941"/>
                </a:cubicBezTo>
                <a:cubicBezTo>
                  <a:pt x="72" y="938"/>
                  <a:pt x="70" y="943"/>
                  <a:pt x="66" y="945"/>
                </a:cubicBezTo>
                <a:cubicBezTo>
                  <a:pt x="68" y="944"/>
                  <a:pt x="57" y="944"/>
                  <a:pt x="59" y="946"/>
                </a:cubicBezTo>
                <a:cubicBezTo>
                  <a:pt x="64" y="948"/>
                  <a:pt x="57" y="950"/>
                  <a:pt x="60" y="954"/>
                </a:cubicBezTo>
                <a:cubicBezTo>
                  <a:pt x="54" y="955"/>
                  <a:pt x="51" y="957"/>
                  <a:pt x="49" y="959"/>
                </a:cubicBezTo>
                <a:cubicBezTo>
                  <a:pt x="47" y="960"/>
                  <a:pt x="45" y="959"/>
                  <a:pt x="43" y="960"/>
                </a:cubicBezTo>
                <a:cubicBezTo>
                  <a:pt x="42" y="961"/>
                  <a:pt x="40" y="963"/>
                  <a:pt x="40" y="964"/>
                </a:cubicBezTo>
                <a:cubicBezTo>
                  <a:pt x="38" y="965"/>
                  <a:pt x="35" y="964"/>
                  <a:pt x="35" y="967"/>
                </a:cubicBezTo>
                <a:cubicBezTo>
                  <a:pt x="36" y="967"/>
                  <a:pt x="38" y="967"/>
                  <a:pt x="38" y="968"/>
                </a:cubicBezTo>
                <a:cubicBezTo>
                  <a:pt x="37" y="970"/>
                  <a:pt x="27" y="972"/>
                  <a:pt x="32" y="975"/>
                </a:cubicBezTo>
                <a:cubicBezTo>
                  <a:pt x="32" y="972"/>
                  <a:pt x="35" y="974"/>
                  <a:pt x="37" y="973"/>
                </a:cubicBezTo>
                <a:cubicBezTo>
                  <a:pt x="38" y="972"/>
                  <a:pt x="38" y="971"/>
                  <a:pt x="40" y="970"/>
                </a:cubicBezTo>
                <a:cubicBezTo>
                  <a:pt x="42" y="969"/>
                  <a:pt x="48" y="968"/>
                  <a:pt x="49" y="970"/>
                </a:cubicBezTo>
                <a:cubicBezTo>
                  <a:pt x="48" y="972"/>
                  <a:pt x="48" y="976"/>
                  <a:pt x="45" y="976"/>
                </a:cubicBezTo>
                <a:cubicBezTo>
                  <a:pt x="48" y="982"/>
                  <a:pt x="42" y="983"/>
                  <a:pt x="42" y="984"/>
                </a:cubicBezTo>
                <a:cubicBezTo>
                  <a:pt x="42" y="985"/>
                  <a:pt x="44" y="987"/>
                  <a:pt x="44" y="987"/>
                </a:cubicBezTo>
                <a:cubicBezTo>
                  <a:pt x="43" y="988"/>
                  <a:pt x="42" y="986"/>
                  <a:pt x="41" y="986"/>
                </a:cubicBezTo>
                <a:cubicBezTo>
                  <a:pt x="39" y="991"/>
                  <a:pt x="40" y="990"/>
                  <a:pt x="43" y="994"/>
                </a:cubicBezTo>
                <a:cubicBezTo>
                  <a:pt x="41" y="994"/>
                  <a:pt x="39" y="994"/>
                  <a:pt x="36" y="994"/>
                </a:cubicBezTo>
                <a:cubicBezTo>
                  <a:pt x="39" y="998"/>
                  <a:pt x="34" y="1003"/>
                  <a:pt x="37" y="1003"/>
                </a:cubicBezTo>
                <a:cubicBezTo>
                  <a:pt x="39" y="998"/>
                  <a:pt x="39" y="1007"/>
                  <a:pt x="40" y="1008"/>
                </a:cubicBezTo>
                <a:cubicBezTo>
                  <a:pt x="42" y="1009"/>
                  <a:pt x="47" y="1007"/>
                  <a:pt x="47" y="1010"/>
                </a:cubicBezTo>
                <a:cubicBezTo>
                  <a:pt x="44" y="1013"/>
                  <a:pt x="35" y="1011"/>
                  <a:pt x="35" y="1018"/>
                </a:cubicBezTo>
                <a:cubicBezTo>
                  <a:pt x="37" y="1018"/>
                  <a:pt x="36" y="1020"/>
                  <a:pt x="38" y="1021"/>
                </a:cubicBezTo>
                <a:cubicBezTo>
                  <a:pt x="38" y="1017"/>
                  <a:pt x="44" y="1020"/>
                  <a:pt x="46" y="1019"/>
                </a:cubicBezTo>
                <a:cubicBezTo>
                  <a:pt x="48" y="1022"/>
                  <a:pt x="53" y="1023"/>
                  <a:pt x="54" y="1027"/>
                </a:cubicBezTo>
                <a:cubicBezTo>
                  <a:pt x="59" y="1027"/>
                  <a:pt x="62" y="1030"/>
                  <a:pt x="64" y="1032"/>
                </a:cubicBezTo>
                <a:cubicBezTo>
                  <a:pt x="64" y="1031"/>
                  <a:pt x="62" y="1034"/>
                  <a:pt x="63" y="1035"/>
                </a:cubicBezTo>
                <a:cubicBezTo>
                  <a:pt x="63" y="1036"/>
                  <a:pt x="66" y="1035"/>
                  <a:pt x="66" y="1037"/>
                </a:cubicBezTo>
                <a:cubicBezTo>
                  <a:pt x="60" y="1033"/>
                  <a:pt x="59" y="1038"/>
                  <a:pt x="56" y="1038"/>
                </a:cubicBezTo>
                <a:cubicBezTo>
                  <a:pt x="57" y="1038"/>
                  <a:pt x="55" y="1036"/>
                  <a:pt x="53" y="1037"/>
                </a:cubicBezTo>
                <a:cubicBezTo>
                  <a:pt x="51" y="1037"/>
                  <a:pt x="51" y="1038"/>
                  <a:pt x="50" y="1040"/>
                </a:cubicBezTo>
                <a:cubicBezTo>
                  <a:pt x="57" y="1040"/>
                  <a:pt x="64" y="1040"/>
                  <a:pt x="71" y="1040"/>
                </a:cubicBezTo>
                <a:cubicBezTo>
                  <a:pt x="68" y="1046"/>
                  <a:pt x="71" y="1043"/>
                  <a:pt x="74" y="1046"/>
                </a:cubicBezTo>
                <a:cubicBezTo>
                  <a:pt x="72" y="1046"/>
                  <a:pt x="73" y="1049"/>
                  <a:pt x="73" y="1051"/>
                </a:cubicBezTo>
                <a:cubicBezTo>
                  <a:pt x="70" y="1048"/>
                  <a:pt x="66" y="1050"/>
                  <a:pt x="65" y="1052"/>
                </a:cubicBezTo>
                <a:cubicBezTo>
                  <a:pt x="72" y="1051"/>
                  <a:pt x="73" y="1053"/>
                  <a:pt x="79" y="1051"/>
                </a:cubicBezTo>
                <a:cubicBezTo>
                  <a:pt x="81" y="1045"/>
                  <a:pt x="75" y="1048"/>
                  <a:pt x="76" y="1043"/>
                </a:cubicBezTo>
                <a:cubicBezTo>
                  <a:pt x="81" y="1044"/>
                  <a:pt x="85" y="1050"/>
                  <a:pt x="88" y="1044"/>
                </a:cubicBezTo>
                <a:cubicBezTo>
                  <a:pt x="92" y="1048"/>
                  <a:pt x="98" y="1050"/>
                  <a:pt x="102" y="1054"/>
                </a:cubicBezTo>
                <a:cubicBezTo>
                  <a:pt x="103" y="1054"/>
                  <a:pt x="105" y="1057"/>
                  <a:pt x="106" y="1054"/>
                </a:cubicBezTo>
                <a:cubicBezTo>
                  <a:pt x="105" y="1054"/>
                  <a:pt x="104" y="1053"/>
                  <a:pt x="105" y="1051"/>
                </a:cubicBezTo>
                <a:cubicBezTo>
                  <a:pt x="103" y="1051"/>
                  <a:pt x="101" y="1050"/>
                  <a:pt x="101" y="1048"/>
                </a:cubicBezTo>
                <a:cubicBezTo>
                  <a:pt x="104" y="1049"/>
                  <a:pt x="110" y="1049"/>
                  <a:pt x="108" y="1056"/>
                </a:cubicBezTo>
                <a:cubicBezTo>
                  <a:pt x="113" y="1058"/>
                  <a:pt x="114" y="1049"/>
                  <a:pt x="117" y="1054"/>
                </a:cubicBezTo>
                <a:cubicBezTo>
                  <a:pt x="117" y="1057"/>
                  <a:pt x="110" y="1054"/>
                  <a:pt x="111" y="1059"/>
                </a:cubicBezTo>
                <a:cubicBezTo>
                  <a:pt x="115" y="1057"/>
                  <a:pt x="122" y="1058"/>
                  <a:pt x="127" y="1057"/>
                </a:cubicBezTo>
                <a:cubicBezTo>
                  <a:pt x="130" y="1057"/>
                  <a:pt x="134" y="1053"/>
                  <a:pt x="135" y="1057"/>
                </a:cubicBezTo>
                <a:cubicBezTo>
                  <a:pt x="135" y="1063"/>
                  <a:pt x="127" y="1060"/>
                  <a:pt x="124" y="1060"/>
                </a:cubicBezTo>
                <a:cubicBezTo>
                  <a:pt x="117" y="1062"/>
                  <a:pt x="111" y="1065"/>
                  <a:pt x="104" y="1065"/>
                </a:cubicBezTo>
                <a:cubicBezTo>
                  <a:pt x="102" y="1067"/>
                  <a:pt x="102" y="1070"/>
                  <a:pt x="98" y="1070"/>
                </a:cubicBezTo>
                <a:cubicBezTo>
                  <a:pt x="85" y="1069"/>
                  <a:pt x="80" y="1074"/>
                  <a:pt x="69" y="1071"/>
                </a:cubicBezTo>
                <a:cubicBezTo>
                  <a:pt x="70" y="1074"/>
                  <a:pt x="67" y="1071"/>
                  <a:pt x="66" y="1071"/>
                </a:cubicBezTo>
                <a:cubicBezTo>
                  <a:pt x="64" y="1072"/>
                  <a:pt x="65" y="1076"/>
                  <a:pt x="62" y="1076"/>
                </a:cubicBezTo>
                <a:cubicBezTo>
                  <a:pt x="57" y="1075"/>
                  <a:pt x="56" y="1078"/>
                  <a:pt x="52" y="1078"/>
                </a:cubicBezTo>
                <a:cubicBezTo>
                  <a:pt x="51" y="1078"/>
                  <a:pt x="49" y="1078"/>
                  <a:pt x="49" y="1079"/>
                </a:cubicBezTo>
                <a:cubicBezTo>
                  <a:pt x="57" y="1079"/>
                  <a:pt x="67" y="1080"/>
                  <a:pt x="73" y="1078"/>
                </a:cubicBezTo>
                <a:cubicBezTo>
                  <a:pt x="75" y="1079"/>
                  <a:pt x="74" y="1081"/>
                  <a:pt x="78" y="1081"/>
                </a:cubicBezTo>
                <a:cubicBezTo>
                  <a:pt x="80" y="1081"/>
                  <a:pt x="80" y="1078"/>
                  <a:pt x="82" y="1078"/>
                </a:cubicBezTo>
                <a:cubicBezTo>
                  <a:pt x="82" y="1078"/>
                  <a:pt x="84" y="1081"/>
                  <a:pt x="86" y="1081"/>
                </a:cubicBezTo>
                <a:cubicBezTo>
                  <a:pt x="85" y="1081"/>
                  <a:pt x="87" y="1079"/>
                  <a:pt x="87" y="1079"/>
                </a:cubicBezTo>
                <a:cubicBezTo>
                  <a:pt x="91" y="1078"/>
                  <a:pt x="95" y="1080"/>
                  <a:pt x="98" y="1079"/>
                </a:cubicBezTo>
                <a:cubicBezTo>
                  <a:pt x="100" y="1079"/>
                  <a:pt x="100" y="1078"/>
                  <a:pt x="101" y="1078"/>
                </a:cubicBezTo>
                <a:cubicBezTo>
                  <a:pt x="103" y="1078"/>
                  <a:pt x="103" y="1080"/>
                  <a:pt x="106" y="1079"/>
                </a:cubicBezTo>
                <a:cubicBezTo>
                  <a:pt x="106" y="1079"/>
                  <a:pt x="107" y="1078"/>
                  <a:pt x="108" y="1078"/>
                </a:cubicBezTo>
                <a:cubicBezTo>
                  <a:pt x="109" y="1077"/>
                  <a:pt x="111" y="1078"/>
                  <a:pt x="112" y="1078"/>
                </a:cubicBezTo>
                <a:cubicBezTo>
                  <a:pt x="113" y="1078"/>
                  <a:pt x="114" y="1079"/>
                  <a:pt x="114" y="1079"/>
                </a:cubicBezTo>
                <a:cubicBezTo>
                  <a:pt x="116" y="1080"/>
                  <a:pt x="119" y="1076"/>
                  <a:pt x="120" y="1079"/>
                </a:cubicBezTo>
                <a:cubicBezTo>
                  <a:pt x="120" y="1081"/>
                  <a:pt x="119" y="1083"/>
                  <a:pt x="117" y="1084"/>
                </a:cubicBezTo>
                <a:cubicBezTo>
                  <a:pt x="108" y="1083"/>
                  <a:pt x="97" y="1086"/>
                  <a:pt x="92" y="1084"/>
                </a:cubicBezTo>
                <a:cubicBezTo>
                  <a:pt x="90" y="1088"/>
                  <a:pt x="84" y="1087"/>
                  <a:pt x="80" y="1089"/>
                </a:cubicBezTo>
                <a:cubicBezTo>
                  <a:pt x="77" y="1089"/>
                  <a:pt x="76" y="1091"/>
                  <a:pt x="80" y="1090"/>
                </a:cubicBezTo>
                <a:cubicBezTo>
                  <a:pt x="84" y="1092"/>
                  <a:pt x="84" y="1088"/>
                  <a:pt x="88" y="1089"/>
                </a:cubicBezTo>
                <a:cubicBezTo>
                  <a:pt x="88" y="1092"/>
                  <a:pt x="93" y="1090"/>
                  <a:pt x="93" y="1094"/>
                </a:cubicBezTo>
                <a:cubicBezTo>
                  <a:pt x="87" y="1093"/>
                  <a:pt x="81" y="1094"/>
                  <a:pt x="79" y="1097"/>
                </a:cubicBezTo>
                <a:cubicBezTo>
                  <a:pt x="83" y="1097"/>
                  <a:pt x="90" y="1096"/>
                  <a:pt x="93" y="1098"/>
                </a:cubicBezTo>
                <a:cubicBezTo>
                  <a:pt x="93" y="1096"/>
                  <a:pt x="95" y="1098"/>
                  <a:pt x="96" y="1097"/>
                </a:cubicBezTo>
                <a:cubicBezTo>
                  <a:pt x="97" y="1096"/>
                  <a:pt x="98" y="1095"/>
                  <a:pt x="99" y="1094"/>
                </a:cubicBezTo>
                <a:cubicBezTo>
                  <a:pt x="100" y="1097"/>
                  <a:pt x="103" y="1099"/>
                  <a:pt x="104" y="1102"/>
                </a:cubicBezTo>
                <a:cubicBezTo>
                  <a:pt x="104" y="1101"/>
                  <a:pt x="102" y="1102"/>
                  <a:pt x="103" y="1103"/>
                </a:cubicBezTo>
                <a:cubicBezTo>
                  <a:pt x="103" y="1106"/>
                  <a:pt x="105" y="1102"/>
                  <a:pt x="106" y="1105"/>
                </a:cubicBezTo>
                <a:cubicBezTo>
                  <a:pt x="105" y="1106"/>
                  <a:pt x="104" y="1108"/>
                  <a:pt x="103" y="1108"/>
                </a:cubicBezTo>
                <a:cubicBezTo>
                  <a:pt x="97" y="1109"/>
                  <a:pt x="99" y="1105"/>
                  <a:pt x="96" y="1108"/>
                </a:cubicBezTo>
                <a:cubicBezTo>
                  <a:pt x="94" y="1111"/>
                  <a:pt x="80" y="1106"/>
                  <a:pt x="81" y="1105"/>
                </a:cubicBezTo>
                <a:cubicBezTo>
                  <a:pt x="81" y="1103"/>
                  <a:pt x="87" y="1105"/>
                  <a:pt x="87" y="1102"/>
                </a:cubicBezTo>
                <a:cubicBezTo>
                  <a:pt x="84" y="1102"/>
                  <a:pt x="81" y="1102"/>
                  <a:pt x="79" y="1102"/>
                </a:cubicBezTo>
                <a:cubicBezTo>
                  <a:pt x="79" y="1105"/>
                  <a:pt x="79" y="1108"/>
                  <a:pt x="76" y="1108"/>
                </a:cubicBezTo>
                <a:cubicBezTo>
                  <a:pt x="76" y="1112"/>
                  <a:pt x="79" y="1113"/>
                  <a:pt x="80" y="1116"/>
                </a:cubicBezTo>
                <a:cubicBezTo>
                  <a:pt x="77" y="1116"/>
                  <a:pt x="76" y="1118"/>
                  <a:pt x="73" y="1117"/>
                </a:cubicBezTo>
                <a:cubicBezTo>
                  <a:pt x="73" y="1113"/>
                  <a:pt x="71" y="1114"/>
                  <a:pt x="73" y="1111"/>
                </a:cubicBezTo>
                <a:cubicBezTo>
                  <a:pt x="68" y="1110"/>
                  <a:pt x="67" y="1113"/>
                  <a:pt x="64" y="1114"/>
                </a:cubicBezTo>
                <a:cubicBezTo>
                  <a:pt x="62" y="1115"/>
                  <a:pt x="59" y="1114"/>
                  <a:pt x="59" y="1116"/>
                </a:cubicBezTo>
                <a:cubicBezTo>
                  <a:pt x="62" y="1116"/>
                  <a:pt x="64" y="1116"/>
                  <a:pt x="65" y="1117"/>
                </a:cubicBezTo>
                <a:cubicBezTo>
                  <a:pt x="66" y="1116"/>
                  <a:pt x="66" y="1114"/>
                  <a:pt x="68" y="1114"/>
                </a:cubicBezTo>
                <a:cubicBezTo>
                  <a:pt x="69" y="1117"/>
                  <a:pt x="64" y="1116"/>
                  <a:pt x="66" y="1121"/>
                </a:cubicBezTo>
                <a:cubicBezTo>
                  <a:pt x="69" y="1120"/>
                  <a:pt x="72" y="1121"/>
                  <a:pt x="72" y="1124"/>
                </a:cubicBezTo>
                <a:cubicBezTo>
                  <a:pt x="70" y="1124"/>
                  <a:pt x="70" y="1121"/>
                  <a:pt x="69" y="1124"/>
                </a:cubicBezTo>
                <a:cubicBezTo>
                  <a:pt x="71" y="1124"/>
                  <a:pt x="71" y="1126"/>
                  <a:pt x="74" y="1125"/>
                </a:cubicBezTo>
                <a:cubicBezTo>
                  <a:pt x="74" y="1124"/>
                  <a:pt x="76" y="1123"/>
                  <a:pt x="77" y="1125"/>
                </a:cubicBezTo>
                <a:cubicBezTo>
                  <a:pt x="75" y="1129"/>
                  <a:pt x="67" y="1127"/>
                  <a:pt x="68" y="1133"/>
                </a:cubicBezTo>
                <a:cubicBezTo>
                  <a:pt x="80" y="1136"/>
                  <a:pt x="99" y="1138"/>
                  <a:pt x="112" y="1135"/>
                </a:cubicBezTo>
                <a:cubicBezTo>
                  <a:pt x="112" y="1137"/>
                  <a:pt x="116" y="1136"/>
                  <a:pt x="115" y="1140"/>
                </a:cubicBezTo>
                <a:cubicBezTo>
                  <a:pt x="109" y="1139"/>
                  <a:pt x="105" y="1141"/>
                  <a:pt x="103" y="1144"/>
                </a:cubicBezTo>
                <a:cubicBezTo>
                  <a:pt x="96" y="1144"/>
                  <a:pt x="89" y="1144"/>
                  <a:pt x="83" y="1144"/>
                </a:cubicBezTo>
                <a:cubicBezTo>
                  <a:pt x="80" y="1145"/>
                  <a:pt x="82" y="1148"/>
                  <a:pt x="78" y="1148"/>
                </a:cubicBezTo>
                <a:cubicBezTo>
                  <a:pt x="78" y="1145"/>
                  <a:pt x="77" y="1145"/>
                  <a:pt x="75" y="1144"/>
                </a:cubicBezTo>
                <a:cubicBezTo>
                  <a:pt x="69" y="1143"/>
                  <a:pt x="58" y="1145"/>
                  <a:pt x="51" y="1144"/>
                </a:cubicBezTo>
                <a:cubicBezTo>
                  <a:pt x="49" y="1151"/>
                  <a:pt x="58" y="1145"/>
                  <a:pt x="58" y="1149"/>
                </a:cubicBezTo>
                <a:cubicBezTo>
                  <a:pt x="54" y="1152"/>
                  <a:pt x="52" y="1147"/>
                  <a:pt x="52" y="1152"/>
                </a:cubicBezTo>
                <a:cubicBezTo>
                  <a:pt x="56" y="1151"/>
                  <a:pt x="58" y="1155"/>
                  <a:pt x="63" y="1156"/>
                </a:cubicBezTo>
                <a:cubicBezTo>
                  <a:pt x="67" y="1156"/>
                  <a:pt x="71" y="1155"/>
                  <a:pt x="75" y="1156"/>
                </a:cubicBezTo>
                <a:cubicBezTo>
                  <a:pt x="79" y="1156"/>
                  <a:pt x="86" y="1153"/>
                  <a:pt x="87" y="1159"/>
                </a:cubicBezTo>
                <a:cubicBezTo>
                  <a:pt x="82" y="1159"/>
                  <a:pt x="73" y="1157"/>
                  <a:pt x="73" y="1162"/>
                </a:cubicBezTo>
                <a:cubicBezTo>
                  <a:pt x="74" y="1162"/>
                  <a:pt x="76" y="1162"/>
                  <a:pt x="76" y="1163"/>
                </a:cubicBezTo>
                <a:cubicBezTo>
                  <a:pt x="71" y="1163"/>
                  <a:pt x="66" y="1163"/>
                  <a:pt x="62" y="1163"/>
                </a:cubicBezTo>
                <a:cubicBezTo>
                  <a:pt x="62" y="1161"/>
                  <a:pt x="61" y="1160"/>
                  <a:pt x="60" y="1159"/>
                </a:cubicBezTo>
                <a:cubicBezTo>
                  <a:pt x="54" y="1157"/>
                  <a:pt x="53" y="1162"/>
                  <a:pt x="50" y="1159"/>
                </a:cubicBezTo>
                <a:cubicBezTo>
                  <a:pt x="50" y="1167"/>
                  <a:pt x="55" y="1160"/>
                  <a:pt x="57" y="1163"/>
                </a:cubicBezTo>
                <a:cubicBezTo>
                  <a:pt x="57" y="1165"/>
                  <a:pt x="58" y="1165"/>
                  <a:pt x="59" y="1167"/>
                </a:cubicBezTo>
                <a:cubicBezTo>
                  <a:pt x="56" y="1167"/>
                  <a:pt x="54" y="1171"/>
                  <a:pt x="59" y="1170"/>
                </a:cubicBezTo>
                <a:cubicBezTo>
                  <a:pt x="61" y="1170"/>
                  <a:pt x="60" y="1166"/>
                  <a:pt x="63" y="1167"/>
                </a:cubicBezTo>
                <a:cubicBezTo>
                  <a:pt x="63" y="1170"/>
                  <a:pt x="60" y="1171"/>
                  <a:pt x="61" y="1175"/>
                </a:cubicBezTo>
                <a:cubicBezTo>
                  <a:pt x="66" y="1175"/>
                  <a:pt x="62" y="1179"/>
                  <a:pt x="63" y="1179"/>
                </a:cubicBezTo>
                <a:cubicBezTo>
                  <a:pt x="63" y="1180"/>
                  <a:pt x="66" y="1179"/>
                  <a:pt x="66" y="1181"/>
                </a:cubicBezTo>
                <a:cubicBezTo>
                  <a:pt x="61" y="1181"/>
                  <a:pt x="55" y="1180"/>
                  <a:pt x="55" y="1184"/>
                </a:cubicBezTo>
                <a:cubicBezTo>
                  <a:pt x="61" y="1185"/>
                  <a:pt x="62" y="1181"/>
                  <a:pt x="67" y="1182"/>
                </a:cubicBezTo>
                <a:cubicBezTo>
                  <a:pt x="67" y="1187"/>
                  <a:pt x="75" y="1187"/>
                  <a:pt x="79" y="1187"/>
                </a:cubicBezTo>
                <a:cubicBezTo>
                  <a:pt x="86" y="1188"/>
                  <a:pt x="89" y="1188"/>
                  <a:pt x="93" y="1189"/>
                </a:cubicBezTo>
                <a:cubicBezTo>
                  <a:pt x="95" y="1189"/>
                  <a:pt x="97" y="1188"/>
                  <a:pt x="98" y="1190"/>
                </a:cubicBezTo>
                <a:cubicBezTo>
                  <a:pt x="92" y="1195"/>
                  <a:pt x="81" y="1190"/>
                  <a:pt x="77" y="1190"/>
                </a:cubicBezTo>
                <a:cubicBezTo>
                  <a:pt x="75" y="1191"/>
                  <a:pt x="75" y="1192"/>
                  <a:pt x="73" y="1192"/>
                </a:cubicBezTo>
                <a:cubicBezTo>
                  <a:pt x="68" y="1193"/>
                  <a:pt x="65" y="1193"/>
                  <a:pt x="63" y="1194"/>
                </a:cubicBezTo>
                <a:cubicBezTo>
                  <a:pt x="63" y="1194"/>
                  <a:pt x="61" y="1193"/>
                  <a:pt x="60" y="1194"/>
                </a:cubicBezTo>
                <a:cubicBezTo>
                  <a:pt x="59" y="1194"/>
                  <a:pt x="61" y="1197"/>
                  <a:pt x="59" y="1197"/>
                </a:cubicBezTo>
                <a:cubicBezTo>
                  <a:pt x="54" y="1197"/>
                  <a:pt x="54" y="1201"/>
                  <a:pt x="50" y="1201"/>
                </a:cubicBezTo>
                <a:cubicBezTo>
                  <a:pt x="50" y="1205"/>
                  <a:pt x="53" y="1208"/>
                  <a:pt x="50" y="1211"/>
                </a:cubicBezTo>
                <a:cubicBezTo>
                  <a:pt x="58" y="1211"/>
                  <a:pt x="66" y="1215"/>
                  <a:pt x="74" y="1214"/>
                </a:cubicBezTo>
                <a:cubicBezTo>
                  <a:pt x="76" y="1214"/>
                  <a:pt x="76" y="1213"/>
                  <a:pt x="79" y="1213"/>
                </a:cubicBezTo>
                <a:cubicBezTo>
                  <a:pt x="81" y="1212"/>
                  <a:pt x="84" y="1212"/>
                  <a:pt x="86" y="1213"/>
                </a:cubicBezTo>
                <a:cubicBezTo>
                  <a:pt x="89" y="1213"/>
                  <a:pt x="88" y="1215"/>
                  <a:pt x="90" y="1216"/>
                </a:cubicBezTo>
                <a:cubicBezTo>
                  <a:pt x="93" y="1217"/>
                  <a:pt x="97" y="1213"/>
                  <a:pt x="98" y="1217"/>
                </a:cubicBezTo>
                <a:cubicBezTo>
                  <a:pt x="98" y="1220"/>
                  <a:pt x="94" y="1219"/>
                  <a:pt x="95" y="1222"/>
                </a:cubicBezTo>
                <a:cubicBezTo>
                  <a:pt x="98" y="1222"/>
                  <a:pt x="101" y="1220"/>
                  <a:pt x="104" y="1219"/>
                </a:cubicBezTo>
                <a:cubicBezTo>
                  <a:pt x="113" y="1224"/>
                  <a:pt x="122" y="1217"/>
                  <a:pt x="131" y="1219"/>
                </a:cubicBezTo>
                <a:cubicBezTo>
                  <a:pt x="134" y="1220"/>
                  <a:pt x="133" y="1222"/>
                  <a:pt x="137" y="1222"/>
                </a:cubicBezTo>
                <a:cubicBezTo>
                  <a:pt x="143" y="1223"/>
                  <a:pt x="148" y="1223"/>
                  <a:pt x="151" y="1224"/>
                </a:cubicBezTo>
                <a:cubicBezTo>
                  <a:pt x="154" y="1224"/>
                  <a:pt x="156" y="1223"/>
                  <a:pt x="158" y="1225"/>
                </a:cubicBezTo>
                <a:cubicBezTo>
                  <a:pt x="158" y="1226"/>
                  <a:pt x="162" y="1225"/>
                  <a:pt x="162" y="1225"/>
                </a:cubicBezTo>
                <a:cubicBezTo>
                  <a:pt x="164" y="1225"/>
                  <a:pt x="164" y="1227"/>
                  <a:pt x="164" y="1227"/>
                </a:cubicBezTo>
                <a:cubicBezTo>
                  <a:pt x="166" y="1227"/>
                  <a:pt x="169" y="1226"/>
                  <a:pt x="172" y="1227"/>
                </a:cubicBezTo>
                <a:cubicBezTo>
                  <a:pt x="174" y="1228"/>
                  <a:pt x="177" y="1230"/>
                  <a:pt x="180" y="1230"/>
                </a:cubicBezTo>
                <a:cubicBezTo>
                  <a:pt x="180" y="1229"/>
                  <a:pt x="181" y="1228"/>
                  <a:pt x="183" y="1228"/>
                </a:cubicBezTo>
                <a:cubicBezTo>
                  <a:pt x="184" y="1222"/>
                  <a:pt x="175" y="1231"/>
                  <a:pt x="175" y="1224"/>
                </a:cubicBezTo>
                <a:cubicBezTo>
                  <a:pt x="181" y="1220"/>
                  <a:pt x="192" y="1223"/>
                  <a:pt x="195" y="1224"/>
                </a:cubicBezTo>
                <a:cubicBezTo>
                  <a:pt x="200" y="1225"/>
                  <a:pt x="206" y="1224"/>
                  <a:pt x="208" y="1227"/>
                </a:cubicBezTo>
                <a:cubicBezTo>
                  <a:pt x="208" y="1227"/>
                  <a:pt x="212" y="1227"/>
                  <a:pt x="213" y="1227"/>
                </a:cubicBezTo>
                <a:cubicBezTo>
                  <a:pt x="214" y="1227"/>
                  <a:pt x="214" y="1228"/>
                  <a:pt x="214" y="1228"/>
                </a:cubicBezTo>
                <a:cubicBezTo>
                  <a:pt x="220" y="1230"/>
                  <a:pt x="225" y="1229"/>
                  <a:pt x="230" y="1230"/>
                </a:cubicBezTo>
                <a:cubicBezTo>
                  <a:pt x="233" y="1230"/>
                  <a:pt x="238" y="1233"/>
                  <a:pt x="239" y="1233"/>
                </a:cubicBezTo>
                <a:cubicBezTo>
                  <a:pt x="243" y="1234"/>
                  <a:pt x="242" y="1235"/>
                  <a:pt x="244" y="1236"/>
                </a:cubicBezTo>
                <a:cubicBezTo>
                  <a:pt x="246" y="1237"/>
                  <a:pt x="248" y="1237"/>
                  <a:pt x="249" y="1238"/>
                </a:cubicBezTo>
                <a:cubicBezTo>
                  <a:pt x="250" y="1239"/>
                  <a:pt x="251" y="1240"/>
                  <a:pt x="252" y="1241"/>
                </a:cubicBezTo>
                <a:cubicBezTo>
                  <a:pt x="254" y="1242"/>
                  <a:pt x="255" y="1242"/>
                  <a:pt x="256" y="1244"/>
                </a:cubicBezTo>
                <a:cubicBezTo>
                  <a:pt x="254" y="1244"/>
                  <a:pt x="254" y="1246"/>
                  <a:pt x="257" y="1246"/>
                </a:cubicBezTo>
                <a:cubicBezTo>
                  <a:pt x="260" y="1246"/>
                  <a:pt x="256" y="1243"/>
                  <a:pt x="259" y="1243"/>
                </a:cubicBezTo>
                <a:cubicBezTo>
                  <a:pt x="261" y="1242"/>
                  <a:pt x="262" y="1240"/>
                  <a:pt x="265" y="1241"/>
                </a:cubicBezTo>
                <a:cubicBezTo>
                  <a:pt x="261" y="1246"/>
                  <a:pt x="267" y="1243"/>
                  <a:pt x="270" y="1244"/>
                </a:cubicBezTo>
                <a:cubicBezTo>
                  <a:pt x="272" y="1245"/>
                  <a:pt x="272" y="1250"/>
                  <a:pt x="273" y="1251"/>
                </a:cubicBezTo>
                <a:cubicBezTo>
                  <a:pt x="274" y="1252"/>
                  <a:pt x="278" y="1250"/>
                  <a:pt x="278" y="1252"/>
                </a:cubicBezTo>
                <a:cubicBezTo>
                  <a:pt x="271" y="1252"/>
                  <a:pt x="277" y="1259"/>
                  <a:pt x="277" y="1262"/>
                </a:cubicBezTo>
                <a:cubicBezTo>
                  <a:pt x="272" y="1258"/>
                  <a:pt x="276" y="1264"/>
                  <a:pt x="271" y="1263"/>
                </a:cubicBezTo>
                <a:cubicBezTo>
                  <a:pt x="272" y="1258"/>
                  <a:pt x="272" y="1260"/>
                  <a:pt x="269" y="1257"/>
                </a:cubicBezTo>
                <a:cubicBezTo>
                  <a:pt x="271" y="1257"/>
                  <a:pt x="274" y="1253"/>
                  <a:pt x="269" y="1254"/>
                </a:cubicBezTo>
                <a:cubicBezTo>
                  <a:pt x="264" y="1253"/>
                  <a:pt x="270" y="1261"/>
                  <a:pt x="266" y="1260"/>
                </a:cubicBezTo>
                <a:cubicBezTo>
                  <a:pt x="265" y="1257"/>
                  <a:pt x="261" y="1259"/>
                  <a:pt x="258" y="1259"/>
                </a:cubicBezTo>
                <a:cubicBezTo>
                  <a:pt x="256" y="1258"/>
                  <a:pt x="255" y="1257"/>
                  <a:pt x="251" y="1257"/>
                </a:cubicBezTo>
                <a:cubicBezTo>
                  <a:pt x="249" y="1257"/>
                  <a:pt x="246" y="1258"/>
                  <a:pt x="247" y="1262"/>
                </a:cubicBezTo>
                <a:cubicBezTo>
                  <a:pt x="249" y="1267"/>
                  <a:pt x="259" y="1267"/>
                  <a:pt x="260" y="1263"/>
                </a:cubicBezTo>
                <a:cubicBezTo>
                  <a:pt x="260" y="1263"/>
                  <a:pt x="256" y="1263"/>
                  <a:pt x="256" y="1262"/>
                </a:cubicBezTo>
                <a:cubicBezTo>
                  <a:pt x="260" y="1263"/>
                  <a:pt x="264" y="1257"/>
                  <a:pt x="266" y="1262"/>
                </a:cubicBezTo>
                <a:cubicBezTo>
                  <a:pt x="267" y="1264"/>
                  <a:pt x="261" y="1263"/>
                  <a:pt x="261" y="1265"/>
                </a:cubicBezTo>
                <a:cubicBezTo>
                  <a:pt x="261" y="1265"/>
                  <a:pt x="267" y="1265"/>
                  <a:pt x="267" y="1265"/>
                </a:cubicBezTo>
                <a:cubicBezTo>
                  <a:pt x="269" y="1266"/>
                  <a:pt x="269" y="1269"/>
                  <a:pt x="271" y="1270"/>
                </a:cubicBezTo>
                <a:cubicBezTo>
                  <a:pt x="271" y="1268"/>
                  <a:pt x="273" y="1266"/>
                  <a:pt x="275" y="1267"/>
                </a:cubicBezTo>
                <a:cubicBezTo>
                  <a:pt x="277" y="1270"/>
                  <a:pt x="275" y="1271"/>
                  <a:pt x="280" y="1273"/>
                </a:cubicBezTo>
                <a:cubicBezTo>
                  <a:pt x="282" y="1271"/>
                  <a:pt x="281" y="1266"/>
                  <a:pt x="286" y="1267"/>
                </a:cubicBezTo>
                <a:cubicBezTo>
                  <a:pt x="286" y="1268"/>
                  <a:pt x="288" y="1271"/>
                  <a:pt x="288" y="1268"/>
                </a:cubicBezTo>
                <a:cubicBezTo>
                  <a:pt x="288" y="1266"/>
                  <a:pt x="294" y="1265"/>
                  <a:pt x="296" y="1265"/>
                </a:cubicBezTo>
                <a:cubicBezTo>
                  <a:pt x="299" y="1264"/>
                  <a:pt x="299" y="1267"/>
                  <a:pt x="302" y="1267"/>
                </a:cubicBezTo>
                <a:cubicBezTo>
                  <a:pt x="304" y="1266"/>
                  <a:pt x="304" y="1265"/>
                  <a:pt x="307" y="1265"/>
                </a:cubicBezTo>
                <a:cubicBezTo>
                  <a:pt x="310" y="1265"/>
                  <a:pt x="313" y="1268"/>
                  <a:pt x="316" y="1268"/>
                </a:cubicBezTo>
                <a:cubicBezTo>
                  <a:pt x="322" y="1269"/>
                  <a:pt x="320" y="1266"/>
                  <a:pt x="322" y="1268"/>
                </a:cubicBezTo>
                <a:cubicBezTo>
                  <a:pt x="323" y="1268"/>
                  <a:pt x="325" y="1268"/>
                  <a:pt x="325" y="1268"/>
                </a:cubicBezTo>
                <a:cubicBezTo>
                  <a:pt x="331" y="1269"/>
                  <a:pt x="335" y="1268"/>
                  <a:pt x="337" y="1271"/>
                </a:cubicBezTo>
                <a:cubicBezTo>
                  <a:pt x="333" y="1271"/>
                  <a:pt x="332" y="1274"/>
                  <a:pt x="329" y="1273"/>
                </a:cubicBezTo>
                <a:cubicBezTo>
                  <a:pt x="328" y="1273"/>
                  <a:pt x="326" y="1271"/>
                  <a:pt x="327" y="1271"/>
                </a:cubicBezTo>
                <a:cubicBezTo>
                  <a:pt x="322" y="1271"/>
                  <a:pt x="323" y="1274"/>
                  <a:pt x="321" y="1271"/>
                </a:cubicBezTo>
                <a:cubicBezTo>
                  <a:pt x="320" y="1270"/>
                  <a:pt x="308" y="1272"/>
                  <a:pt x="305" y="1271"/>
                </a:cubicBezTo>
                <a:cubicBezTo>
                  <a:pt x="303" y="1271"/>
                  <a:pt x="301" y="1269"/>
                  <a:pt x="299" y="1270"/>
                </a:cubicBezTo>
                <a:cubicBezTo>
                  <a:pt x="298" y="1270"/>
                  <a:pt x="299" y="1275"/>
                  <a:pt x="296" y="1273"/>
                </a:cubicBezTo>
                <a:cubicBezTo>
                  <a:pt x="295" y="1272"/>
                  <a:pt x="291" y="1266"/>
                  <a:pt x="290" y="1271"/>
                </a:cubicBezTo>
                <a:cubicBezTo>
                  <a:pt x="293" y="1272"/>
                  <a:pt x="289" y="1272"/>
                  <a:pt x="288" y="1273"/>
                </a:cubicBezTo>
                <a:cubicBezTo>
                  <a:pt x="287" y="1274"/>
                  <a:pt x="289" y="1278"/>
                  <a:pt x="287" y="1278"/>
                </a:cubicBezTo>
                <a:cubicBezTo>
                  <a:pt x="281" y="1275"/>
                  <a:pt x="280" y="1278"/>
                  <a:pt x="274" y="1279"/>
                </a:cubicBezTo>
                <a:cubicBezTo>
                  <a:pt x="274" y="1278"/>
                  <a:pt x="273" y="1277"/>
                  <a:pt x="273" y="1276"/>
                </a:cubicBezTo>
                <a:cubicBezTo>
                  <a:pt x="274" y="1276"/>
                  <a:pt x="276" y="1276"/>
                  <a:pt x="276" y="1274"/>
                </a:cubicBezTo>
                <a:cubicBezTo>
                  <a:pt x="269" y="1273"/>
                  <a:pt x="272" y="1281"/>
                  <a:pt x="267" y="1281"/>
                </a:cubicBezTo>
                <a:cubicBezTo>
                  <a:pt x="262" y="1279"/>
                  <a:pt x="257" y="1279"/>
                  <a:pt x="252" y="1278"/>
                </a:cubicBezTo>
                <a:cubicBezTo>
                  <a:pt x="252" y="1279"/>
                  <a:pt x="253" y="1280"/>
                  <a:pt x="253" y="1281"/>
                </a:cubicBezTo>
                <a:cubicBezTo>
                  <a:pt x="252" y="1283"/>
                  <a:pt x="250" y="1281"/>
                  <a:pt x="250" y="1282"/>
                </a:cubicBezTo>
                <a:cubicBezTo>
                  <a:pt x="249" y="1284"/>
                  <a:pt x="251" y="1288"/>
                  <a:pt x="248" y="1289"/>
                </a:cubicBezTo>
                <a:cubicBezTo>
                  <a:pt x="248" y="1287"/>
                  <a:pt x="247" y="1285"/>
                  <a:pt x="246" y="1284"/>
                </a:cubicBezTo>
                <a:cubicBezTo>
                  <a:pt x="246" y="1281"/>
                  <a:pt x="250" y="1283"/>
                  <a:pt x="249" y="1279"/>
                </a:cubicBezTo>
                <a:cubicBezTo>
                  <a:pt x="245" y="1279"/>
                  <a:pt x="240" y="1279"/>
                  <a:pt x="238" y="1281"/>
                </a:cubicBezTo>
                <a:cubicBezTo>
                  <a:pt x="236" y="1276"/>
                  <a:pt x="226" y="1278"/>
                  <a:pt x="220" y="1278"/>
                </a:cubicBezTo>
                <a:cubicBezTo>
                  <a:pt x="218" y="1278"/>
                  <a:pt x="218" y="1280"/>
                  <a:pt x="217" y="1281"/>
                </a:cubicBezTo>
                <a:cubicBezTo>
                  <a:pt x="212" y="1279"/>
                  <a:pt x="210" y="1276"/>
                  <a:pt x="205" y="1274"/>
                </a:cubicBezTo>
                <a:cubicBezTo>
                  <a:pt x="204" y="1278"/>
                  <a:pt x="196" y="1275"/>
                  <a:pt x="191" y="1276"/>
                </a:cubicBezTo>
                <a:cubicBezTo>
                  <a:pt x="194" y="1281"/>
                  <a:pt x="192" y="1281"/>
                  <a:pt x="187" y="1282"/>
                </a:cubicBezTo>
                <a:cubicBezTo>
                  <a:pt x="187" y="1277"/>
                  <a:pt x="185" y="1276"/>
                  <a:pt x="182" y="1274"/>
                </a:cubicBezTo>
                <a:cubicBezTo>
                  <a:pt x="181" y="1277"/>
                  <a:pt x="177" y="1275"/>
                  <a:pt x="176" y="1274"/>
                </a:cubicBezTo>
                <a:cubicBezTo>
                  <a:pt x="173" y="1274"/>
                  <a:pt x="170" y="1275"/>
                  <a:pt x="168" y="1274"/>
                </a:cubicBezTo>
                <a:cubicBezTo>
                  <a:pt x="166" y="1274"/>
                  <a:pt x="166" y="1273"/>
                  <a:pt x="165" y="1273"/>
                </a:cubicBezTo>
                <a:cubicBezTo>
                  <a:pt x="163" y="1273"/>
                  <a:pt x="163" y="1271"/>
                  <a:pt x="163" y="1271"/>
                </a:cubicBezTo>
                <a:cubicBezTo>
                  <a:pt x="161" y="1271"/>
                  <a:pt x="157" y="1272"/>
                  <a:pt x="154" y="1271"/>
                </a:cubicBezTo>
                <a:cubicBezTo>
                  <a:pt x="151" y="1271"/>
                  <a:pt x="151" y="1269"/>
                  <a:pt x="147" y="1270"/>
                </a:cubicBezTo>
                <a:cubicBezTo>
                  <a:pt x="146" y="1270"/>
                  <a:pt x="146" y="1271"/>
                  <a:pt x="144" y="1271"/>
                </a:cubicBezTo>
                <a:cubicBezTo>
                  <a:pt x="139" y="1272"/>
                  <a:pt x="137" y="1270"/>
                  <a:pt x="133" y="1270"/>
                </a:cubicBezTo>
                <a:cubicBezTo>
                  <a:pt x="126" y="1269"/>
                  <a:pt x="119" y="1270"/>
                  <a:pt x="111" y="1270"/>
                </a:cubicBezTo>
                <a:cubicBezTo>
                  <a:pt x="110" y="1271"/>
                  <a:pt x="111" y="1276"/>
                  <a:pt x="107" y="1274"/>
                </a:cubicBezTo>
                <a:cubicBezTo>
                  <a:pt x="105" y="1272"/>
                  <a:pt x="103" y="1270"/>
                  <a:pt x="99" y="1271"/>
                </a:cubicBezTo>
                <a:cubicBezTo>
                  <a:pt x="98" y="1271"/>
                  <a:pt x="97" y="1273"/>
                  <a:pt x="97" y="1273"/>
                </a:cubicBezTo>
                <a:cubicBezTo>
                  <a:pt x="96" y="1273"/>
                  <a:pt x="94" y="1270"/>
                  <a:pt x="93" y="1273"/>
                </a:cubicBezTo>
                <a:cubicBezTo>
                  <a:pt x="98" y="1274"/>
                  <a:pt x="95" y="1279"/>
                  <a:pt x="95" y="1282"/>
                </a:cubicBezTo>
                <a:cubicBezTo>
                  <a:pt x="98" y="1281"/>
                  <a:pt x="101" y="1285"/>
                  <a:pt x="104" y="1286"/>
                </a:cubicBezTo>
                <a:cubicBezTo>
                  <a:pt x="106" y="1286"/>
                  <a:pt x="107" y="1284"/>
                  <a:pt x="111" y="1284"/>
                </a:cubicBezTo>
                <a:cubicBezTo>
                  <a:pt x="111" y="1284"/>
                  <a:pt x="110" y="1285"/>
                  <a:pt x="111" y="1286"/>
                </a:cubicBezTo>
                <a:cubicBezTo>
                  <a:pt x="111" y="1286"/>
                  <a:pt x="113" y="1286"/>
                  <a:pt x="114" y="1286"/>
                </a:cubicBezTo>
                <a:cubicBezTo>
                  <a:pt x="116" y="1286"/>
                  <a:pt x="115" y="1289"/>
                  <a:pt x="114" y="1290"/>
                </a:cubicBezTo>
                <a:cubicBezTo>
                  <a:pt x="120" y="1292"/>
                  <a:pt x="115" y="1283"/>
                  <a:pt x="120" y="1284"/>
                </a:cubicBezTo>
                <a:cubicBezTo>
                  <a:pt x="123" y="1283"/>
                  <a:pt x="132" y="1280"/>
                  <a:pt x="136" y="1284"/>
                </a:cubicBezTo>
                <a:cubicBezTo>
                  <a:pt x="138" y="1290"/>
                  <a:pt x="131" y="1287"/>
                  <a:pt x="133" y="1292"/>
                </a:cubicBezTo>
                <a:cubicBezTo>
                  <a:pt x="138" y="1291"/>
                  <a:pt x="138" y="1295"/>
                  <a:pt x="144" y="1293"/>
                </a:cubicBezTo>
                <a:cubicBezTo>
                  <a:pt x="146" y="1292"/>
                  <a:pt x="148" y="1290"/>
                  <a:pt x="151" y="1289"/>
                </a:cubicBezTo>
                <a:cubicBezTo>
                  <a:pt x="158" y="1286"/>
                  <a:pt x="163" y="1288"/>
                  <a:pt x="166" y="1290"/>
                </a:cubicBezTo>
                <a:cubicBezTo>
                  <a:pt x="166" y="1291"/>
                  <a:pt x="168" y="1290"/>
                  <a:pt x="169" y="1290"/>
                </a:cubicBezTo>
                <a:cubicBezTo>
                  <a:pt x="176" y="1291"/>
                  <a:pt x="184" y="1287"/>
                  <a:pt x="189" y="1290"/>
                </a:cubicBezTo>
                <a:cubicBezTo>
                  <a:pt x="192" y="1289"/>
                  <a:pt x="188" y="1283"/>
                  <a:pt x="192" y="1282"/>
                </a:cubicBezTo>
                <a:cubicBezTo>
                  <a:pt x="195" y="1283"/>
                  <a:pt x="198" y="1282"/>
                  <a:pt x="200" y="1284"/>
                </a:cubicBezTo>
                <a:cubicBezTo>
                  <a:pt x="201" y="1285"/>
                  <a:pt x="200" y="1289"/>
                  <a:pt x="201" y="1290"/>
                </a:cubicBezTo>
                <a:cubicBezTo>
                  <a:pt x="202" y="1291"/>
                  <a:pt x="205" y="1290"/>
                  <a:pt x="205" y="1292"/>
                </a:cubicBezTo>
                <a:cubicBezTo>
                  <a:pt x="213" y="1293"/>
                  <a:pt x="218" y="1289"/>
                  <a:pt x="222" y="1293"/>
                </a:cubicBezTo>
                <a:cubicBezTo>
                  <a:pt x="224" y="1291"/>
                  <a:pt x="222" y="1286"/>
                  <a:pt x="226" y="1286"/>
                </a:cubicBezTo>
                <a:cubicBezTo>
                  <a:pt x="231" y="1287"/>
                  <a:pt x="234" y="1287"/>
                  <a:pt x="239" y="1286"/>
                </a:cubicBezTo>
                <a:cubicBezTo>
                  <a:pt x="239" y="1287"/>
                  <a:pt x="240" y="1287"/>
                  <a:pt x="240" y="1289"/>
                </a:cubicBezTo>
                <a:cubicBezTo>
                  <a:pt x="241" y="1292"/>
                  <a:pt x="238" y="1292"/>
                  <a:pt x="238" y="1293"/>
                </a:cubicBezTo>
                <a:cubicBezTo>
                  <a:pt x="243" y="1295"/>
                  <a:pt x="251" y="1297"/>
                  <a:pt x="256" y="1297"/>
                </a:cubicBezTo>
                <a:cubicBezTo>
                  <a:pt x="266" y="1296"/>
                  <a:pt x="255" y="1294"/>
                  <a:pt x="263" y="1293"/>
                </a:cubicBezTo>
                <a:cubicBezTo>
                  <a:pt x="265" y="1302"/>
                  <a:pt x="257" y="1298"/>
                  <a:pt x="256" y="1298"/>
                </a:cubicBezTo>
                <a:cubicBezTo>
                  <a:pt x="256" y="1298"/>
                  <a:pt x="257" y="1302"/>
                  <a:pt x="255" y="1301"/>
                </a:cubicBezTo>
                <a:cubicBezTo>
                  <a:pt x="253" y="1302"/>
                  <a:pt x="251" y="1301"/>
                  <a:pt x="250" y="1303"/>
                </a:cubicBezTo>
                <a:cubicBezTo>
                  <a:pt x="255" y="1303"/>
                  <a:pt x="259" y="1304"/>
                  <a:pt x="261" y="1301"/>
                </a:cubicBezTo>
                <a:cubicBezTo>
                  <a:pt x="261" y="1306"/>
                  <a:pt x="269" y="1303"/>
                  <a:pt x="269" y="1308"/>
                </a:cubicBezTo>
                <a:cubicBezTo>
                  <a:pt x="267" y="1308"/>
                  <a:pt x="262" y="1306"/>
                  <a:pt x="263" y="1311"/>
                </a:cubicBezTo>
                <a:cubicBezTo>
                  <a:pt x="270" y="1308"/>
                  <a:pt x="267" y="1314"/>
                  <a:pt x="267" y="1314"/>
                </a:cubicBezTo>
                <a:cubicBezTo>
                  <a:pt x="268" y="1315"/>
                  <a:pt x="271" y="1313"/>
                  <a:pt x="273" y="1314"/>
                </a:cubicBezTo>
                <a:cubicBezTo>
                  <a:pt x="272" y="1317"/>
                  <a:pt x="278" y="1320"/>
                  <a:pt x="278" y="1317"/>
                </a:cubicBezTo>
                <a:cubicBezTo>
                  <a:pt x="275" y="1318"/>
                  <a:pt x="275" y="1310"/>
                  <a:pt x="277" y="1311"/>
                </a:cubicBezTo>
                <a:cubicBezTo>
                  <a:pt x="279" y="1311"/>
                  <a:pt x="279" y="1313"/>
                  <a:pt x="281" y="1314"/>
                </a:cubicBezTo>
                <a:cubicBezTo>
                  <a:pt x="282" y="1315"/>
                  <a:pt x="284" y="1315"/>
                  <a:pt x="284" y="1317"/>
                </a:cubicBezTo>
                <a:cubicBezTo>
                  <a:pt x="289" y="1315"/>
                  <a:pt x="294" y="1316"/>
                  <a:pt x="299" y="1317"/>
                </a:cubicBezTo>
                <a:cubicBezTo>
                  <a:pt x="303" y="1317"/>
                  <a:pt x="304" y="1313"/>
                  <a:pt x="309" y="1313"/>
                </a:cubicBezTo>
                <a:cubicBezTo>
                  <a:pt x="308" y="1317"/>
                  <a:pt x="316" y="1311"/>
                  <a:pt x="315" y="1316"/>
                </a:cubicBezTo>
                <a:cubicBezTo>
                  <a:pt x="313" y="1316"/>
                  <a:pt x="313" y="1318"/>
                  <a:pt x="315" y="1319"/>
                </a:cubicBezTo>
                <a:cubicBezTo>
                  <a:pt x="315" y="1318"/>
                  <a:pt x="315" y="1316"/>
                  <a:pt x="317" y="1316"/>
                </a:cubicBezTo>
                <a:cubicBezTo>
                  <a:pt x="318" y="1316"/>
                  <a:pt x="319" y="1317"/>
                  <a:pt x="320" y="1317"/>
                </a:cubicBezTo>
                <a:cubicBezTo>
                  <a:pt x="326" y="1320"/>
                  <a:pt x="322" y="1316"/>
                  <a:pt x="327" y="1316"/>
                </a:cubicBezTo>
                <a:cubicBezTo>
                  <a:pt x="331" y="1316"/>
                  <a:pt x="330" y="1320"/>
                  <a:pt x="334" y="1319"/>
                </a:cubicBezTo>
                <a:cubicBezTo>
                  <a:pt x="336" y="1319"/>
                  <a:pt x="335" y="1316"/>
                  <a:pt x="337" y="1316"/>
                </a:cubicBezTo>
                <a:cubicBezTo>
                  <a:pt x="337" y="1319"/>
                  <a:pt x="338" y="1319"/>
                  <a:pt x="340" y="1317"/>
                </a:cubicBezTo>
                <a:cubicBezTo>
                  <a:pt x="343" y="1322"/>
                  <a:pt x="338" y="1324"/>
                  <a:pt x="345" y="1325"/>
                </a:cubicBezTo>
                <a:cubicBezTo>
                  <a:pt x="348" y="1324"/>
                  <a:pt x="347" y="1319"/>
                  <a:pt x="351" y="1319"/>
                </a:cubicBezTo>
                <a:cubicBezTo>
                  <a:pt x="354" y="1319"/>
                  <a:pt x="356" y="1319"/>
                  <a:pt x="359" y="1319"/>
                </a:cubicBezTo>
                <a:cubicBezTo>
                  <a:pt x="359" y="1321"/>
                  <a:pt x="359" y="1324"/>
                  <a:pt x="359" y="1327"/>
                </a:cubicBezTo>
                <a:cubicBezTo>
                  <a:pt x="358" y="1326"/>
                  <a:pt x="350" y="1323"/>
                  <a:pt x="350" y="1327"/>
                </a:cubicBezTo>
                <a:cubicBezTo>
                  <a:pt x="353" y="1328"/>
                  <a:pt x="358" y="1328"/>
                  <a:pt x="361" y="1330"/>
                </a:cubicBezTo>
                <a:cubicBezTo>
                  <a:pt x="360" y="1326"/>
                  <a:pt x="361" y="1324"/>
                  <a:pt x="364" y="1324"/>
                </a:cubicBezTo>
                <a:cubicBezTo>
                  <a:pt x="364" y="1326"/>
                  <a:pt x="368" y="1325"/>
                  <a:pt x="370" y="1325"/>
                </a:cubicBezTo>
                <a:cubicBezTo>
                  <a:pt x="376" y="1325"/>
                  <a:pt x="379" y="1327"/>
                  <a:pt x="383" y="1327"/>
                </a:cubicBezTo>
                <a:cubicBezTo>
                  <a:pt x="388" y="1327"/>
                  <a:pt x="388" y="1324"/>
                  <a:pt x="390" y="1327"/>
                </a:cubicBezTo>
                <a:cubicBezTo>
                  <a:pt x="391" y="1327"/>
                  <a:pt x="393" y="1327"/>
                  <a:pt x="393" y="1327"/>
                </a:cubicBezTo>
                <a:cubicBezTo>
                  <a:pt x="398" y="1327"/>
                  <a:pt x="400" y="1328"/>
                  <a:pt x="401" y="1328"/>
                </a:cubicBezTo>
                <a:cubicBezTo>
                  <a:pt x="406" y="1330"/>
                  <a:pt x="406" y="1329"/>
                  <a:pt x="409" y="1330"/>
                </a:cubicBezTo>
                <a:cubicBezTo>
                  <a:pt x="412" y="1330"/>
                  <a:pt x="411" y="1326"/>
                  <a:pt x="415" y="1327"/>
                </a:cubicBezTo>
                <a:cubicBezTo>
                  <a:pt x="420" y="1326"/>
                  <a:pt x="420" y="1330"/>
                  <a:pt x="425" y="1330"/>
                </a:cubicBezTo>
                <a:cubicBezTo>
                  <a:pt x="424" y="1326"/>
                  <a:pt x="426" y="1325"/>
                  <a:pt x="429" y="1325"/>
                </a:cubicBezTo>
                <a:cubicBezTo>
                  <a:pt x="431" y="1326"/>
                  <a:pt x="430" y="1331"/>
                  <a:pt x="433" y="1332"/>
                </a:cubicBezTo>
                <a:cubicBezTo>
                  <a:pt x="433" y="1329"/>
                  <a:pt x="432" y="1326"/>
                  <a:pt x="434" y="1325"/>
                </a:cubicBezTo>
                <a:cubicBezTo>
                  <a:pt x="439" y="1325"/>
                  <a:pt x="444" y="1324"/>
                  <a:pt x="443" y="1330"/>
                </a:cubicBezTo>
                <a:cubicBezTo>
                  <a:pt x="445" y="1330"/>
                  <a:pt x="446" y="1329"/>
                  <a:pt x="446" y="1328"/>
                </a:cubicBezTo>
                <a:cubicBezTo>
                  <a:pt x="447" y="1327"/>
                  <a:pt x="449" y="1330"/>
                  <a:pt x="448" y="1330"/>
                </a:cubicBezTo>
                <a:cubicBezTo>
                  <a:pt x="451" y="1330"/>
                  <a:pt x="452" y="1328"/>
                  <a:pt x="453" y="1330"/>
                </a:cubicBezTo>
                <a:cubicBezTo>
                  <a:pt x="454" y="1334"/>
                  <a:pt x="450" y="1333"/>
                  <a:pt x="450" y="1336"/>
                </a:cubicBezTo>
                <a:cubicBezTo>
                  <a:pt x="454" y="1336"/>
                  <a:pt x="461" y="1329"/>
                  <a:pt x="464" y="1336"/>
                </a:cubicBezTo>
                <a:cubicBezTo>
                  <a:pt x="461" y="1338"/>
                  <a:pt x="456" y="1339"/>
                  <a:pt x="452" y="1339"/>
                </a:cubicBezTo>
                <a:cubicBezTo>
                  <a:pt x="449" y="1340"/>
                  <a:pt x="449" y="1337"/>
                  <a:pt x="447" y="1339"/>
                </a:cubicBezTo>
                <a:cubicBezTo>
                  <a:pt x="444" y="1343"/>
                  <a:pt x="426" y="1334"/>
                  <a:pt x="428" y="1344"/>
                </a:cubicBezTo>
                <a:cubicBezTo>
                  <a:pt x="433" y="1343"/>
                  <a:pt x="435" y="1340"/>
                  <a:pt x="438" y="1346"/>
                </a:cubicBezTo>
                <a:cubicBezTo>
                  <a:pt x="436" y="1345"/>
                  <a:pt x="432" y="1342"/>
                  <a:pt x="433" y="1347"/>
                </a:cubicBezTo>
                <a:cubicBezTo>
                  <a:pt x="438" y="1347"/>
                  <a:pt x="441" y="1349"/>
                  <a:pt x="443" y="1352"/>
                </a:cubicBezTo>
                <a:cubicBezTo>
                  <a:pt x="435" y="1352"/>
                  <a:pt x="431" y="1355"/>
                  <a:pt x="422" y="1354"/>
                </a:cubicBezTo>
                <a:cubicBezTo>
                  <a:pt x="422" y="1356"/>
                  <a:pt x="425" y="1358"/>
                  <a:pt x="423" y="1358"/>
                </a:cubicBezTo>
                <a:cubicBezTo>
                  <a:pt x="421" y="1356"/>
                  <a:pt x="418" y="1359"/>
                  <a:pt x="415" y="1358"/>
                </a:cubicBezTo>
                <a:cubicBezTo>
                  <a:pt x="413" y="1358"/>
                  <a:pt x="412" y="1356"/>
                  <a:pt x="410" y="1355"/>
                </a:cubicBezTo>
                <a:cubicBezTo>
                  <a:pt x="409" y="1358"/>
                  <a:pt x="398" y="1360"/>
                  <a:pt x="404" y="1365"/>
                </a:cubicBezTo>
                <a:cubicBezTo>
                  <a:pt x="406" y="1362"/>
                  <a:pt x="405" y="1358"/>
                  <a:pt x="410" y="1358"/>
                </a:cubicBezTo>
                <a:cubicBezTo>
                  <a:pt x="414" y="1359"/>
                  <a:pt x="416" y="1361"/>
                  <a:pt x="418" y="1363"/>
                </a:cubicBezTo>
                <a:cubicBezTo>
                  <a:pt x="413" y="1365"/>
                  <a:pt x="413" y="1361"/>
                  <a:pt x="410" y="1360"/>
                </a:cubicBezTo>
                <a:cubicBezTo>
                  <a:pt x="409" y="1363"/>
                  <a:pt x="405" y="1363"/>
                  <a:pt x="404" y="1366"/>
                </a:cubicBezTo>
                <a:cubicBezTo>
                  <a:pt x="407" y="1367"/>
                  <a:pt x="409" y="1366"/>
                  <a:pt x="410" y="1365"/>
                </a:cubicBezTo>
                <a:cubicBezTo>
                  <a:pt x="405" y="1368"/>
                  <a:pt x="416" y="1373"/>
                  <a:pt x="411" y="1376"/>
                </a:cubicBezTo>
                <a:cubicBezTo>
                  <a:pt x="413" y="1372"/>
                  <a:pt x="405" y="1371"/>
                  <a:pt x="406" y="1374"/>
                </a:cubicBezTo>
                <a:cubicBezTo>
                  <a:pt x="410" y="1375"/>
                  <a:pt x="407" y="1381"/>
                  <a:pt x="406" y="1382"/>
                </a:cubicBezTo>
                <a:cubicBezTo>
                  <a:pt x="408" y="1383"/>
                  <a:pt x="410" y="1382"/>
                  <a:pt x="410" y="1384"/>
                </a:cubicBezTo>
                <a:cubicBezTo>
                  <a:pt x="405" y="1384"/>
                  <a:pt x="402" y="1384"/>
                  <a:pt x="400" y="1387"/>
                </a:cubicBezTo>
                <a:cubicBezTo>
                  <a:pt x="403" y="1388"/>
                  <a:pt x="409" y="1385"/>
                  <a:pt x="410" y="1389"/>
                </a:cubicBezTo>
                <a:cubicBezTo>
                  <a:pt x="407" y="1392"/>
                  <a:pt x="405" y="1387"/>
                  <a:pt x="402" y="1390"/>
                </a:cubicBezTo>
                <a:cubicBezTo>
                  <a:pt x="402" y="1393"/>
                  <a:pt x="402" y="1395"/>
                  <a:pt x="402" y="1398"/>
                </a:cubicBezTo>
                <a:cubicBezTo>
                  <a:pt x="400" y="1398"/>
                  <a:pt x="398" y="1398"/>
                  <a:pt x="396" y="1400"/>
                </a:cubicBezTo>
                <a:cubicBezTo>
                  <a:pt x="395" y="1406"/>
                  <a:pt x="404" y="1408"/>
                  <a:pt x="395" y="1406"/>
                </a:cubicBezTo>
                <a:cubicBezTo>
                  <a:pt x="393" y="1410"/>
                  <a:pt x="399" y="1408"/>
                  <a:pt x="400" y="1409"/>
                </a:cubicBezTo>
                <a:cubicBezTo>
                  <a:pt x="400" y="1410"/>
                  <a:pt x="398" y="1412"/>
                  <a:pt x="398" y="1412"/>
                </a:cubicBezTo>
                <a:cubicBezTo>
                  <a:pt x="400" y="1413"/>
                  <a:pt x="403" y="1412"/>
                  <a:pt x="404" y="1412"/>
                </a:cubicBezTo>
                <a:cubicBezTo>
                  <a:pt x="404" y="1414"/>
                  <a:pt x="406" y="1414"/>
                  <a:pt x="406" y="1416"/>
                </a:cubicBezTo>
                <a:cubicBezTo>
                  <a:pt x="406" y="1418"/>
                  <a:pt x="409" y="1418"/>
                  <a:pt x="409" y="1419"/>
                </a:cubicBezTo>
                <a:cubicBezTo>
                  <a:pt x="410" y="1420"/>
                  <a:pt x="408" y="1422"/>
                  <a:pt x="408" y="1422"/>
                </a:cubicBezTo>
                <a:cubicBezTo>
                  <a:pt x="409" y="1423"/>
                  <a:pt x="414" y="1420"/>
                  <a:pt x="414" y="1425"/>
                </a:cubicBezTo>
                <a:cubicBezTo>
                  <a:pt x="413" y="1427"/>
                  <a:pt x="413" y="1429"/>
                  <a:pt x="416" y="1430"/>
                </a:cubicBezTo>
                <a:cubicBezTo>
                  <a:pt x="414" y="1425"/>
                  <a:pt x="417" y="1424"/>
                  <a:pt x="419" y="1422"/>
                </a:cubicBezTo>
                <a:cubicBezTo>
                  <a:pt x="416" y="1422"/>
                  <a:pt x="413" y="1422"/>
                  <a:pt x="413" y="1420"/>
                </a:cubicBezTo>
                <a:cubicBezTo>
                  <a:pt x="411" y="1415"/>
                  <a:pt x="413" y="1413"/>
                  <a:pt x="414" y="1409"/>
                </a:cubicBezTo>
                <a:cubicBezTo>
                  <a:pt x="412" y="1409"/>
                  <a:pt x="412" y="1408"/>
                  <a:pt x="412" y="1406"/>
                </a:cubicBezTo>
                <a:cubicBezTo>
                  <a:pt x="411" y="1402"/>
                  <a:pt x="406" y="1403"/>
                  <a:pt x="407" y="1398"/>
                </a:cubicBezTo>
                <a:cubicBezTo>
                  <a:pt x="410" y="1398"/>
                  <a:pt x="408" y="1393"/>
                  <a:pt x="412" y="1393"/>
                </a:cubicBezTo>
                <a:cubicBezTo>
                  <a:pt x="416" y="1393"/>
                  <a:pt x="421" y="1393"/>
                  <a:pt x="423" y="1397"/>
                </a:cubicBezTo>
                <a:cubicBezTo>
                  <a:pt x="422" y="1407"/>
                  <a:pt x="431" y="1408"/>
                  <a:pt x="436" y="1412"/>
                </a:cubicBezTo>
                <a:cubicBezTo>
                  <a:pt x="435" y="1414"/>
                  <a:pt x="434" y="1416"/>
                  <a:pt x="433" y="1417"/>
                </a:cubicBezTo>
                <a:cubicBezTo>
                  <a:pt x="431" y="1416"/>
                  <a:pt x="428" y="1415"/>
                  <a:pt x="425" y="1416"/>
                </a:cubicBezTo>
                <a:cubicBezTo>
                  <a:pt x="424" y="1423"/>
                  <a:pt x="432" y="1413"/>
                  <a:pt x="433" y="1420"/>
                </a:cubicBezTo>
                <a:cubicBezTo>
                  <a:pt x="428" y="1420"/>
                  <a:pt x="428" y="1425"/>
                  <a:pt x="428" y="1430"/>
                </a:cubicBezTo>
                <a:cubicBezTo>
                  <a:pt x="424" y="1429"/>
                  <a:pt x="424" y="1433"/>
                  <a:pt x="419" y="1433"/>
                </a:cubicBezTo>
                <a:cubicBezTo>
                  <a:pt x="420" y="1438"/>
                  <a:pt x="420" y="1443"/>
                  <a:pt x="424" y="1443"/>
                </a:cubicBezTo>
                <a:cubicBezTo>
                  <a:pt x="424" y="1443"/>
                  <a:pt x="425" y="1437"/>
                  <a:pt x="426" y="1441"/>
                </a:cubicBezTo>
                <a:cubicBezTo>
                  <a:pt x="428" y="1447"/>
                  <a:pt x="419" y="1441"/>
                  <a:pt x="421" y="1447"/>
                </a:cubicBezTo>
                <a:cubicBezTo>
                  <a:pt x="431" y="1443"/>
                  <a:pt x="424" y="1456"/>
                  <a:pt x="431" y="1455"/>
                </a:cubicBezTo>
                <a:cubicBezTo>
                  <a:pt x="435" y="1454"/>
                  <a:pt x="429" y="1451"/>
                  <a:pt x="431" y="1447"/>
                </a:cubicBezTo>
                <a:cubicBezTo>
                  <a:pt x="438" y="1448"/>
                  <a:pt x="435" y="1437"/>
                  <a:pt x="443" y="1438"/>
                </a:cubicBezTo>
                <a:cubicBezTo>
                  <a:pt x="446" y="1439"/>
                  <a:pt x="446" y="1444"/>
                  <a:pt x="448" y="1447"/>
                </a:cubicBezTo>
                <a:cubicBezTo>
                  <a:pt x="449" y="1449"/>
                  <a:pt x="452" y="1448"/>
                  <a:pt x="454" y="1449"/>
                </a:cubicBezTo>
                <a:cubicBezTo>
                  <a:pt x="456" y="1450"/>
                  <a:pt x="454" y="1453"/>
                  <a:pt x="457" y="1454"/>
                </a:cubicBezTo>
                <a:cubicBezTo>
                  <a:pt x="460" y="1454"/>
                  <a:pt x="461" y="1452"/>
                  <a:pt x="462" y="1450"/>
                </a:cubicBezTo>
                <a:cubicBezTo>
                  <a:pt x="453" y="1449"/>
                  <a:pt x="464" y="1446"/>
                  <a:pt x="463" y="1443"/>
                </a:cubicBezTo>
                <a:cubicBezTo>
                  <a:pt x="456" y="1444"/>
                  <a:pt x="459" y="1437"/>
                  <a:pt x="458" y="1435"/>
                </a:cubicBezTo>
                <a:cubicBezTo>
                  <a:pt x="457" y="1433"/>
                  <a:pt x="454" y="1433"/>
                  <a:pt x="453" y="1431"/>
                </a:cubicBezTo>
                <a:cubicBezTo>
                  <a:pt x="452" y="1430"/>
                  <a:pt x="453" y="1427"/>
                  <a:pt x="451" y="1425"/>
                </a:cubicBezTo>
                <a:cubicBezTo>
                  <a:pt x="454" y="1425"/>
                  <a:pt x="453" y="1422"/>
                  <a:pt x="454" y="1422"/>
                </a:cubicBezTo>
                <a:cubicBezTo>
                  <a:pt x="456" y="1422"/>
                  <a:pt x="457" y="1420"/>
                  <a:pt x="457" y="1419"/>
                </a:cubicBezTo>
                <a:cubicBezTo>
                  <a:pt x="455" y="1419"/>
                  <a:pt x="454" y="1417"/>
                  <a:pt x="454" y="1414"/>
                </a:cubicBezTo>
                <a:cubicBezTo>
                  <a:pt x="456" y="1414"/>
                  <a:pt x="458" y="1414"/>
                  <a:pt x="460" y="1414"/>
                </a:cubicBezTo>
                <a:cubicBezTo>
                  <a:pt x="463" y="1408"/>
                  <a:pt x="461" y="1400"/>
                  <a:pt x="457" y="1397"/>
                </a:cubicBezTo>
                <a:cubicBezTo>
                  <a:pt x="459" y="1392"/>
                  <a:pt x="471" y="1392"/>
                  <a:pt x="474" y="1397"/>
                </a:cubicBezTo>
                <a:cubicBezTo>
                  <a:pt x="476" y="1391"/>
                  <a:pt x="481" y="1396"/>
                  <a:pt x="486" y="1393"/>
                </a:cubicBezTo>
                <a:cubicBezTo>
                  <a:pt x="487" y="1394"/>
                  <a:pt x="487" y="1398"/>
                  <a:pt x="488" y="1398"/>
                </a:cubicBezTo>
                <a:cubicBezTo>
                  <a:pt x="489" y="1399"/>
                  <a:pt x="492" y="1397"/>
                  <a:pt x="492" y="1398"/>
                </a:cubicBezTo>
                <a:cubicBezTo>
                  <a:pt x="494" y="1399"/>
                  <a:pt x="493" y="1402"/>
                  <a:pt x="494" y="1403"/>
                </a:cubicBezTo>
                <a:cubicBezTo>
                  <a:pt x="495" y="1404"/>
                  <a:pt x="498" y="1404"/>
                  <a:pt x="499" y="1406"/>
                </a:cubicBezTo>
                <a:cubicBezTo>
                  <a:pt x="499" y="1408"/>
                  <a:pt x="499" y="1409"/>
                  <a:pt x="499" y="1411"/>
                </a:cubicBezTo>
                <a:cubicBezTo>
                  <a:pt x="499" y="1413"/>
                  <a:pt x="497" y="1413"/>
                  <a:pt x="496" y="1414"/>
                </a:cubicBezTo>
                <a:cubicBezTo>
                  <a:pt x="495" y="1415"/>
                  <a:pt x="494" y="1416"/>
                  <a:pt x="493" y="1417"/>
                </a:cubicBezTo>
                <a:cubicBezTo>
                  <a:pt x="491" y="1417"/>
                  <a:pt x="489" y="1417"/>
                  <a:pt x="489" y="1419"/>
                </a:cubicBezTo>
                <a:cubicBezTo>
                  <a:pt x="491" y="1419"/>
                  <a:pt x="494" y="1419"/>
                  <a:pt x="493" y="1422"/>
                </a:cubicBezTo>
                <a:cubicBezTo>
                  <a:pt x="490" y="1419"/>
                  <a:pt x="491" y="1422"/>
                  <a:pt x="487" y="1422"/>
                </a:cubicBezTo>
                <a:cubicBezTo>
                  <a:pt x="487" y="1420"/>
                  <a:pt x="487" y="1417"/>
                  <a:pt x="485" y="1417"/>
                </a:cubicBezTo>
                <a:cubicBezTo>
                  <a:pt x="483" y="1424"/>
                  <a:pt x="483" y="1426"/>
                  <a:pt x="483" y="1436"/>
                </a:cubicBezTo>
                <a:cubicBezTo>
                  <a:pt x="480" y="1440"/>
                  <a:pt x="480" y="1447"/>
                  <a:pt x="482" y="1449"/>
                </a:cubicBezTo>
                <a:cubicBezTo>
                  <a:pt x="488" y="1443"/>
                  <a:pt x="490" y="1455"/>
                  <a:pt x="497" y="1452"/>
                </a:cubicBezTo>
                <a:cubicBezTo>
                  <a:pt x="497" y="1447"/>
                  <a:pt x="501" y="1447"/>
                  <a:pt x="500" y="1443"/>
                </a:cubicBezTo>
                <a:cubicBezTo>
                  <a:pt x="496" y="1443"/>
                  <a:pt x="495" y="1442"/>
                  <a:pt x="495" y="1438"/>
                </a:cubicBezTo>
                <a:cubicBezTo>
                  <a:pt x="496" y="1435"/>
                  <a:pt x="502" y="1437"/>
                  <a:pt x="501" y="1433"/>
                </a:cubicBezTo>
                <a:cubicBezTo>
                  <a:pt x="495" y="1434"/>
                  <a:pt x="493" y="1431"/>
                  <a:pt x="493" y="1425"/>
                </a:cubicBezTo>
                <a:cubicBezTo>
                  <a:pt x="498" y="1423"/>
                  <a:pt x="504" y="1426"/>
                  <a:pt x="510" y="1424"/>
                </a:cubicBezTo>
                <a:cubicBezTo>
                  <a:pt x="512" y="1425"/>
                  <a:pt x="511" y="1427"/>
                  <a:pt x="512" y="1428"/>
                </a:cubicBezTo>
                <a:cubicBezTo>
                  <a:pt x="513" y="1430"/>
                  <a:pt x="515" y="1430"/>
                  <a:pt x="515" y="1431"/>
                </a:cubicBezTo>
                <a:cubicBezTo>
                  <a:pt x="516" y="1433"/>
                  <a:pt x="515" y="1436"/>
                  <a:pt x="515" y="1438"/>
                </a:cubicBezTo>
                <a:cubicBezTo>
                  <a:pt x="519" y="1437"/>
                  <a:pt x="521" y="1438"/>
                  <a:pt x="522" y="1441"/>
                </a:cubicBezTo>
                <a:cubicBezTo>
                  <a:pt x="521" y="1443"/>
                  <a:pt x="520" y="1445"/>
                  <a:pt x="521" y="1449"/>
                </a:cubicBezTo>
                <a:cubicBezTo>
                  <a:pt x="527" y="1447"/>
                  <a:pt x="524" y="1454"/>
                  <a:pt x="528" y="1454"/>
                </a:cubicBezTo>
                <a:cubicBezTo>
                  <a:pt x="528" y="1453"/>
                  <a:pt x="529" y="1452"/>
                  <a:pt x="530" y="1452"/>
                </a:cubicBezTo>
                <a:cubicBezTo>
                  <a:pt x="531" y="1452"/>
                  <a:pt x="537" y="1448"/>
                  <a:pt x="533" y="1447"/>
                </a:cubicBezTo>
                <a:cubicBezTo>
                  <a:pt x="532" y="1451"/>
                  <a:pt x="528" y="1446"/>
                  <a:pt x="528" y="1446"/>
                </a:cubicBezTo>
                <a:cubicBezTo>
                  <a:pt x="528" y="1443"/>
                  <a:pt x="524" y="1445"/>
                  <a:pt x="523" y="1443"/>
                </a:cubicBezTo>
                <a:cubicBezTo>
                  <a:pt x="522" y="1438"/>
                  <a:pt x="525" y="1438"/>
                  <a:pt x="525" y="1435"/>
                </a:cubicBezTo>
                <a:cubicBezTo>
                  <a:pt x="523" y="1434"/>
                  <a:pt x="521" y="1433"/>
                  <a:pt x="521" y="1430"/>
                </a:cubicBezTo>
                <a:cubicBezTo>
                  <a:pt x="525" y="1425"/>
                  <a:pt x="523" y="1419"/>
                  <a:pt x="521" y="1414"/>
                </a:cubicBezTo>
                <a:cubicBezTo>
                  <a:pt x="515" y="1410"/>
                  <a:pt x="510" y="1420"/>
                  <a:pt x="505" y="1412"/>
                </a:cubicBezTo>
                <a:cubicBezTo>
                  <a:pt x="506" y="1411"/>
                  <a:pt x="509" y="1412"/>
                  <a:pt x="510" y="1411"/>
                </a:cubicBezTo>
                <a:cubicBezTo>
                  <a:pt x="511" y="1409"/>
                  <a:pt x="509" y="1404"/>
                  <a:pt x="511" y="1404"/>
                </a:cubicBezTo>
                <a:cubicBezTo>
                  <a:pt x="514" y="1405"/>
                  <a:pt x="516" y="1404"/>
                  <a:pt x="517" y="1403"/>
                </a:cubicBezTo>
                <a:cubicBezTo>
                  <a:pt x="517" y="1406"/>
                  <a:pt x="518" y="1408"/>
                  <a:pt x="519" y="1409"/>
                </a:cubicBezTo>
                <a:cubicBezTo>
                  <a:pt x="524" y="1410"/>
                  <a:pt x="526" y="1408"/>
                  <a:pt x="530" y="1408"/>
                </a:cubicBezTo>
                <a:cubicBezTo>
                  <a:pt x="528" y="1403"/>
                  <a:pt x="528" y="1397"/>
                  <a:pt x="534" y="1397"/>
                </a:cubicBezTo>
                <a:cubicBezTo>
                  <a:pt x="536" y="1397"/>
                  <a:pt x="538" y="1399"/>
                  <a:pt x="538" y="1401"/>
                </a:cubicBezTo>
                <a:cubicBezTo>
                  <a:pt x="538" y="1404"/>
                  <a:pt x="541" y="1403"/>
                  <a:pt x="542" y="1404"/>
                </a:cubicBezTo>
                <a:cubicBezTo>
                  <a:pt x="543" y="1403"/>
                  <a:pt x="544" y="1403"/>
                  <a:pt x="545" y="1403"/>
                </a:cubicBezTo>
                <a:cubicBezTo>
                  <a:pt x="545" y="1398"/>
                  <a:pt x="545" y="1393"/>
                  <a:pt x="548" y="1392"/>
                </a:cubicBezTo>
                <a:cubicBezTo>
                  <a:pt x="553" y="1394"/>
                  <a:pt x="559" y="1399"/>
                  <a:pt x="562" y="1400"/>
                </a:cubicBezTo>
                <a:cubicBezTo>
                  <a:pt x="567" y="1401"/>
                  <a:pt x="567" y="1401"/>
                  <a:pt x="569" y="1403"/>
                </a:cubicBezTo>
                <a:cubicBezTo>
                  <a:pt x="570" y="1404"/>
                  <a:pt x="572" y="1405"/>
                  <a:pt x="573" y="1406"/>
                </a:cubicBezTo>
                <a:cubicBezTo>
                  <a:pt x="573" y="1406"/>
                  <a:pt x="575" y="1404"/>
                  <a:pt x="577" y="1404"/>
                </a:cubicBezTo>
                <a:cubicBezTo>
                  <a:pt x="577" y="1405"/>
                  <a:pt x="578" y="1408"/>
                  <a:pt x="578" y="1409"/>
                </a:cubicBezTo>
                <a:cubicBezTo>
                  <a:pt x="576" y="1409"/>
                  <a:pt x="577" y="1406"/>
                  <a:pt x="575" y="1406"/>
                </a:cubicBezTo>
                <a:cubicBezTo>
                  <a:pt x="574" y="1409"/>
                  <a:pt x="572" y="1412"/>
                  <a:pt x="567" y="1411"/>
                </a:cubicBezTo>
                <a:cubicBezTo>
                  <a:pt x="566" y="1413"/>
                  <a:pt x="565" y="1416"/>
                  <a:pt x="561" y="1416"/>
                </a:cubicBezTo>
                <a:cubicBezTo>
                  <a:pt x="561" y="1417"/>
                  <a:pt x="561" y="1419"/>
                  <a:pt x="561" y="1420"/>
                </a:cubicBezTo>
                <a:cubicBezTo>
                  <a:pt x="556" y="1420"/>
                  <a:pt x="555" y="1425"/>
                  <a:pt x="551" y="1427"/>
                </a:cubicBezTo>
                <a:cubicBezTo>
                  <a:pt x="550" y="1427"/>
                  <a:pt x="548" y="1427"/>
                  <a:pt x="548" y="1428"/>
                </a:cubicBezTo>
                <a:cubicBezTo>
                  <a:pt x="551" y="1429"/>
                  <a:pt x="560" y="1425"/>
                  <a:pt x="559" y="1431"/>
                </a:cubicBezTo>
                <a:cubicBezTo>
                  <a:pt x="562" y="1432"/>
                  <a:pt x="562" y="1429"/>
                  <a:pt x="563" y="1428"/>
                </a:cubicBezTo>
                <a:cubicBezTo>
                  <a:pt x="569" y="1429"/>
                  <a:pt x="579" y="1431"/>
                  <a:pt x="582" y="1431"/>
                </a:cubicBezTo>
                <a:cubicBezTo>
                  <a:pt x="584" y="1432"/>
                  <a:pt x="583" y="1433"/>
                  <a:pt x="584" y="1433"/>
                </a:cubicBezTo>
                <a:cubicBezTo>
                  <a:pt x="589" y="1435"/>
                  <a:pt x="590" y="1432"/>
                  <a:pt x="591" y="1436"/>
                </a:cubicBezTo>
                <a:cubicBezTo>
                  <a:pt x="591" y="1436"/>
                  <a:pt x="588" y="1438"/>
                  <a:pt x="588" y="1439"/>
                </a:cubicBezTo>
                <a:cubicBezTo>
                  <a:pt x="600" y="1442"/>
                  <a:pt x="616" y="1441"/>
                  <a:pt x="627" y="1439"/>
                </a:cubicBezTo>
                <a:cubicBezTo>
                  <a:pt x="630" y="1434"/>
                  <a:pt x="621" y="1433"/>
                  <a:pt x="625" y="1431"/>
                </a:cubicBezTo>
                <a:cubicBezTo>
                  <a:pt x="626" y="1433"/>
                  <a:pt x="628" y="1433"/>
                  <a:pt x="630" y="1433"/>
                </a:cubicBezTo>
                <a:cubicBezTo>
                  <a:pt x="630" y="1434"/>
                  <a:pt x="631" y="1435"/>
                  <a:pt x="633" y="1435"/>
                </a:cubicBezTo>
                <a:cubicBezTo>
                  <a:pt x="631" y="1440"/>
                  <a:pt x="641" y="1444"/>
                  <a:pt x="637" y="1441"/>
                </a:cubicBezTo>
                <a:cubicBezTo>
                  <a:pt x="633" y="1438"/>
                  <a:pt x="636" y="1435"/>
                  <a:pt x="636" y="1431"/>
                </a:cubicBezTo>
                <a:cubicBezTo>
                  <a:pt x="639" y="1432"/>
                  <a:pt x="639" y="1429"/>
                  <a:pt x="641" y="1428"/>
                </a:cubicBezTo>
                <a:cubicBezTo>
                  <a:pt x="643" y="1427"/>
                  <a:pt x="644" y="1426"/>
                  <a:pt x="647" y="1427"/>
                </a:cubicBezTo>
                <a:cubicBezTo>
                  <a:pt x="648" y="1431"/>
                  <a:pt x="653" y="1431"/>
                  <a:pt x="653" y="1436"/>
                </a:cubicBezTo>
                <a:cubicBezTo>
                  <a:pt x="656" y="1436"/>
                  <a:pt x="658" y="1436"/>
                  <a:pt x="660" y="1436"/>
                </a:cubicBezTo>
                <a:cubicBezTo>
                  <a:pt x="660" y="1440"/>
                  <a:pt x="662" y="1441"/>
                  <a:pt x="661" y="1446"/>
                </a:cubicBezTo>
                <a:cubicBezTo>
                  <a:pt x="663" y="1446"/>
                  <a:pt x="666" y="1446"/>
                  <a:pt x="668" y="1446"/>
                </a:cubicBezTo>
                <a:cubicBezTo>
                  <a:pt x="670" y="1446"/>
                  <a:pt x="669" y="1442"/>
                  <a:pt x="672" y="1443"/>
                </a:cubicBezTo>
                <a:cubicBezTo>
                  <a:pt x="669" y="1449"/>
                  <a:pt x="677" y="1445"/>
                  <a:pt x="683" y="1446"/>
                </a:cubicBezTo>
                <a:cubicBezTo>
                  <a:pt x="682" y="1440"/>
                  <a:pt x="685" y="1438"/>
                  <a:pt x="689" y="1438"/>
                </a:cubicBezTo>
                <a:cubicBezTo>
                  <a:pt x="692" y="1438"/>
                  <a:pt x="690" y="1443"/>
                  <a:pt x="694" y="1443"/>
                </a:cubicBezTo>
                <a:cubicBezTo>
                  <a:pt x="694" y="1441"/>
                  <a:pt x="694" y="1438"/>
                  <a:pt x="695" y="1438"/>
                </a:cubicBezTo>
                <a:cubicBezTo>
                  <a:pt x="697" y="1438"/>
                  <a:pt x="697" y="1441"/>
                  <a:pt x="699" y="1441"/>
                </a:cubicBezTo>
                <a:cubicBezTo>
                  <a:pt x="698" y="1435"/>
                  <a:pt x="699" y="1431"/>
                  <a:pt x="703" y="1430"/>
                </a:cubicBezTo>
                <a:cubicBezTo>
                  <a:pt x="707" y="1430"/>
                  <a:pt x="710" y="1430"/>
                  <a:pt x="714" y="1430"/>
                </a:cubicBezTo>
                <a:cubicBezTo>
                  <a:pt x="716" y="1433"/>
                  <a:pt x="714" y="1440"/>
                  <a:pt x="719" y="1441"/>
                </a:cubicBezTo>
                <a:cubicBezTo>
                  <a:pt x="718" y="1436"/>
                  <a:pt x="720" y="1439"/>
                  <a:pt x="723" y="1439"/>
                </a:cubicBezTo>
                <a:cubicBezTo>
                  <a:pt x="723" y="1439"/>
                  <a:pt x="724" y="1437"/>
                  <a:pt x="725" y="1439"/>
                </a:cubicBezTo>
                <a:cubicBezTo>
                  <a:pt x="725" y="1441"/>
                  <a:pt x="725" y="1443"/>
                  <a:pt x="725" y="1444"/>
                </a:cubicBezTo>
                <a:cubicBezTo>
                  <a:pt x="721" y="1445"/>
                  <a:pt x="714" y="1442"/>
                  <a:pt x="713" y="1446"/>
                </a:cubicBezTo>
                <a:cubicBezTo>
                  <a:pt x="721" y="1447"/>
                  <a:pt x="725" y="1446"/>
                  <a:pt x="733" y="1447"/>
                </a:cubicBezTo>
                <a:cubicBezTo>
                  <a:pt x="736" y="1445"/>
                  <a:pt x="731" y="1443"/>
                  <a:pt x="734" y="1443"/>
                </a:cubicBezTo>
                <a:cubicBezTo>
                  <a:pt x="738" y="1442"/>
                  <a:pt x="736" y="1449"/>
                  <a:pt x="740" y="1447"/>
                </a:cubicBezTo>
                <a:cubicBezTo>
                  <a:pt x="747" y="1447"/>
                  <a:pt x="752" y="1445"/>
                  <a:pt x="756" y="1443"/>
                </a:cubicBezTo>
                <a:cubicBezTo>
                  <a:pt x="756" y="1446"/>
                  <a:pt x="762" y="1444"/>
                  <a:pt x="762" y="1447"/>
                </a:cubicBezTo>
                <a:cubicBezTo>
                  <a:pt x="775" y="1446"/>
                  <a:pt x="792" y="1450"/>
                  <a:pt x="799" y="1444"/>
                </a:cubicBezTo>
                <a:cubicBezTo>
                  <a:pt x="801" y="1447"/>
                  <a:pt x="806" y="1445"/>
                  <a:pt x="809" y="1446"/>
                </a:cubicBezTo>
                <a:cubicBezTo>
                  <a:pt x="811" y="1446"/>
                  <a:pt x="811" y="1447"/>
                  <a:pt x="813" y="1447"/>
                </a:cubicBezTo>
                <a:cubicBezTo>
                  <a:pt x="819" y="1448"/>
                  <a:pt x="821" y="1446"/>
                  <a:pt x="824" y="1446"/>
                </a:cubicBezTo>
                <a:cubicBezTo>
                  <a:pt x="841" y="1446"/>
                  <a:pt x="859" y="1449"/>
                  <a:pt x="874" y="1444"/>
                </a:cubicBezTo>
                <a:cubicBezTo>
                  <a:pt x="875" y="1446"/>
                  <a:pt x="879" y="1446"/>
                  <a:pt x="881" y="1447"/>
                </a:cubicBezTo>
                <a:cubicBezTo>
                  <a:pt x="881" y="1445"/>
                  <a:pt x="884" y="1447"/>
                  <a:pt x="886" y="1446"/>
                </a:cubicBezTo>
                <a:cubicBezTo>
                  <a:pt x="887" y="1445"/>
                  <a:pt x="887" y="1443"/>
                  <a:pt x="889" y="1443"/>
                </a:cubicBezTo>
                <a:cubicBezTo>
                  <a:pt x="891" y="1442"/>
                  <a:pt x="893" y="1443"/>
                  <a:pt x="895" y="1443"/>
                </a:cubicBezTo>
                <a:cubicBezTo>
                  <a:pt x="896" y="1440"/>
                  <a:pt x="893" y="1434"/>
                  <a:pt x="897" y="1435"/>
                </a:cubicBezTo>
                <a:cubicBezTo>
                  <a:pt x="900" y="1435"/>
                  <a:pt x="904" y="1435"/>
                  <a:pt x="908" y="1435"/>
                </a:cubicBezTo>
                <a:cubicBezTo>
                  <a:pt x="909" y="1437"/>
                  <a:pt x="911" y="1440"/>
                  <a:pt x="915" y="1439"/>
                </a:cubicBezTo>
                <a:cubicBezTo>
                  <a:pt x="917" y="1443"/>
                  <a:pt x="920" y="1445"/>
                  <a:pt x="923" y="1447"/>
                </a:cubicBezTo>
                <a:cubicBezTo>
                  <a:pt x="923" y="1445"/>
                  <a:pt x="924" y="1444"/>
                  <a:pt x="926" y="1444"/>
                </a:cubicBezTo>
                <a:cubicBezTo>
                  <a:pt x="930" y="1447"/>
                  <a:pt x="938" y="1445"/>
                  <a:pt x="943" y="1446"/>
                </a:cubicBezTo>
                <a:cubicBezTo>
                  <a:pt x="945" y="1441"/>
                  <a:pt x="947" y="1441"/>
                  <a:pt x="950" y="1439"/>
                </a:cubicBezTo>
                <a:cubicBezTo>
                  <a:pt x="951" y="1439"/>
                  <a:pt x="951" y="1435"/>
                  <a:pt x="953" y="1435"/>
                </a:cubicBezTo>
                <a:cubicBezTo>
                  <a:pt x="954" y="1434"/>
                  <a:pt x="956" y="1435"/>
                  <a:pt x="957" y="1435"/>
                </a:cubicBezTo>
                <a:cubicBezTo>
                  <a:pt x="958" y="1439"/>
                  <a:pt x="956" y="1447"/>
                  <a:pt x="961" y="1447"/>
                </a:cubicBezTo>
                <a:cubicBezTo>
                  <a:pt x="963" y="1444"/>
                  <a:pt x="960" y="1444"/>
                  <a:pt x="960" y="1439"/>
                </a:cubicBezTo>
                <a:cubicBezTo>
                  <a:pt x="966" y="1437"/>
                  <a:pt x="969" y="1434"/>
                  <a:pt x="974" y="1435"/>
                </a:cubicBezTo>
                <a:cubicBezTo>
                  <a:pt x="979" y="1435"/>
                  <a:pt x="982" y="1439"/>
                  <a:pt x="987" y="1443"/>
                </a:cubicBezTo>
                <a:cubicBezTo>
                  <a:pt x="987" y="1443"/>
                  <a:pt x="987" y="1441"/>
                  <a:pt x="987" y="1441"/>
                </a:cubicBezTo>
                <a:cubicBezTo>
                  <a:pt x="988" y="1440"/>
                  <a:pt x="989" y="1446"/>
                  <a:pt x="991" y="1444"/>
                </a:cubicBezTo>
                <a:cubicBezTo>
                  <a:pt x="992" y="1439"/>
                  <a:pt x="995" y="1436"/>
                  <a:pt x="998" y="1433"/>
                </a:cubicBezTo>
                <a:cubicBezTo>
                  <a:pt x="1002" y="1434"/>
                  <a:pt x="1010" y="1431"/>
                  <a:pt x="1010" y="1436"/>
                </a:cubicBezTo>
                <a:cubicBezTo>
                  <a:pt x="1012" y="1439"/>
                  <a:pt x="1005" y="1441"/>
                  <a:pt x="1010" y="1443"/>
                </a:cubicBezTo>
                <a:cubicBezTo>
                  <a:pt x="1013" y="1441"/>
                  <a:pt x="1010" y="1435"/>
                  <a:pt x="1015" y="1436"/>
                </a:cubicBezTo>
                <a:cubicBezTo>
                  <a:pt x="1018" y="1438"/>
                  <a:pt x="1020" y="1441"/>
                  <a:pt x="1021" y="1446"/>
                </a:cubicBezTo>
                <a:cubicBezTo>
                  <a:pt x="1024" y="1446"/>
                  <a:pt x="1024" y="1444"/>
                  <a:pt x="1026" y="1443"/>
                </a:cubicBezTo>
                <a:cubicBezTo>
                  <a:pt x="1029" y="1442"/>
                  <a:pt x="1027" y="1447"/>
                  <a:pt x="1030" y="1447"/>
                </a:cubicBezTo>
                <a:cubicBezTo>
                  <a:pt x="1030" y="1443"/>
                  <a:pt x="1035" y="1443"/>
                  <a:pt x="1036" y="1441"/>
                </a:cubicBezTo>
                <a:cubicBezTo>
                  <a:pt x="1031" y="1438"/>
                  <a:pt x="1035" y="1436"/>
                  <a:pt x="1033" y="1430"/>
                </a:cubicBezTo>
                <a:cubicBezTo>
                  <a:pt x="1037" y="1428"/>
                  <a:pt x="1040" y="1426"/>
                  <a:pt x="1046" y="1427"/>
                </a:cubicBezTo>
                <a:cubicBezTo>
                  <a:pt x="1049" y="1430"/>
                  <a:pt x="1056" y="1435"/>
                  <a:pt x="1057" y="1438"/>
                </a:cubicBezTo>
                <a:cubicBezTo>
                  <a:pt x="1057" y="1437"/>
                  <a:pt x="1049" y="1443"/>
                  <a:pt x="1055" y="1443"/>
                </a:cubicBezTo>
                <a:cubicBezTo>
                  <a:pt x="1055" y="1440"/>
                  <a:pt x="1058" y="1439"/>
                  <a:pt x="1061" y="1439"/>
                </a:cubicBezTo>
                <a:cubicBezTo>
                  <a:pt x="1064" y="1444"/>
                  <a:pt x="1075" y="1442"/>
                  <a:pt x="1078" y="1446"/>
                </a:cubicBezTo>
                <a:cubicBezTo>
                  <a:pt x="1081" y="1442"/>
                  <a:pt x="1090" y="1442"/>
                  <a:pt x="1095" y="1444"/>
                </a:cubicBezTo>
                <a:cubicBezTo>
                  <a:pt x="1099" y="1445"/>
                  <a:pt x="1097" y="1438"/>
                  <a:pt x="1102" y="1439"/>
                </a:cubicBezTo>
                <a:cubicBezTo>
                  <a:pt x="1104" y="1439"/>
                  <a:pt x="1103" y="1443"/>
                  <a:pt x="1105" y="1444"/>
                </a:cubicBezTo>
                <a:cubicBezTo>
                  <a:pt x="1105" y="1445"/>
                  <a:pt x="1108" y="1443"/>
                  <a:pt x="1109" y="1444"/>
                </a:cubicBezTo>
                <a:cubicBezTo>
                  <a:pt x="1110" y="1445"/>
                  <a:pt x="1109" y="1448"/>
                  <a:pt x="1111" y="1447"/>
                </a:cubicBezTo>
                <a:cubicBezTo>
                  <a:pt x="1111" y="1446"/>
                  <a:pt x="1112" y="1444"/>
                  <a:pt x="1112" y="1444"/>
                </a:cubicBezTo>
                <a:cubicBezTo>
                  <a:pt x="1114" y="1443"/>
                  <a:pt x="1114" y="1446"/>
                  <a:pt x="1114" y="1446"/>
                </a:cubicBezTo>
                <a:cubicBezTo>
                  <a:pt x="1116" y="1446"/>
                  <a:pt x="1115" y="1444"/>
                  <a:pt x="1115" y="1444"/>
                </a:cubicBezTo>
                <a:cubicBezTo>
                  <a:pt x="1121" y="1443"/>
                  <a:pt x="1128" y="1443"/>
                  <a:pt x="1134" y="1443"/>
                </a:cubicBezTo>
                <a:cubicBezTo>
                  <a:pt x="1135" y="1437"/>
                  <a:pt x="1139" y="1435"/>
                  <a:pt x="1142" y="1431"/>
                </a:cubicBezTo>
                <a:cubicBezTo>
                  <a:pt x="1148" y="1434"/>
                  <a:pt x="1157" y="1433"/>
                  <a:pt x="1157" y="1441"/>
                </a:cubicBezTo>
                <a:cubicBezTo>
                  <a:pt x="1168" y="1444"/>
                  <a:pt x="1177" y="1440"/>
                  <a:pt x="1188" y="1439"/>
                </a:cubicBezTo>
                <a:cubicBezTo>
                  <a:pt x="1192" y="1441"/>
                  <a:pt x="1193" y="1444"/>
                  <a:pt x="1198" y="1444"/>
                </a:cubicBezTo>
                <a:cubicBezTo>
                  <a:pt x="1199" y="1436"/>
                  <a:pt x="1202" y="1429"/>
                  <a:pt x="1207" y="1424"/>
                </a:cubicBezTo>
                <a:cubicBezTo>
                  <a:pt x="1209" y="1421"/>
                  <a:pt x="1216" y="1424"/>
                  <a:pt x="1218" y="1427"/>
                </a:cubicBezTo>
                <a:cubicBezTo>
                  <a:pt x="1216" y="1434"/>
                  <a:pt x="1222" y="1432"/>
                  <a:pt x="1221" y="1438"/>
                </a:cubicBezTo>
                <a:cubicBezTo>
                  <a:pt x="1224" y="1439"/>
                  <a:pt x="1230" y="1438"/>
                  <a:pt x="1233" y="1439"/>
                </a:cubicBezTo>
                <a:cubicBezTo>
                  <a:pt x="1235" y="1440"/>
                  <a:pt x="1235" y="1442"/>
                  <a:pt x="1236" y="1443"/>
                </a:cubicBezTo>
                <a:cubicBezTo>
                  <a:pt x="1237" y="1441"/>
                  <a:pt x="1238" y="1439"/>
                  <a:pt x="1241" y="1439"/>
                </a:cubicBezTo>
                <a:cubicBezTo>
                  <a:pt x="1244" y="1437"/>
                  <a:pt x="1244" y="1432"/>
                  <a:pt x="1249" y="1431"/>
                </a:cubicBezTo>
                <a:cubicBezTo>
                  <a:pt x="1252" y="1433"/>
                  <a:pt x="1254" y="1435"/>
                  <a:pt x="1257" y="1438"/>
                </a:cubicBezTo>
                <a:cubicBezTo>
                  <a:pt x="1259" y="1438"/>
                  <a:pt x="1262" y="1438"/>
                  <a:pt x="1264" y="1438"/>
                </a:cubicBezTo>
                <a:cubicBezTo>
                  <a:pt x="1265" y="1440"/>
                  <a:pt x="1264" y="1444"/>
                  <a:pt x="1266" y="1444"/>
                </a:cubicBezTo>
                <a:cubicBezTo>
                  <a:pt x="1266" y="1441"/>
                  <a:pt x="1267" y="1439"/>
                  <a:pt x="1270" y="1439"/>
                </a:cubicBezTo>
                <a:cubicBezTo>
                  <a:pt x="1273" y="1439"/>
                  <a:pt x="1272" y="1442"/>
                  <a:pt x="1274" y="1443"/>
                </a:cubicBezTo>
                <a:cubicBezTo>
                  <a:pt x="1274" y="1440"/>
                  <a:pt x="1278" y="1441"/>
                  <a:pt x="1278" y="1443"/>
                </a:cubicBezTo>
                <a:cubicBezTo>
                  <a:pt x="1276" y="1442"/>
                  <a:pt x="1274" y="1445"/>
                  <a:pt x="1277" y="1446"/>
                </a:cubicBezTo>
                <a:cubicBezTo>
                  <a:pt x="1277" y="1443"/>
                  <a:pt x="1278" y="1446"/>
                  <a:pt x="1280" y="1446"/>
                </a:cubicBezTo>
                <a:cubicBezTo>
                  <a:pt x="1286" y="1446"/>
                  <a:pt x="1289" y="1447"/>
                  <a:pt x="1292" y="1447"/>
                </a:cubicBezTo>
                <a:cubicBezTo>
                  <a:pt x="1297" y="1448"/>
                  <a:pt x="1301" y="1447"/>
                  <a:pt x="1304" y="1449"/>
                </a:cubicBezTo>
                <a:cubicBezTo>
                  <a:pt x="1306" y="1443"/>
                  <a:pt x="1303" y="1442"/>
                  <a:pt x="1301" y="1439"/>
                </a:cubicBezTo>
                <a:cubicBezTo>
                  <a:pt x="1308" y="1437"/>
                  <a:pt x="1314" y="1434"/>
                  <a:pt x="1323" y="1435"/>
                </a:cubicBezTo>
                <a:cubicBezTo>
                  <a:pt x="1324" y="1437"/>
                  <a:pt x="1326" y="1437"/>
                  <a:pt x="1326" y="1439"/>
                </a:cubicBezTo>
                <a:cubicBezTo>
                  <a:pt x="1323" y="1438"/>
                  <a:pt x="1319" y="1442"/>
                  <a:pt x="1325" y="1441"/>
                </a:cubicBezTo>
                <a:cubicBezTo>
                  <a:pt x="1326" y="1441"/>
                  <a:pt x="1327" y="1439"/>
                  <a:pt x="1328" y="1438"/>
                </a:cubicBezTo>
                <a:cubicBezTo>
                  <a:pt x="1330" y="1438"/>
                  <a:pt x="1329" y="1433"/>
                  <a:pt x="1331" y="1433"/>
                </a:cubicBezTo>
                <a:cubicBezTo>
                  <a:pt x="1332" y="1436"/>
                  <a:pt x="1341" y="1432"/>
                  <a:pt x="1342" y="1436"/>
                </a:cubicBezTo>
                <a:cubicBezTo>
                  <a:pt x="1342" y="1437"/>
                  <a:pt x="1342" y="1439"/>
                  <a:pt x="1343" y="1439"/>
                </a:cubicBezTo>
                <a:cubicBezTo>
                  <a:pt x="1344" y="1437"/>
                  <a:pt x="1342" y="1431"/>
                  <a:pt x="1345" y="1431"/>
                </a:cubicBezTo>
                <a:cubicBezTo>
                  <a:pt x="1349" y="1436"/>
                  <a:pt x="1355" y="1431"/>
                  <a:pt x="1360" y="1431"/>
                </a:cubicBezTo>
                <a:cubicBezTo>
                  <a:pt x="1364" y="1431"/>
                  <a:pt x="1362" y="1436"/>
                  <a:pt x="1365" y="1436"/>
                </a:cubicBezTo>
                <a:cubicBezTo>
                  <a:pt x="1365" y="1434"/>
                  <a:pt x="1369" y="1435"/>
                  <a:pt x="1371" y="1435"/>
                </a:cubicBezTo>
                <a:cubicBezTo>
                  <a:pt x="1376" y="1434"/>
                  <a:pt x="1379" y="1432"/>
                  <a:pt x="1377" y="1436"/>
                </a:cubicBezTo>
                <a:cubicBezTo>
                  <a:pt x="1381" y="1437"/>
                  <a:pt x="1386" y="1431"/>
                  <a:pt x="1387" y="1435"/>
                </a:cubicBezTo>
                <a:cubicBezTo>
                  <a:pt x="1384" y="1438"/>
                  <a:pt x="1380" y="1436"/>
                  <a:pt x="1385" y="1439"/>
                </a:cubicBezTo>
                <a:cubicBezTo>
                  <a:pt x="1380" y="1438"/>
                  <a:pt x="1378" y="1443"/>
                  <a:pt x="1374" y="1439"/>
                </a:cubicBezTo>
                <a:cubicBezTo>
                  <a:pt x="1373" y="1445"/>
                  <a:pt x="1379" y="1442"/>
                  <a:pt x="1382" y="1443"/>
                </a:cubicBezTo>
                <a:cubicBezTo>
                  <a:pt x="1381" y="1446"/>
                  <a:pt x="1385" y="1446"/>
                  <a:pt x="1383" y="1450"/>
                </a:cubicBezTo>
                <a:cubicBezTo>
                  <a:pt x="1380" y="1452"/>
                  <a:pt x="1376" y="1453"/>
                  <a:pt x="1374" y="1449"/>
                </a:cubicBezTo>
                <a:cubicBezTo>
                  <a:pt x="1375" y="1445"/>
                  <a:pt x="1377" y="1443"/>
                  <a:pt x="1371" y="1443"/>
                </a:cubicBezTo>
                <a:cubicBezTo>
                  <a:pt x="1369" y="1443"/>
                  <a:pt x="1370" y="1444"/>
                  <a:pt x="1371" y="1446"/>
                </a:cubicBezTo>
                <a:cubicBezTo>
                  <a:pt x="1373" y="1446"/>
                  <a:pt x="1373" y="1448"/>
                  <a:pt x="1373" y="1450"/>
                </a:cubicBezTo>
                <a:cubicBezTo>
                  <a:pt x="1372" y="1460"/>
                  <a:pt x="1368" y="1472"/>
                  <a:pt x="1361" y="1476"/>
                </a:cubicBezTo>
                <a:cubicBezTo>
                  <a:pt x="1358" y="1472"/>
                  <a:pt x="1346" y="1469"/>
                  <a:pt x="1351" y="1462"/>
                </a:cubicBezTo>
                <a:cubicBezTo>
                  <a:pt x="1345" y="1463"/>
                  <a:pt x="1345" y="1458"/>
                  <a:pt x="1342" y="1457"/>
                </a:cubicBezTo>
                <a:cubicBezTo>
                  <a:pt x="1342" y="1465"/>
                  <a:pt x="1345" y="1471"/>
                  <a:pt x="1348" y="1477"/>
                </a:cubicBezTo>
                <a:cubicBezTo>
                  <a:pt x="1353" y="1479"/>
                  <a:pt x="1349" y="1472"/>
                  <a:pt x="1354" y="1474"/>
                </a:cubicBezTo>
                <a:cubicBezTo>
                  <a:pt x="1355" y="1474"/>
                  <a:pt x="1355" y="1475"/>
                  <a:pt x="1355" y="1476"/>
                </a:cubicBezTo>
                <a:cubicBezTo>
                  <a:pt x="1359" y="1480"/>
                  <a:pt x="1372" y="1476"/>
                  <a:pt x="1377" y="1476"/>
                </a:cubicBezTo>
                <a:cubicBezTo>
                  <a:pt x="1381" y="1480"/>
                  <a:pt x="1394" y="1484"/>
                  <a:pt x="1397" y="1476"/>
                </a:cubicBezTo>
                <a:cubicBezTo>
                  <a:pt x="1391" y="1477"/>
                  <a:pt x="1392" y="1471"/>
                  <a:pt x="1391" y="1468"/>
                </a:cubicBezTo>
                <a:cubicBezTo>
                  <a:pt x="1391" y="1462"/>
                  <a:pt x="1395" y="1460"/>
                  <a:pt x="1394" y="1454"/>
                </a:cubicBezTo>
                <a:cubicBezTo>
                  <a:pt x="1392" y="1454"/>
                  <a:pt x="1394" y="1451"/>
                  <a:pt x="1393" y="1450"/>
                </a:cubicBezTo>
                <a:cubicBezTo>
                  <a:pt x="1392" y="1450"/>
                  <a:pt x="1390" y="1451"/>
                  <a:pt x="1390" y="1450"/>
                </a:cubicBezTo>
                <a:cubicBezTo>
                  <a:pt x="1389" y="1449"/>
                  <a:pt x="1390" y="1444"/>
                  <a:pt x="1387" y="1444"/>
                </a:cubicBezTo>
                <a:cubicBezTo>
                  <a:pt x="1387" y="1445"/>
                  <a:pt x="1385" y="1446"/>
                  <a:pt x="1385" y="1444"/>
                </a:cubicBezTo>
                <a:cubicBezTo>
                  <a:pt x="1386" y="1442"/>
                  <a:pt x="1389" y="1441"/>
                  <a:pt x="1393" y="1441"/>
                </a:cubicBezTo>
                <a:cubicBezTo>
                  <a:pt x="1395" y="1434"/>
                  <a:pt x="1396" y="1435"/>
                  <a:pt x="1395" y="1427"/>
                </a:cubicBezTo>
                <a:cubicBezTo>
                  <a:pt x="1401" y="1428"/>
                  <a:pt x="1403" y="1424"/>
                  <a:pt x="1406" y="1422"/>
                </a:cubicBezTo>
                <a:cubicBezTo>
                  <a:pt x="1403" y="1422"/>
                  <a:pt x="1405" y="1419"/>
                  <a:pt x="1407" y="1419"/>
                </a:cubicBezTo>
                <a:cubicBezTo>
                  <a:pt x="1411" y="1415"/>
                  <a:pt x="1411" y="1422"/>
                  <a:pt x="1416" y="1419"/>
                </a:cubicBezTo>
                <a:cubicBezTo>
                  <a:pt x="1415" y="1424"/>
                  <a:pt x="1419" y="1423"/>
                  <a:pt x="1419" y="1425"/>
                </a:cubicBezTo>
                <a:cubicBezTo>
                  <a:pt x="1428" y="1425"/>
                  <a:pt x="1434" y="1427"/>
                  <a:pt x="1441" y="1428"/>
                </a:cubicBezTo>
                <a:cubicBezTo>
                  <a:pt x="1442" y="1425"/>
                  <a:pt x="1444" y="1422"/>
                  <a:pt x="1449" y="1424"/>
                </a:cubicBezTo>
                <a:cubicBezTo>
                  <a:pt x="1453" y="1423"/>
                  <a:pt x="1450" y="1429"/>
                  <a:pt x="1454" y="1430"/>
                </a:cubicBezTo>
                <a:cubicBezTo>
                  <a:pt x="1454" y="1427"/>
                  <a:pt x="1458" y="1429"/>
                  <a:pt x="1458" y="1427"/>
                </a:cubicBezTo>
                <a:cubicBezTo>
                  <a:pt x="1458" y="1424"/>
                  <a:pt x="1460" y="1423"/>
                  <a:pt x="1461" y="1422"/>
                </a:cubicBezTo>
                <a:cubicBezTo>
                  <a:pt x="1462" y="1425"/>
                  <a:pt x="1463" y="1422"/>
                  <a:pt x="1466" y="1422"/>
                </a:cubicBezTo>
                <a:cubicBezTo>
                  <a:pt x="1468" y="1422"/>
                  <a:pt x="1468" y="1425"/>
                  <a:pt x="1469" y="1427"/>
                </a:cubicBezTo>
                <a:cubicBezTo>
                  <a:pt x="1478" y="1424"/>
                  <a:pt x="1481" y="1415"/>
                  <a:pt x="1493" y="1416"/>
                </a:cubicBezTo>
                <a:cubicBezTo>
                  <a:pt x="1496" y="1417"/>
                  <a:pt x="1498" y="1422"/>
                  <a:pt x="1503" y="1422"/>
                </a:cubicBezTo>
                <a:cubicBezTo>
                  <a:pt x="1505" y="1422"/>
                  <a:pt x="1505" y="1419"/>
                  <a:pt x="1506" y="1419"/>
                </a:cubicBezTo>
                <a:cubicBezTo>
                  <a:pt x="1509" y="1419"/>
                  <a:pt x="1509" y="1423"/>
                  <a:pt x="1514" y="1422"/>
                </a:cubicBezTo>
                <a:cubicBezTo>
                  <a:pt x="1514" y="1425"/>
                  <a:pt x="1515" y="1427"/>
                  <a:pt x="1517" y="1428"/>
                </a:cubicBezTo>
                <a:cubicBezTo>
                  <a:pt x="1520" y="1426"/>
                  <a:pt x="1517" y="1419"/>
                  <a:pt x="1522" y="1419"/>
                </a:cubicBezTo>
                <a:cubicBezTo>
                  <a:pt x="1529" y="1418"/>
                  <a:pt x="1532" y="1421"/>
                  <a:pt x="1534" y="1424"/>
                </a:cubicBezTo>
                <a:cubicBezTo>
                  <a:pt x="1533" y="1428"/>
                  <a:pt x="1537" y="1427"/>
                  <a:pt x="1537" y="1430"/>
                </a:cubicBezTo>
                <a:cubicBezTo>
                  <a:pt x="1537" y="1432"/>
                  <a:pt x="1534" y="1433"/>
                  <a:pt x="1537" y="1435"/>
                </a:cubicBezTo>
                <a:cubicBezTo>
                  <a:pt x="1537" y="1433"/>
                  <a:pt x="1540" y="1433"/>
                  <a:pt x="1540" y="1435"/>
                </a:cubicBezTo>
                <a:cubicBezTo>
                  <a:pt x="1540" y="1437"/>
                  <a:pt x="1540" y="1439"/>
                  <a:pt x="1540" y="1441"/>
                </a:cubicBezTo>
                <a:cubicBezTo>
                  <a:pt x="1535" y="1447"/>
                  <a:pt x="1536" y="1458"/>
                  <a:pt x="1530" y="1463"/>
                </a:cubicBezTo>
                <a:cubicBezTo>
                  <a:pt x="1538" y="1461"/>
                  <a:pt x="1528" y="1469"/>
                  <a:pt x="1533" y="1470"/>
                </a:cubicBezTo>
                <a:cubicBezTo>
                  <a:pt x="1535" y="1467"/>
                  <a:pt x="1540" y="1468"/>
                  <a:pt x="1543" y="1466"/>
                </a:cubicBezTo>
                <a:cubicBezTo>
                  <a:pt x="1545" y="1461"/>
                  <a:pt x="1543" y="1461"/>
                  <a:pt x="1543" y="1455"/>
                </a:cubicBezTo>
                <a:cubicBezTo>
                  <a:pt x="1546" y="1455"/>
                  <a:pt x="1548" y="1455"/>
                  <a:pt x="1549" y="1454"/>
                </a:cubicBezTo>
                <a:cubicBezTo>
                  <a:pt x="1553" y="1459"/>
                  <a:pt x="1558" y="1464"/>
                  <a:pt x="1560" y="1471"/>
                </a:cubicBezTo>
                <a:cubicBezTo>
                  <a:pt x="1558" y="1472"/>
                  <a:pt x="1556" y="1473"/>
                  <a:pt x="1555" y="1474"/>
                </a:cubicBezTo>
                <a:cubicBezTo>
                  <a:pt x="1557" y="1477"/>
                  <a:pt x="1559" y="1478"/>
                  <a:pt x="1559" y="1482"/>
                </a:cubicBezTo>
                <a:cubicBezTo>
                  <a:pt x="1557" y="1483"/>
                  <a:pt x="1560" y="1490"/>
                  <a:pt x="1555" y="1489"/>
                </a:cubicBezTo>
                <a:cubicBezTo>
                  <a:pt x="1550" y="1484"/>
                  <a:pt x="1559" y="1485"/>
                  <a:pt x="1558" y="1479"/>
                </a:cubicBezTo>
                <a:cubicBezTo>
                  <a:pt x="1555" y="1479"/>
                  <a:pt x="1555" y="1475"/>
                  <a:pt x="1552" y="1474"/>
                </a:cubicBezTo>
                <a:cubicBezTo>
                  <a:pt x="1551" y="1477"/>
                  <a:pt x="1554" y="1477"/>
                  <a:pt x="1555" y="1479"/>
                </a:cubicBezTo>
                <a:cubicBezTo>
                  <a:pt x="1555" y="1483"/>
                  <a:pt x="1552" y="1484"/>
                  <a:pt x="1552" y="1487"/>
                </a:cubicBezTo>
                <a:cubicBezTo>
                  <a:pt x="1553" y="1488"/>
                  <a:pt x="1555" y="1491"/>
                  <a:pt x="1556" y="1493"/>
                </a:cubicBezTo>
                <a:cubicBezTo>
                  <a:pt x="1557" y="1495"/>
                  <a:pt x="1555" y="1500"/>
                  <a:pt x="1559" y="1500"/>
                </a:cubicBezTo>
                <a:cubicBezTo>
                  <a:pt x="1561" y="1496"/>
                  <a:pt x="1569" y="1499"/>
                  <a:pt x="1573" y="1498"/>
                </a:cubicBezTo>
                <a:cubicBezTo>
                  <a:pt x="1575" y="1496"/>
                  <a:pt x="1575" y="1492"/>
                  <a:pt x="1575" y="1489"/>
                </a:cubicBezTo>
                <a:cubicBezTo>
                  <a:pt x="1578" y="1489"/>
                  <a:pt x="1581" y="1488"/>
                  <a:pt x="1582" y="1487"/>
                </a:cubicBezTo>
                <a:cubicBezTo>
                  <a:pt x="1584" y="1480"/>
                  <a:pt x="1585" y="1473"/>
                  <a:pt x="1594" y="1474"/>
                </a:cubicBezTo>
                <a:cubicBezTo>
                  <a:pt x="1592" y="1482"/>
                  <a:pt x="1600" y="1480"/>
                  <a:pt x="1598" y="1489"/>
                </a:cubicBezTo>
                <a:cubicBezTo>
                  <a:pt x="1603" y="1489"/>
                  <a:pt x="1606" y="1488"/>
                  <a:pt x="1607" y="1487"/>
                </a:cubicBezTo>
                <a:cubicBezTo>
                  <a:pt x="1609" y="1485"/>
                  <a:pt x="1616" y="1490"/>
                  <a:pt x="1613" y="1484"/>
                </a:cubicBezTo>
                <a:cubicBezTo>
                  <a:pt x="1609" y="1482"/>
                  <a:pt x="1609" y="1486"/>
                  <a:pt x="1606" y="1485"/>
                </a:cubicBezTo>
                <a:cubicBezTo>
                  <a:pt x="1606" y="1483"/>
                  <a:pt x="1602" y="1482"/>
                  <a:pt x="1603" y="1481"/>
                </a:cubicBezTo>
                <a:cubicBezTo>
                  <a:pt x="1603" y="1480"/>
                  <a:pt x="1605" y="1481"/>
                  <a:pt x="1604" y="1479"/>
                </a:cubicBezTo>
                <a:cubicBezTo>
                  <a:pt x="1603" y="1476"/>
                  <a:pt x="1598" y="1477"/>
                  <a:pt x="1601" y="1474"/>
                </a:cubicBezTo>
                <a:cubicBezTo>
                  <a:pt x="1602" y="1473"/>
                  <a:pt x="1600" y="1473"/>
                  <a:pt x="1600" y="1473"/>
                </a:cubicBezTo>
                <a:cubicBezTo>
                  <a:pt x="1597" y="1467"/>
                  <a:pt x="1599" y="1464"/>
                  <a:pt x="1597" y="1457"/>
                </a:cubicBezTo>
                <a:cubicBezTo>
                  <a:pt x="1600" y="1457"/>
                  <a:pt x="1603" y="1457"/>
                  <a:pt x="1606" y="1457"/>
                </a:cubicBezTo>
                <a:cubicBezTo>
                  <a:pt x="1608" y="1454"/>
                  <a:pt x="1608" y="1449"/>
                  <a:pt x="1614" y="1450"/>
                </a:cubicBezTo>
                <a:cubicBezTo>
                  <a:pt x="1615" y="1455"/>
                  <a:pt x="1609" y="1459"/>
                  <a:pt x="1614" y="1462"/>
                </a:cubicBezTo>
                <a:cubicBezTo>
                  <a:pt x="1613" y="1456"/>
                  <a:pt x="1620" y="1460"/>
                  <a:pt x="1619" y="1463"/>
                </a:cubicBezTo>
                <a:cubicBezTo>
                  <a:pt x="1618" y="1465"/>
                  <a:pt x="1617" y="1464"/>
                  <a:pt x="1616" y="1463"/>
                </a:cubicBezTo>
                <a:cubicBezTo>
                  <a:pt x="1615" y="1468"/>
                  <a:pt x="1621" y="1469"/>
                  <a:pt x="1617" y="1473"/>
                </a:cubicBezTo>
                <a:cubicBezTo>
                  <a:pt x="1625" y="1471"/>
                  <a:pt x="1623" y="1478"/>
                  <a:pt x="1620" y="1481"/>
                </a:cubicBezTo>
                <a:cubicBezTo>
                  <a:pt x="1625" y="1482"/>
                  <a:pt x="1631" y="1483"/>
                  <a:pt x="1637" y="1484"/>
                </a:cubicBezTo>
                <a:cubicBezTo>
                  <a:pt x="1639" y="1486"/>
                  <a:pt x="1637" y="1491"/>
                  <a:pt x="1640" y="1493"/>
                </a:cubicBezTo>
                <a:cubicBezTo>
                  <a:pt x="1643" y="1494"/>
                  <a:pt x="1647" y="1494"/>
                  <a:pt x="1647" y="1490"/>
                </a:cubicBezTo>
                <a:cubicBezTo>
                  <a:pt x="1644" y="1490"/>
                  <a:pt x="1644" y="1489"/>
                  <a:pt x="1644" y="1485"/>
                </a:cubicBezTo>
                <a:cubicBezTo>
                  <a:pt x="1644" y="1481"/>
                  <a:pt x="1648" y="1474"/>
                  <a:pt x="1649" y="1473"/>
                </a:cubicBezTo>
                <a:cubicBezTo>
                  <a:pt x="1651" y="1471"/>
                  <a:pt x="1649" y="1466"/>
                  <a:pt x="1654" y="1468"/>
                </a:cubicBezTo>
                <a:cubicBezTo>
                  <a:pt x="1657" y="1470"/>
                  <a:pt x="1660" y="1472"/>
                  <a:pt x="1662" y="1474"/>
                </a:cubicBezTo>
                <a:cubicBezTo>
                  <a:pt x="1663" y="1475"/>
                  <a:pt x="1662" y="1478"/>
                  <a:pt x="1663" y="1479"/>
                </a:cubicBezTo>
                <a:cubicBezTo>
                  <a:pt x="1664" y="1479"/>
                  <a:pt x="1666" y="1479"/>
                  <a:pt x="1666" y="1479"/>
                </a:cubicBezTo>
                <a:cubicBezTo>
                  <a:pt x="1667" y="1480"/>
                  <a:pt x="1668" y="1483"/>
                  <a:pt x="1668" y="1485"/>
                </a:cubicBezTo>
                <a:cubicBezTo>
                  <a:pt x="1674" y="1483"/>
                  <a:pt x="1671" y="1491"/>
                  <a:pt x="1677" y="1490"/>
                </a:cubicBezTo>
                <a:cubicBezTo>
                  <a:pt x="1678" y="1485"/>
                  <a:pt x="1672" y="1488"/>
                  <a:pt x="1672" y="1484"/>
                </a:cubicBezTo>
                <a:cubicBezTo>
                  <a:pt x="1673" y="1481"/>
                  <a:pt x="1677" y="1481"/>
                  <a:pt x="1677" y="1477"/>
                </a:cubicBezTo>
                <a:cubicBezTo>
                  <a:pt x="1673" y="1478"/>
                  <a:pt x="1670" y="1477"/>
                  <a:pt x="1671" y="1473"/>
                </a:cubicBezTo>
                <a:cubicBezTo>
                  <a:pt x="1679" y="1475"/>
                  <a:pt x="1672" y="1469"/>
                  <a:pt x="1674" y="1468"/>
                </a:cubicBezTo>
                <a:cubicBezTo>
                  <a:pt x="1677" y="1466"/>
                  <a:pt x="1688" y="1470"/>
                  <a:pt x="1682" y="1466"/>
                </a:cubicBezTo>
                <a:cubicBezTo>
                  <a:pt x="1680" y="1466"/>
                  <a:pt x="1676" y="1467"/>
                  <a:pt x="1676" y="1465"/>
                </a:cubicBezTo>
                <a:cubicBezTo>
                  <a:pt x="1674" y="1464"/>
                  <a:pt x="1668" y="1467"/>
                  <a:pt x="1668" y="1463"/>
                </a:cubicBezTo>
                <a:cubicBezTo>
                  <a:pt x="1668" y="1457"/>
                  <a:pt x="1674" y="1458"/>
                  <a:pt x="1679" y="1458"/>
                </a:cubicBezTo>
                <a:cubicBezTo>
                  <a:pt x="1681" y="1459"/>
                  <a:pt x="1681" y="1461"/>
                  <a:pt x="1682" y="1462"/>
                </a:cubicBezTo>
                <a:cubicBezTo>
                  <a:pt x="1684" y="1463"/>
                  <a:pt x="1688" y="1460"/>
                  <a:pt x="1688" y="1463"/>
                </a:cubicBezTo>
                <a:cubicBezTo>
                  <a:pt x="1689" y="1466"/>
                  <a:pt x="1686" y="1466"/>
                  <a:pt x="1685" y="1468"/>
                </a:cubicBezTo>
                <a:cubicBezTo>
                  <a:pt x="1687" y="1468"/>
                  <a:pt x="1689" y="1468"/>
                  <a:pt x="1690" y="1470"/>
                </a:cubicBezTo>
                <a:cubicBezTo>
                  <a:pt x="1692" y="1474"/>
                  <a:pt x="1690" y="1484"/>
                  <a:pt x="1689" y="1487"/>
                </a:cubicBezTo>
                <a:cubicBezTo>
                  <a:pt x="1696" y="1486"/>
                  <a:pt x="1695" y="1485"/>
                  <a:pt x="1694" y="1479"/>
                </a:cubicBezTo>
                <a:cubicBezTo>
                  <a:pt x="1696" y="1478"/>
                  <a:pt x="1698" y="1477"/>
                  <a:pt x="1702" y="1477"/>
                </a:cubicBezTo>
                <a:cubicBezTo>
                  <a:pt x="1702" y="1480"/>
                  <a:pt x="1700" y="1481"/>
                  <a:pt x="1700" y="1484"/>
                </a:cubicBezTo>
                <a:cubicBezTo>
                  <a:pt x="1702" y="1483"/>
                  <a:pt x="1708" y="1486"/>
                  <a:pt x="1708" y="1482"/>
                </a:cubicBezTo>
                <a:cubicBezTo>
                  <a:pt x="1711" y="1480"/>
                  <a:pt x="1713" y="1482"/>
                  <a:pt x="1714" y="1479"/>
                </a:cubicBezTo>
                <a:cubicBezTo>
                  <a:pt x="1714" y="1480"/>
                  <a:pt x="1713" y="1478"/>
                  <a:pt x="1713" y="1477"/>
                </a:cubicBezTo>
                <a:cubicBezTo>
                  <a:pt x="1713" y="1476"/>
                  <a:pt x="1714" y="1476"/>
                  <a:pt x="1714" y="1474"/>
                </a:cubicBezTo>
                <a:cubicBezTo>
                  <a:pt x="1715" y="1475"/>
                  <a:pt x="1722" y="1478"/>
                  <a:pt x="1721" y="1473"/>
                </a:cubicBezTo>
                <a:cubicBezTo>
                  <a:pt x="1716" y="1471"/>
                  <a:pt x="1711" y="1478"/>
                  <a:pt x="1708" y="1473"/>
                </a:cubicBezTo>
                <a:cubicBezTo>
                  <a:pt x="1709" y="1468"/>
                  <a:pt x="1715" y="1471"/>
                  <a:pt x="1719" y="1470"/>
                </a:cubicBezTo>
                <a:cubicBezTo>
                  <a:pt x="1721" y="1469"/>
                  <a:pt x="1723" y="1465"/>
                  <a:pt x="1725" y="1466"/>
                </a:cubicBezTo>
                <a:cubicBezTo>
                  <a:pt x="1728" y="1469"/>
                  <a:pt x="1732" y="1470"/>
                  <a:pt x="1734" y="1473"/>
                </a:cubicBezTo>
                <a:cubicBezTo>
                  <a:pt x="1735" y="1474"/>
                  <a:pt x="1732" y="1475"/>
                  <a:pt x="1734" y="1476"/>
                </a:cubicBezTo>
                <a:cubicBezTo>
                  <a:pt x="1734" y="1474"/>
                  <a:pt x="1736" y="1475"/>
                  <a:pt x="1738" y="1474"/>
                </a:cubicBezTo>
                <a:cubicBezTo>
                  <a:pt x="1741" y="1472"/>
                  <a:pt x="1738" y="1465"/>
                  <a:pt x="1744" y="1466"/>
                </a:cubicBezTo>
                <a:cubicBezTo>
                  <a:pt x="1746" y="1466"/>
                  <a:pt x="1749" y="1468"/>
                  <a:pt x="1748" y="1470"/>
                </a:cubicBezTo>
                <a:cubicBezTo>
                  <a:pt x="1748" y="1472"/>
                  <a:pt x="1746" y="1472"/>
                  <a:pt x="1750" y="1473"/>
                </a:cubicBezTo>
                <a:cubicBezTo>
                  <a:pt x="1754" y="1474"/>
                  <a:pt x="1753" y="1482"/>
                  <a:pt x="1757" y="1481"/>
                </a:cubicBezTo>
                <a:cubicBezTo>
                  <a:pt x="1760" y="1481"/>
                  <a:pt x="1758" y="1476"/>
                  <a:pt x="1761" y="1476"/>
                </a:cubicBezTo>
                <a:cubicBezTo>
                  <a:pt x="1765" y="1477"/>
                  <a:pt x="1767" y="1477"/>
                  <a:pt x="1772" y="1476"/>
                </a:cubicBezTo>
                <a:cubicBezTo>
                  <a:pt x="1770" y="1481"/>
                  <a:pt x="1775" y="1479"/>
                  <a:pt x="1778" y="1479"/>
                </a:cubicBezTo>
                <a:cubicBezTo>
                  <a:pt x="1781" y="1476"/>
                  <a:pt x="1777" y="1476"/>
                  <a:pt x="1778" y="1471"/>
                </a:cubicBezTo>
                <a:cubicBezTo>
                  <a:pt x="1781" y="1468"/>
                  <a:pt x="1783" y="1468"/>
                  <a:pt x="1781" y="1463"/>
                </a:cubicBezTo>
                <a:cubicBezTo>
                  <a:pt x="1789" y="1461"/>
                  <a:pt x="1796" y="1463"/>
                  <a:pt x="1801" y="1466"/>
                </a:cubicBezTo>
                <a:cubicBezTo>
                  <a:pt x="1802" y="1465"/>
                  <a:pt x="1801" y="1463"/>
                  <a:pt x="1803" y="1463"/>
                </a:cubicBezTo>
                <a:cubicBezTo>
                  <a:pt x="1806" y="1468"/>
                  <a:pt x="1807" y="1464"/>
                  <a:pt x="1811" y="1465"/>
                </a:cubicBezTo>
                <a:cubicBezTo>
                  <a:pt x="1811" y="1465"/>
                  <a:pt x="1810" y="1466"/>
                  <a:pt x="1811" y="1466"/>
                </a:cubicBezTo>
                <a:cubicBezTo>
                  <a:pt x="1811" y="1467"/>
                  <a:pt x="1813" y="1466"/>
                  <a:pt x="1814" y="1466"/>
                </a:cubicBezTo>
                <a:cubicBezTo>
                  <a:pt x="1823" y="1467"/>
                  <a:pt x="1835" y="1466"/>
                  <a:pt x="1845" y="1466"/>
                </a:cubicBezTo>
                <a:cubicBezTo>
                  <a:pt x="1845" y="1464"/>
                  <a:pt x="1846" y="1463"/>
                  <a:pt x="1848" y="1462"/>
                </a:cubicBezTo>
                <a:cubicBezTo>
                  <a:pt x="1852" y="1464"/>
                  <a:pt x="1860" y="1463"/>
                  <a:pt x="1866" y="1463"/>
                </a:cubicBezTo>
                <a:cubicBezTo>
                  <a:pt x="1865" y="1458"/>
                  <a:pt x="1871" y="1460"/>
                  <a:pt x="1873" y="1460"/>
                </a:cubicBezTo>
                <a:cubicBezTo>
                  <a:pt x="1876" y="1460"/>
                  <a:pt x="1876" y="1459"/>
                  <a:pt x="1877" y="1460"/>
                </a:cubicBezTo>
                <a:cubicBezTo>
                  <a:pt x="1879" y="1463"/>
                  <a:pt x="1890" y="1458"/>
                  <a:pt x="1890" y="1458"/>
                </a:cubicBezTo>
                <a:cubicBezTo>
                  <a:pt x="1895" y="1457"/>
                  <a:pt x="1897" y="1457"/>
                  <a:pt x="1898" y="1458"/>
                </a:cubicBezTo>
                <a:cubicBezTo>
                  <a:pt x="1899" y="1460"/>
                  <a:pt x="1903" y="1457"/>
                  <a:pt x="1904" y="1457"/>
                </a:cubicBezTo>
                <a:cubicBezTo>
                  <a:pt x="1907" y="1456"/>
                  <a:pt x="1908" y="1457"/>
                  <a:pt x="1910" y="1455"/>
                </a:cubicBezTo>
                <a:cubicBezTo>
                  <a:pt x="1910" y="1455"/>
                  <a:pt x="1913" y="1455"/>
                  <a:pt x="1913" y="1455"/>
                </a:cubicBezTo>
                <a:cubicBezTo>
                  <a:pt x="1924" y="1454"/>
                  <a:pt x="1938" y="1456"/>
                  <a:pt x="1946" y="1454"/>
                </a:cubicBezTo>
                <a:cubicBezTo>
                  <a:pt x="1949" y="1456"/>
                  <a:pt x="1956" y="1456"/>
                  <a:pt x="1959" y="1458"/>
                </a:cubicBezTo>
                <a:cubicBezTo>
                  <a:pt x="1959" y="1456"/>
                  <a:pt x="1962" y="1458"/>
                  <a:pt x="1963" y="1457"/>
                </a:cubicBezTo>
                <a:cubicBezTo>
                  <a:pt x="1963" y="1456"/>
                  <a:pt x="1962" y="1454"/>
                  <a:pt x="1963" y="1454"/>
                </a:cubicBezTo>
                <a:cubicBezTo>
                  <a:pt x="1964" y="1452"/>
                  <a:pt x="1966" y="1452"/>
                  <a:pt x="1968" y="1450"/>
                </a:cubicBezTo>
                <a:cubicBezTo>
                  <a:pt x="1975" y="1449"/>
                  <a:pt x="1981" y="1447"/>
                  <a:pt x="1985" y="1443"/>
                </a:cubicBezTo>
                <a:cubicBezTo>
                  <a:pt x="1983" y="1442"/>
                  <a:pt x="1981" y="1442"/>
                  <a:pt x="1982" y="1439"/>
                </a:cubicBezTo>
                <a:cubicBezTo>
                  <a:pt x="1988" y="1439"/>
                  <a:pt x="1990" y="1436"/>
                  <a:pt x="1993" y="1433"/>
                </a:cubicBezTo>
                <a:cubicBezTo>
                  <a:pt x="1988" y="1433"/>
                  <a:pt x="1984" y="1433"/>
                  <a:pt x="1979" y="1433"/>
                </a:cubicBezTo>
                <a:cubicBezTo>
                  <a:pt x="1977" y="1433"/>
                  <a:pt x="1976" y="1431"/>
                  <a:pt x="1973" y="1430"/>
                </a:cubicBezTo>
                <a:cubicBezTo>
                  <a:pt x="1974" y="1430"/>
                  <a:pt x="1972" y="1431"/>
                  <a:pt x="1971" y="1431"/>
                </a:cubicBezTo>
                <a:cubicBezTo>
                  <a:pt x="1971" y="1431"/>
                  <a:pt x="1971" y="1430"/>
                  <a:pt x="1968" y="1430"/>
                </a:cubicBezTo>
                <a:cubicBezTo>
                  <a:pt x="1966" y="1430"/>
                  <a:pt x="1966" y="1432"/>
                  <a:pt x="1964" y="1430"/>
                </a:cubicBezTo>
                <a:cubicBezTo>
                  <a:pt x="1962" y="1427"/>
                  <a:pt x="1950" y="1431"/>
                  <a:pt x="1950" y="1431"/>
                </a:cubicBezTo>
                <a:cubicBezTo>
                  <a:pt x="1941" y="1432"/>
                  <a:pt x="1929" y="1431"/>
                  <a:pt x="1923" y="1433"/>
                </a:cubicBezTo>
                <a:cubicBezTo>
                  <a:pt x="1919" y="1434"/>
                  <a:pt x="1914" y="1434"/>
                  <a:pt x="1909" y="1435"/>
                </a:cubicBezTo>
                <a:cubicBezTo>
                  <a:pt x="1907" y="1435"/>
                  <a:pt x="1907" y="1436"/>
                  <a:pt x="1905" y="1436"/>
                </a:cubicBezTo>
                <a:cubicBezTo>
                  <a:pt x="1896" y="1437"/>
                  <a:pt x="1890" y="1437"/>
                  <a:pt x="1886" y="1438"/>
                </a:cubicBezTo>
                <a:cubicBezTo>
                  <a:pt x="1882" y="1438"/>
                  <a:pt x="1876" y="1439"/>
                  <a:pt x="1874" y="1438"/>
                </a:cubicBezTo>
                <a:cubicBezTo>
                  <a:pt x="1873" y="1438"/>
                  <a:pt x="1874" y="1435"/>
                  <a:pt x="1874" y="1435"/>
                </a:cubicBezTo>
                <a:cubicBezTo>
                  <a:pt x="1873" y="1434"/>
                  <a:pt x="1871" y="1435"/>
                  <a:pt x="1871" y="1435"/>
                </a:cubicBezTo>
                <a:cubicBezTo>
                  <a:pt x="1867" y="1434"/>
                  <a:pt x="1862" y="1438"/>
                  <a:pt x="1860" y="1433"/>
                </a:cubicBezTo>
                <a:cubicBezTo>
                  <a:pt x="1864" y="1431"/>
                  <a:pt x="1869" y="1432"/>
                  <a:pt x="1871" y="1430"/>
                </a:cubicBezTo>
                <a:cubicBezTo>
                  <a:pt x="1871" y="1429"/>
                  <a:pt x="1873" y="1430"/>
                  <a:pt x="1874" y="1430"/>
                </a:cubicBezTo>
                <a:cubicBezTo>
                  <a:pt x="1877" y="1429"/>
                  <a:pt x="1880" y="1427"/>
                  <a:pt x="1882" y="1430"/>
                </a:cubicBezTo>
                <a:cubicBezTo>
                  <a:pt x="1880" y="1425"/>
                  <a:pt x="1884" y="1426"/>
                  <a:pt x="1883" y="1422"/>
                </a:cubicBezTo>
                <a:cubicBezTo>
                  <a:pt x="1880" y="1421"/>
                  <a:pt x="1878" y="1419"/>
                  <a:pt x="1873" y="1420"/>
                </a:cubicBezTo>
                <a:cubicBezTo>
                  <a:pt x="1870" y="1423"/>
                  <a:pt x="1864" y="1423"/>
                  <a:pt x="1865" y="1417"/>
                </a:cubicBezTo>
                <a:cubicBezTo>
                  <a:pt x="1872" y="1417"/>
                  <a:pt x="1881" y="1419"/>
                  <a:pt x="1882" y="1412"/>
                </a:cubicBezTo>
                <a:cubicBezTo>
                  <a:pt x="1879" y="1410"/>
                  <a:pt x="1875" y="1416"/>
                  <a:pt x="1875" y="1412"/>
                </a:cubicBezTo>
                <a:cubicBezTo>
                  <a:pt x="1876" y="1412"/>
                  <a:pt x="1878" y="1410"/>
                  <a:pt x="1876" y="1409"/>
                </a:cubicBezTo>
                <a:cubicBezTo>
                  <a:pt x="1875" y="1412"/>
                  <a:pt x="1874" y="1412"/>
                  <a:pt x="1871" y="1414"/>
                </a:cubicBezTo>
                <a:cubicBezTo>
                  <a:pt x="1872" y="1414"/>
                  <a:pt x="1871" y="1412"/>
                  <a:pt x="1870" y="1412"/>
                </a:cubicBezTo>
                <a:cubicBezTo>
                  <a:pt x="1869" y="1413"/>
                  <a:pt x="1868" y="1415"/>
                  <a:pt x="1867" y="1416"/>
                </a:cubicBezTo>
                <a:cubicBezTo>
                  <a:pt x="1865" y="1416"/>
                  <a:pt x="1863" y="1415"/>
                  <a:pt x="1862" y="1416"/>
                </a:cubicBezTo>
                <a:cubicBezTo>
                  <a:pt x="1864" y="1423"/>
                  <a:pt x="1855" y="1426"/>
                  <a:pt x="1852" y="1422"/>
                </a:cubicBezTo>
                <a:cubicBezTo>
                  <a:pt x="1853" y="1420"/>
                  <a:pt x="1855" y="1419"/>
                  <a:pt x="1856" y="1417"/>
                </a:cubicBezTo>
                <a:cubicBezTo>
                  <a:pt x="1844" y="1414"/>
                  <a:pt x="1829" y="1418"/>
                  <a:pt x="1817" y="1419"/>
                </a:cubicBezTo>
                <a:cubicBezTo>
                  <a:pt x="1814" y="1419"/>
                  <a:pt x="1814" y="1417"/>
                  <a:pt x="1812" y="1419"/>
                </a:cubicBezTo>
                <a:cubicBezTo>
                  <a:pt x="1810" y="1421"/>
                  <a:pt x="1806" y="1418"/>
                  <a:pt x="1804" y="1420"/>
                </a:cubicBezTo>
                <a:cubicBezTo>
                  <a:pt x="1804" y="1421"/>
                  <a:pt x="1802" y="1419"/>
                  <a:pt x="1803" y="1419"/>
                </a:cubicBezTo>
                <a:cubicBezTo>
                  <a:pt x="1801" y="1419"/>
                  <a:pt x="1801" y="1421"/>
                  <a:pt x="1798" y="1420"/>
                </a:cubicBezTo>
                <a:cubicBezTo>
                  <a:pt x="1796" y="1419"/>
                  <a:pt x="1794" y="1419"/>
                  <a:pt x="1793" y="1422"/>
                </a:cubicBezTo>
                <a:cubicBezTo>
                  <a:pt x="1795" y="1422"/>
                  <a:pt x="1798" y="1422"/>
                  <a:pt x="1798" y="1424"/>
                </a:cubicBezTo>
                <a:cubicBezTo>
                  <a:pt x="1793" y="1423"/>
                  <a:pt x="1789" y="1421"/>
                  <a:pt x="1784" y="1420"/>
                </a:cubicBezTo>
                <a:cubicBezTo>
                  <a:pt x="1784" y="1425"/>
                  <a:pt x="1780" y="1421"/>
                  <a:pt x="1778" y="1424"/>
                </a:cubicBezTo>
                <a:cubicBezTo>
                  <a:pt x="1773" y="1428"/>
                  <a:pt x="1761" y="1423"/>
                  <a:pt x="1755" y="1424"/>
                </a:cubicBezTo>
                <a:cubicBezTo>
                  <a:pt x="1755" y="1422"/>
                  <a:pt x="1756" y="1422"/>
                  <a:pt x="1756" y="1420"/>
                </a:cubicBezTo>
                <a:cubicBezTo>
                  <a:pt x="1752" y="1420"/>
                  <a:pt x="1748" y="1421"/>
                  <a:pt x="1747" y="1424"/>
                </a:cubicBezTo>
                <a:cubicBezTo>
                  <a:pt x="1750" y="1423"/>
                  <a:pt x="1752" y="1425"/>
                  <a:pt x="1751" y="1428"/>
                </a:cubicBezTo>
                <a:cubicBezTo>
                  <a:pt x="1743" y="1426"/>
                  <a:pt x="1750" y="1437"/>
                  <a:pt x="1746" y="1438"/>
                </a:cubicBezTo>
                <a:cubicBezTo>
                  <a:pt x="1745" y="1438"/>
                  <a:pt x="1743" y="1438"/>
                  <a:pt x="1742" y="1438"/>
                </a:cubicBezTo>
                <a:cubicBezTo>
                  <a:pt x="1739" y="1434"/>
                  <a:pt x="1744" y="1431"/>
                  <a:pt x="1741" y="1428"/>
                </a:cubicBezTo>
                <a:cubicBezTo>
                  <a:pt x="1740" y="1431"/>
                  <a:pt x="1737" y="1429"/>
                  <a:pt x="1736" y="1428"/>
                </a:cubicBezTo>
                <a:cubicBezTo>
                  <a:pt x="1735" y="1433"/>
                  <a:pt x="1734" y="1438"/>
                  <a:pt x="1729" y="1438"/>
                </a:cubicBezTo>
                <a:cubicBezTo>
                  <a:pt x="1731" y="1431"/>
                  <a:pt x="1724" y="1433"/>
                  <a:pt x="1723" y="1428"/>
                </a:cubicBezTo>
                <a:cubicBezTo>
                  <a:pt x="1720" y="1428"/>
                  <a:pt x="1717" y="1428"/>
                  <a:pt x="1714" y="1428"/>
                </a:cubicBezTo>
                <a:cubicBezTo>
                  <a:pt x="1714" y="1430"/>
                  <a:pt x="1714" y="1433"/>
                  <a:pt x="1712" y="1433"/>
                </a:cubicBezTo>
                <a:cubicBezTo>
                  <a:pt x="1711" y="1436"/>
                  <a:pt x="1717" y="1440"/>
                  <a:pt x="1712" y="1441"/>
                </a:cubicBezTo>
                <a:cubicBezTo>
                  <a:pt x="1709" y="1440"/>
                  <a:pt x="1705" y="1439"/>
                  <a:pt x="1700" y="1439"/>
                </a:cubicBezTo>
                <a:cubicBezTo>
                  <a:pt x="1698" y="1438"/>
                  <a:pt x="1698" y="1434"/>
                  <a:pt x="1699" y="1430"/>
                </a:cubicBezTo>
                <a:cubicBezTo>
                  <a:pt x="1689" y="1430"/>
                  <a:pt x="1680" y="1430"/>
                  <a:pt x="1671" y="1430"/>
                </a:cubicBezTo>
                <a:cubicBezTo>
                  <a:pt x="1668" y="1434"/>
                  <a:pt x="1667" y="1440"/>
                  <a:pt x="1664" y="1444"/>
                </a:cubicBezTo>
                <a:cubicBezTo>
                  <a:pt x="1656" y="1445"/>
                  <a:pt x="1658" y="1440"/>
                  <a:pt x="1657" y="1436"/>
                </a:cubicBezTo>
                <a:cubicBezTo>
                  <a:pt x="1654" y="1437"/>
                  <a:pt x="1653" y="1434"/>
                  <a:pt x="1650" y="1435"/>
                </a:cubicBezTo>
                <a:cubicBezTo>
                  <a:pt x="1652" y="1432"/>
                  <a:pt x="1643" y="1432"/>
                  <a:pt x="1644" y="1435"/>
                </a:cubicBezTo>
                <a:cubicBezTo>
                  <a:pt x="1650" y="1433"/>
                  <a:pt x="1646" y="1439"/>
                  <a:pt x="1647" y="1441"/>
                </a:cubicBezTo>
                <a:cubicBezTo>
                  <a:pt x="1648" y="1442"/>
                  <a:pt x="1651" y="1441"/>
                  <a:pt x="1650" y="1443"/>
                </a:cubicBezTo>
                <a:cubicBezTo>
                  <a:pt x="1648" y="1443"/>
                  <a:pt x="1649" y="1446"/>
                  <a:pt x="1650" y="1447"/>
                </a:cubicBezTo>
                <a:cubicBezTo>
                  <a:pt x="1648" y="1447"/>
                  <a:pt x="1648" y="1445"/>
                  <a:pt x="1645" y="1446"/>
                </a:cubicBezTo>
                <a:cubicBezTo>
                  <a:pt x="1646" y="1449"/>
                  <a:pt x="1648" y="1452"/>
                  <a:pt x="1647" y="1457"/>
                </a:cubicBezTo>
                <a:cubicBezTo>
                  <a:pt x="1643" y="1456"/>
                  <a:pt x="1638" y="1463"/>
                  <a:pt x="1634" y="1458"/>
                </a:cubicBezTo>
                <a:cubicBezTo>
                  <a:pt x="1636" y="1455"/>
                  <a:pt x="1641" y="1455"/>
                  <a:pt x="1644" y="1452"/>
                </a:cubicBezTo>
                <a:cubicBezTo>
                  <a:pt x="1639" y="1451"/>
                  <a:pt x="1629" y="1455"/>
                  <a:pt x="1630" y="1449"/>
                </a:cubicBezTo>
                <a:cubicBezTo>
                  <a:pt x="1632" y="1444"/>
                  <a:pt x="1644" y="1451"/>
                  <a:pt x="1644" y="1444"/>
                </a:cubicBezTo>
                <a:cubicBezTo>
                  <a:pt x="1638" y="1444"/>
                  <a:pt x="1629" y="1449"/>
                  <a:pt x="1624" y="1444"/>
                </a:cubicBezTo>
                <a:cubicBezTo>
                  <a:pt x="1621" y="1436"/>
                  <a:pt x="1631" y="1440"/>
                  <a:pt x="1633" y="1436"/>
                </a:cubicBezTo>
                <a:cubicBezTo>
                  <a:pt x="1629" y="1433"/>
                  <a:pt x="1628" y="1438"/>
                  <a:pt x="1626" y="1435"/>
                </a:cubicBezTo>
                <a:cubicBezTo>
                  <a:pt x="1623" y="1431"/>
                  <a:pt x="1626" y="1433"/>
                  <a:pt x="1626" y="1428"/>
                </a:cubicBezTo>
                <a:cubicBezTo>
                  <a:pt x="1623" y="1428"/>
                  <a:pt x="1622" y="1426"/>
                  <a:pt x="1623" y="1422"/>
                </a:cubicBezTo>
                <a:cubicBezTo>
                  <a:pt x="1626" y="1422"/>
                  <a:pt x="1626" y="1420"/>
                  <a:pt x="1629" y="1420"/>
                </a:cubicBezTo>
                <a:cubicBezTo>
                  <a:pt x="1629" y="1417"/>
                  <a:pt x="1630" y="1414"/>
                  <a:pt x="1632" y="1414"/>
                </a:cubicBezTo>
                <a:cubicBezTo>
                  <a:pt x="1635" y="1415"/>
                  <a:pt x="1636" y="1412"/>
                  <a:pt x="1639" y="1412"/>
                </a:cubicBezTo>
                <a:cubicBezTo>
                  <a:pt x="1643" y="1413"/>
                  <a:pt x="1640" y="1417"/>
                  <a:pt x="1643" y="1414"/>
                </a:cubicBezTo>
                <a:cubicBezTo>
                  <a:pt x="1648" y="1410"/>
                  <a:pt x="1657" y="1413"/>
                  <a:pt x="1663" y="1414"/>
                </a:cubicBezTo>
                <a:cubicBezTo>
                  <a:pt x="1666" y="1414"/>
                  <a:pt x="1669" y="1413"/>
                  <a:pt x="1671" y="1414"/>
                </a:cubicBezTo>
                <a:cubicBezTo>
                  <a:pt x="1675" y="1415"/>
                  <a:pt x="1679" y="1416"/>
                  <a:pt x="1680" y="1419"/>
                </a:cubicBezTo>
                <a:cubicBezTo>
                  <a:pt x="1682" y="1415"/>
                  <a:pt x="1688" y="1415"/>
                  <a:pt x="1691" y="1414"/>
                </a:cubicBezTo>
                <a:cubicBezTo>
                  <a:pt x="1712" y="1411"/>
                  <a:pt x="1741" y="1415"/>
                  <a:pt x="1763" y="1412"/>
                </a:cubicBezTo>
                <a:cubicBezTo>
                  <a:pt x="1765" y="1412"/>
                  <a:pt x="1768" y="1409"/>
                  <a:pt x="1771" y="1411"/>
                </a:cubicBezTo>
                <a:cubicBezTo>
                  <a:pt x="1774" y="1412"/>
                  <a:pt x="1775" y="1416"/>
                  <a:pt x="1780" y="1416"/>
                </a:cubicBezTo>
                <a:cubicBezTo>
                  <a:pt x="1780" y="1413"/>
                  <a:pt x="1781" y="1412"/>
                  <a:pt x="1783" y="1411"/>
                </a:cubicBezTo>
                <a:cubicBezTo>
                  <a:pt x="1789" y="1412"/>
                  <a:pt x="1797" y="1409"/>
                  <a:pt x="1799" y="1409"/>
                </a:cubicBezTo>
                <a:cubicBezTo>
                  <a:pt x="1801" y="1409"/>
                  <a:pt x="1801" y="1411"/>
                  <a:pt x="1803" y="1411"/>
                </a:cubicBezTo>
                <a:cubicBezTo>
                  <a:pt x="1805" y="1411"/>
                  <a:pt x="1806" y="1408"/>
                  <a:pt x="1808" y="1408"/>
                </a:cubicBezTo>
                <a:cubicBezTo>
                  <a:pt x="1807" y="1408"/>
                  <a:pt x="1810" y="1409"/>
                  <a:pt x="1811" y="1409"/>
                </a:cubicBezTo>
                <a:cubicBezTo>
                  <a:pt x="1816" y="1410"/>
                  <a:pt x="1817" y="1408"/>
                  <a:pt x="1820" y="1408"/>
                </a:cubicBezTo>
                <a:cubicBezTo>
                  <a:pt x="1824" y="1407"/>
                  <a:pt x="1829" y="1408"/>
                  <a:pt x="1833" y="1406"/>
                </a:cubicBezTo>
                <a:cubicBezTo>
                  <a:pt x="1834" y="1409"/>
                  <a:pt x="1837" y="1410"/>
                  <a:pt x="1839" y="1408"/>
                </a:cubicBezTo>
                <a:cubicBezTo>
                  <a:pt x="1839" y="1409"/>
                  <a:pt x="1839" y="1411"/>
                  <a:pt x="1840" y="1411"/>
                </a:cubicBezTo>
                <a:cubicBezTo>
                  <a:pt x="1841" y="1409"/>
                  <a:pt x="1840" y="1406"/>
                  <a:pt x="1842" y="1406"/>
                </a:cubicBezTo>
                <a:cubicBezTo>
                  <a:pt x="1864" y="1406"/>
                  <a:pt x="1880" y="1400"/>
                  <a:pt x="1901" y="1400"/>
                </a:cubicBezTo>
                <a:cubicBezTo>
                  <a:pt x="1904" y="1397"/>
                  <a:pt x="1909" y="1397"/>
                  <a:pt x="1912" y="1397"/>
                </a:cubicBezTo>
                <a:cubicBezTo>
                  <a:pt x="1915" y="1396"/>
                  <a:pt x="1914" y="1395"/>
                  <a:pt x="1916" y="1397"/>
                </a:cubicBezTo>
                <a:cubicBezTo>
                  <a:pt x="1916" y="1397"/>
                  <a:pt x="1918" y="1397"/>
                  <a:pt x="1919" y="1397"/>
                </a:cubicBezTo>
                <a:cubicBezTo>
                  <a:pt x="1921" y="1397"/>
                  <a:pt x="1922" y="1397"/>
                  <a:pt x="1923" y="1398"/>
                </a:cubicBezTo>
                <a:cubicBezTo>
                  <a:pt x="1924" y="1399"/>
                  <a:pt x="1928" y="1398"/>
                  <a:pt x="1929" y="1398"/>
                </a:cubicBezTo>
                <a:cubicBezTo>
                  <a:pt x="1930" y="1398"/>
                  <a:pt x="1929" y="1401"/>
                  <a:pt x="1929" y="1401"/>
                </a:cubicBezTo>
                <a:cubicBezTo>
                  <a:pt x="1930" y="1402"/>
                  <a:pt x="1932" y="1401"/>
                  <a:pt x="1932" y="1401"/>
                </a:cubicBezTo>
                <a:cubicBezTo>
                  <a:pt x="1934" y="1402"/>
                  <a:pt x="1934" y="1402"/>
                  <a:pt x="1935" y="1403"/>
                </a:cubicBezTo>
                <a:cubicBezTo>
                  <a:pt x="1935" y="1406"/>
                  <a:pt x="1940" y="1404"/>
                  <a:pt x="1940" y="1406"/>
                </a:cubicBezTo>
                <a:cubicBezTo>
                  <a:pt x="1938" y="1407"/>
                  <a:pt x="1932" y="1404"/>
                  <a:pt x="1932" y="1408"/>
                </a:cubicBezTo>
                <a:cubicBezTo>
                  <a:pt x="1938" y="1408"/>
                  <a:pt x="1929" y="1413"/>
                  <a:pt x="1933" y="1412"/>
                </a:cubicBezTo>
                <a:cubicBezTo>
                  <a:pt x="1934" y="1408"/>
                  <a:pt x="1941" y="1408"/>
                  <a:pt x="1941" y="1412"/>
                </a:cubicBezTo>
                <a:cubicBezTo>
                  <a:pt x="1938" y="1413"/>
                  <a:pt x="1937" y="1408"/>
                  <a:pt x="1937" y="1414"/>
                </a:cubicBezTo>
                <a:cubicBezTo>
                  <a:pt x="1941" y="1414"/>
                  <a:pt x="1945" y="1414"/>
                  <a:pt x="1949" y="1414"/>
                </a:cubicBezTo>
                <a:cubicBezTo>
                  <a:pt x="1949" y="1413"/>
                  <a:pt x="1950" y="1412"/>
                  <a:pt x="1952" y="1412"/>
                </a:cubicBezTo>
                <a:cubicBezTo>
                  <a:pt x="1954" y="1410"/>
                  <a:pt x="1955" y="1408"/>
                  <a:pt x="1957" y="1406"/>
                </a:cubicBezTo>
                <a:cubicBezTo>
                  <a:pt x="1958" y="1403"/>
                  <a:pt x="1964" y="1406"/>
                  <a:pt x="1965" y="1403"/>
                </a:cubicBezTo>
                <a:cubicBezTo>
                  <a:pt x="1961" y="1402"/>
                  <a:pt x="1955" y="1400"/>
                  <a:pt x="1950" y="1400"/>
                </a:cubicBezTo>
                <a:cubicBezTo>
                  <a:pt x="1943" y="1399"/>
                  <a:pt x="1936" y="1402"/>
                  <a:pt x="1933" y="1398"/>
                </a:cubicBezTo>
                <a:cubicBezTo>
                  <a:pt x="1938" y="1388"/>
                  <a:pt x="1954" y="1397"/>
                  <a:pt x="1959" y="1389"/>
                </a:cubicBezTo>
                <a:cubicBezTo>
                  <a:pt x="1955" y="1388"/>
                  <a:pt x="1957" y="1381"/>
                  <a:pt x="1954" y="1379"/>
                </a:cubicBezTo>
                <a:cubicBezTo>
                  <a:pt x="1955" y="1379"/>
                  <a:pt x="1955" y="1377"/>
                  <a:pt x="1955" y="1374"/>
                </a:cubicBezTo>
                <a:cubicBezTo>
                  <a:pt x="1957" y="1374"/>
                  <a:pt x="1957" y="1373"/>
                  <a:pt x="1958" y="1373"/>
                </a:cubicBezTo>
                <a:cubicBezTo>
                  <a:pt x="1971" y="1373"/>
                  <a:pt x="1982" y="1372"/>
                  <a:pt x="1993" y="1370"/>
                </a:cubicBezTo>
                <a:cubicBezTo>
                  <a:pt x="1995" y="1370"/>
                  <a:pt x="2002" y="1369"/>
                  <a:pt x="1998" y="1368"/>
                </a:cubicBezTo>
                <a:cubicBezTo>
                  <a:pt x="1991" y="1368"/>
                  <a:pt x="1985" y="1367"/>
                  <a:pt x="1980" y="1368"/>
                </a:cubicBezTo>
                <a:cubicBezTo>
                  <a:pt x="1977" y="1368"/>
                  <a:pt x="1977" y="1369"/>
                  <a:pt x="1976" y="1368"/>
                </a:cubicBezTo>
                <a:cubicBezTo>
                  <a:pt x="1976" y="1368"/>
                  <a:pt x="1973" y="1368"/>
                  <a:pt x="1973" y="1368"/>
                </a:cubicBezTo>
                <a:cubicBezTo>
                  <a:pt x="1970" y="1368"/>
                  <a:pt x="1969" y="1368"/>
                  <a:pt x="1968" y="1366"/>
                </a:cubicBezTo>
                <a:cubicBezTo>
                  <a:pt x="1967" y="1365"/>
                  <a:pt x="1961" y="1368"/>
                  <a:pt x="1962" y="1365"/>
                </a:cubicBezTo>
                <a:cubicBezTo>
                  <a:pt x="1965" y="1362"/>
                  <a:pt x="1969" y="1361"/>
                  <a:pt x="1975" y="1362"/>
                </a:cubicBezTo>
                <a:cubicBezTo>
                  <a:pt x="1975" y="1359"/>
                  <a:pt x="1975" y="1356"/>
                  <a:pt x="1975" y="1354"/>
                </a:cubicBezTo>
                <a:cubicBezTo>
                  <a:pt x="1977" y="1354"/>
                  <a:pt x="1978" y="1353"/>
                  <a:pt x="1980" y="1352"/>
                </a:cubicBezTo>
                <a:cubicBezTo>
                  <a:pt x="1992" y="1353"/>
                  <a:pt x="2006" y="1350"/>
                  <a:pt x="2017" y="1349"/>
                </a:cubicBezTo>
                <a:cubicBezTo>
                  <a:pt x="2018" y="1349"/>
                  <a:pt x="2021" y="1349"/>
                  <a:pt x="2022" y="1349"/>
                </a:cubicBezTo>
                <a:cubicBezTo>
                  <a:pt x="2025" y="1350"/>
                  <a:pt x="2023" y="1350"/>
                  <a:pt x="2026" y="1349"/>
                </a:cubicBezTo>
                <a:cubicBezTo>
                  <a:pt x="2030" y="1348"/>
                  <a:pt x="2034" y="1351"/>
                  <a:pt x="2033" y="1346"/>
                </a:cubicBezTo>
                <a:cubicBezTo>
                  <a:pt x="2026" y="1350"/>
                  <a:pt x="2018" y="1346"/>
                  <a:pt x="2014" y="1346"/>
                </a:cubicBezTo>
                <a:cubicBezTo>
                  <a:pt x="2009" y="1346"/>
                  <a:pt x="2010" y="1349"/>
                  <a:pt x="2008" y="1346"/>
                </a:cubicBezTo>
                <a:cubicBezTo>
                  <a:pt x="2008" y="1346"/>
                  <a:pt x="2005" y="1346"/>
                  <a:pt x="2005" y="1346"/>
                </a:cubicBezTo>
                <a:cubicBezTo>
                  <a:pt x="1996" y="1345"/>
                  <a:pt x="1986" y="1345"/>
                  <a:pt x="1977" y="1346"/>
                </a:cubicBezTo>
                <a:cubicBezTo>
                  <a:pt x="1974" y="1346"/>
                  <a:pt x="1967" y="1350"/>
                  <a:pt x="1964" y="1346"/>
                </a:cubicBezTo>
                <a:cubicBezTo>
                  <a:pt x="1964" y="1340"/>
                  <a:pt x="1973" y="1342"/>
                  <a:pt x="1973" y="1336"/>
                </a:cubicBezTo>
                <a:cubicBezTo>
                  <a:pt x="1970" y="1336"/>
                  <a:pt x="1967" y="1337"/>
                  <a:pt x="1968" y="1333"/>
                </a:cubicBezTo>
                <a:cubicBezTo>
                  <a:pt x="1962" y="1333"/>
                  <a:pt x="1955" y="1334"/>
                  <a:pt x="1956" y="1328"/>
                </a:cubicBezTo>
                <a:cubicBezTo>
                  <a:pt x="1959" y="1328"/>
                  <a:pt x="1962" y="1328"/>
                  <a:pt x="1965" y="1328"/>
                </a:cubicBezTo>
                <a:cubicBezTo>
                  <a:pt x="1968" y="1327"/>
                  <a:pt x="1969" y="1325"/>
                  <a:pt x="1973" y="1324"/>
                </a:cubicBezTo>
                <a:cubicBezTo>
                  <a:pt x="1975" y="1323"/>
                  <a:pt x="1975" y="1325"/>
                  <a:pt x="1976" y="1325"/>
                </a:cubicBezTo>
                <a:cubicBezTo>
                  <a:pt x="1976" y="1325"/>
                  <a:pt x="1977" y="1324"/>
                  <a:pt x="1978" y="1324"/>
                </a:cubicBezTo>
                <a:cubicBezTo>
                  <a:pt x="1983" y="1322"/>
                  <a:pt x="1988" y="1324"/>
                  <a:pt x="1992" y="1324"/>
                </a:cubicBezTo>
                <a:cubicBezTo>
                  <a:pt x="1993" y="1323"/>
                  <a:pt x="1994" y="1322"/>
                  <a:pt x="1995" y="1322"/>
                </a:cubicBezTo>
                <a:cubicBezTo>
                  <a:pt x="1997" y="1322"/>
                  <a:pt x="1996" y="1323"/>
                  <a:pt x="1996" y="1324"/>
                </a:cubicBezTo>
                <a:cubicBezTo>
                  <a:pt x="1998" y="1324"/>
                  <a:pt x="1999" y="1322"/>
                  <a:pt x="2000" y="1322"/>
                </a:cubicBezTo>
                <a:cubicBezTo>
                  <a:pt x="2007" y="1322"/>
                  <a:pt x="2012" y="1322"/>
                  <a:pt x="2015" y="1319"/>
                </a:cubicBezTo>
                <a:cubicBezTo>
                  <a:pt x="2002" y="1321"/>
                  <a:pt x="1986" y="1319"/>
                  <a:pt x="1973" y="1320"/>
                </a:cubicBezTo>
                <a:cubicBezTo>
                  <a:pt x="1971" y="1321"/>
                  <a:pt x="1971" y="1322"/>
                  <a:pt x="1968" y="1322"/>
                </a:cubicBezTo>
                <a:cubicBezTo>
                  <a:pt x="1966" y="1322"/>
                  <a:pt x="1965" y="1321"/>
                  <a:pt x="1962" y="1320"/>
                </a:cubicBezTo>
                <a:cubicBezTo>
                  <a:pt x="1960" y="1320"/>
                  <a:pt x="1960" y="1322"/>
                  <a:pt x="1958" y="1322"/>
                </a:cubicBezTo>
                <a:cubicBezTo>
                  <a:pt x="1958" y="1322"/>
                  <a:pt x="1957" y="1321"/>
                  <a:pt x="1956" y="1320"/>
                </a:cubicBezTo>
                <a:cubicBezTo>
                  <a:pt x="1952" y="1319"/>
                  <a:pt x="1950" y="1322"/>
                  <a:pt x="1948" y="1322"/>
                </a:cubicBezTo>
                <a:cubicBezTo>
                  <a:pt x="1946" y="1322"/>
                  <a:pt x="1947" y="1321"/>
                  <a:pt x="1947" y="1320"/>
                </a:cubicBezTo>
                <a:cubicBezTo>
                  <a:pt x="1946" y="1320"/>
                  <a:pt x="1943" y="1322"/>
                  <a:pt x="1944" y="1322"/>
                </a:cubicBezTo>
                <a:cubicBezTo>
                  <a:pt x="1940" y="1321"/>
                  <a:pt x="1938" y="1321"/>
                  <a:pt x="1939" y="1317"/>
                </a:cubicBezTo>
                <a:cubicBezTo>
                  <a:pt x="1944" y="1315"/>
                  <a:pt x="1945" y="1318"/>
                  <a:pt x="1952" y="1317"/>
                </a:cubicBezTo>
                <a:cubicBezTo>
                  <a:pt x="1953" y="1317"/>
                  <a:pt x="1955" y="1315"/>
                  <a:pt x="1958" y="1314"/>
                </a:cubicBezTo>
                <a:cubicBezTo>
                  <a:pt x="1958" y="1314"/>
                  <a:pt x="1960" y="1316"/>
                  <a:pt x="1961" y="1316"/>
                </a:cubicBezTo>
                <a:cubicBezTo>
                  <a:pt x="1963" y="1316"/>
                  <a:pt x="1963" y="1314"/>
                  <a:pt x="1966" y="1314"/>
                </a:cubicBezTo>
                <a:cubicBezTo>
                  <a:pt x="1970" y="1314"/>
                  <a:pt x="1976" y="1316"/>
                  <a:pt x="1978" y="1311"/>
                </a:cubicBezTo>
                <a:cubicBezTo>
                  <a:pt x="1974" y="1305"/>
                  <a:pt x="1963" y="1305"/>
                  <a:pt x="1954" y="1305"/>
                </a:cubicBezTo>
                <a:cubicBezTo>
                  <a:pt x="1954" y="1302"/>
                  <a:pt x="1954" y="1301"/>
                  <a:pt x="1955" y="1300"/>
                </a:cubicBezTo>
                <a:cubicBezTo>
                  <a:pt x="1953" y="1300"/>
                  <a:pt x="1950" y="1300"/>
                  <a:pt x="1949" y="1298"/>
                </a:cubicBezTo>
                <a:cubicBezTo>
                  <a:pt x="1944" y="1298"/>
                  <a:pt x="1937" y="1299"/>
                  <a:pt x="1932" y="1298"/>
                </a:cubicBezTo>
                <a:cubicBezTo>
                  <a:pt x="1931" y="1298"/>
                  <a:pt x="1930" y="1297"/>
                  <a:pt x="1931" y="1297"/>
                </a:cubicBezTo>
                <a:cubicBezTo>
                  <a:pt x="1927" y="1296"/>
                  <a:pt x="1921" y="1298"/>
                  <a:pt x="1921" y="1293"/>
                </a:cubicBezTo>
                <a:cubicBezTo>
                  <a:pt x="1928" y="1290"/>
                  <a:pt x="1941" y="1292"/>
                  <a:pt x="1947" y="1287"/>
                </a:cubicBezTo>
                <a:cubicBezTo>
                  <a:pt x="1939" y="1284"/>
                  <a:pt x="1931" y="1284"/>
                  <a:pt x="1922" y="1286"/>
                </a:cubicBezTo>
                <a:cubicBezTo>
                  <a:pt x="1920" y="1284"/>
                  <a:pt x="1917" y="1283"/>
                  <a:pt x="1919" y="1278"/>
                </a:cubicBezTo>
                <a:cubicBezTo>
                  <a:pt x="1915" y="1278"/>
                  <a:pt x="1916" y="1275"/>
                  <a:pt x="1911" y="1276"/>
                </a:cubicBezTo>
                <a:cubicBezTo>
                  <a:pt x="1915" y="1273"/>
                  <a:pt x="1909" y="1272"/>
                  <a:pt x="1908" y="1270"/>
                </a:cubicBezTo>
                <a:cubicBezTo>
                  <a:pt x="1908" y="1266"/>
                  <a:pt x="1912" y="1263"/>
                  <a:pt x="1909" y="1260"/>
                </a:cubicBezTo>
                <a:cubicBezTo>
                  <a:pt x="1911" y="1260"/>
                  <a:pt x="1911" y="1258"/>
                  <a:pt x="1913" y="1257"/>
                </a:cubicBezTo>
                <a:cubicBezTo>
                  <a:pt x="1920" y="1258"/>
                  <a:pt x="1928" y="1256"/>
                  <a:pt x="1931" y="1255"/>
                </a:cubicBezTo>
                <a:cubicBezTo>
                  <a:pt x="1938" y="1254"/>
                  <a:pt x="1948" y="1254"/>
                  <a:pt x="1956" y="1254"/>
                </a:cubicBezTo>
                <a:cubicBezTo>
                  <a:pt x="1957" y="1254"/>
                  <a:pt x="1958" y="1252"/>
                  <a:pt x="1959" y="1252"/>
                </a:cubicBezTo>
                <a:cubicBezTo>
                  <a:pt x="1960" y="1252"/>
                  <a:pt x="1960" y="1254"/>
                  <a:pt x="1962" y="1254"/>
                </a:cubicBezTo>
                <a:cubicBezTo>
                  <a:pt x="1963" y="1254"/>
                  <a:pt x="1963" y="1251"/>
                  <a:pt x="1965" y="1252"/>
                </a:cubicBezTo>
                <a:cubicBezTo>
                  <a:pt x="1967" y="1252"/>
                  <a:pt x="1971" y="1252"/>
                  <a:pt x="1968" y="1251"/>
                </a:cubicBezTo>
                <a:cubicBezTo>
                  <a:pt x="1958" y="1250"/>
                  <a:pt x="1945" y="1252"/>
                  <a:pt x="1940" y="1252"/>
                </a:cubicBezTo>
                <a:cubicBezTo>
                  <a:pt x="1935" y="1253"/>
                  <a:pt x="1931" y="1250"/>
                  <a:pt x="1928" y="1251"/>
                </a:cubicBezTo>
                <a:cubicBezTo>
                  <a:pt x="1924" y="1251"/>
                  <a:pt x="1923" y="1256"/>
                  <a:pt x="1920" y="1254"/>
                </a:cubicBezTo>
                <a:cubicBezTo>
                  <a:pt x="1921" y="1249"/>
                  <a:pt x="1916" y="1251"/>
                  <a:pt x="1917" y="1246"/>
                </a:cubicBezTo>
                <a:cubicBezTo>
                  <a:pt x="1925" y="1245"/>
                  <a:pt x="1934" y="1243"/>
                  <a:pt x="1942" y="1243"/>
                </a:cubicBezTo>
                <a:cubicBezTo>
                  <a:pt x="1944" y="1243"/>
                  <a:pt x="1945" y="1244"/>
                  <a:pt x="1947" y="1244"/>
                </a:cubicBezTo>
                <a:cubicBezTo>
                  <a:pt x="1950" y="1245"/>
                  <a:pt x="1955" y="1246"/>
                  <a:pt x="1956" y="1241"/>
                </a:cubicBezTo>
                <a:cubicBezTo>
                  <a:pt x="1950" y="1243"/>
                  <a:pt x="1942" y="1243"/>
                  <a:pt x="1938" y="1240"/>
                </a:cubicBezTo>
                <a:cubicBezTo>
                  <a:pt x="1935" y="1228"/>
                  <a:pt x="1947" y="1232"/>
                  <a:pt x="1955" y="1232"/>
                </a:cubicBezTo>
                <a:cubicBezTo>
                  <a:pt x="1959" y="1229"/>
                  <a:pt x="1953" y="1228"/>
                  <a:pt x="1957" y="1227"/>
                </a:cubicBezTo>
                <a:cubicBezTo>
                  <a:pt x="1963" y="1226"/>
                  <a:pt x="1971" y="1225"/>
                  <a:pt x="1977" y="1225"/>
                </a:cubicBezTo>
                <a:cubicBezTo>
                  <a:pt x="1981" y="1225"/>
                  <a:pt x="1986" y="1227"/>
                  <a:pt x="1988" y="1224"/>
                </a:cubicBezTo>
                <a:cubicBezTo>
                  <a:pt x="1986" y="1224"/>
                  <a:pt x="1985" y="1223"/>
                  <a:pt x="1985" y="1221"/>
                </a:cubicBezTo>
                <a:cubicBezTo>
                  <a:pt x="1989" y="1222"/>
                  <a:pt x="1993" y="1222"/>
                  <a:pt x="1995" y="1221"/>
                </a:cubicBezTo>
                <a:cubicBezTo>
                  <a:pt x="1998" y="1219"/>
                  <a:pt x="2001" y="1220"/>
                  <a:pt x="2004" y="1219"/>
                </a:cubicBezTo>
                <a:cubicBezTo>
                  <a:pt x="2005" y="1218"/>
                  <a:pt x="2004" y="1214"/>
                  <a:pt x="2008" y="1216"/>
                </a:cubicBezTo>
                <a:cubicBezTo>
                  <a:pt x="2011" y="1215"/>
                  <a:pt x="2011" y="1219"/>
                  <a:pt x="2015" y="1217"/>
                </a:cubicBezTo>
                <a:cubicBezTo>
                  <a:pt x="2018" y="1214"/>
                  <a:pt x="2023" y="1214"/>
                  <a:pt x="2028" y="1213"/>
                </a:cubicBezTo>
                <a:cubicBezTo>
                  <a:pt x="2034" y="1214"/>
                  <a:pt x="2036" y="1218"/>
                  <a:pt x="2039" y="1211"/>
                </a:cubicBezTo>
                <a:cubicBezTo>
                  <a:pt x="2038" y="1209"/>
                  <a:pt x="2035" y="1211"/>
                  <a:pt x="2033" y="1211"/>
                </a:cubicBezTo>
                <a:cubicBezTo>
                  <a:pt x="2021" y="1212"/>
                  <a:pt x="2006" y="1212"/>
                  <a:pt x="1998" y="1213"/>
                </a:cubicBezTo>
                <a:cubicBezTo>
                  <a:pt x="1993" y="1213"/>
                  <a:pt x="1987" y="1212"/>
                  <a:pt x="1986" y="1211"/>
                </a:cubicBezTo>
                <a:cubicBezTo>
                  <a:pt x="1984" y="1210"/>
                  <a:pt x="1983" y="1210"/>
                  <a:pt x="1983" y="1208"/>
                </a:cubicBezTo>
                <a:cubicBezTo>
                  <a:pt x="1983" y="1205"/>
                  <a:pt x="1997" y="1208"/>
                  <a:pt x="1992" y="1205"/>
                </a:cubicBezTo>
                <a:cubicBezTo>
                  <a:pt x="1988" y="1205"/>
                  <a:pt x="1984" y="1205"/>
                  <a:pt x="1980" y="1205"/>
                </a:cubicBezTo>
                <a:cubicBezTo>
                  <a:pt x="1980" y="1212"/>
                  <a:pt x="1971" y="1211"/>
                  <a:pt x="1964" y="1211"/>
                </a:cubicBezTo>
                <a:cubicBezTo>
                  <a:pt x="1965" y="1208"/>
                  <a:pt x="1966" y="1209"/>
                  <a:pt x="1962" y="1208"/>
                </a:cubicBezTo>
                <a:cubicBezTo>
                  <a:pt x="1959" y="1207"/>
                  <a:pt x="1953" y="1205"/>
                  <a:pt x="1948" y="1206"/>
                </a:cubicBezTo>
                <a:cubicBezTo>
                  <a:pt x="1948" y="1208"/>
                  <a:pt x="1948" y="1211"/>
                  <a:pt x="1947" y="1211"/>
                </a:cubicBezTo>
                <a:cubicBezTo>
                  <a:pt x="1944" y="1207"/>
                  <a:pt x="1932" y="1212"/>
                  <a:pt x="1929" y="1208"/>
                </a:cubicBezTo>
                <a:cubicBezTo>
                  <a:pt x="1928" y="1210"/>
                  <a:pt x="1928" y="1215"/>
                  <a:pt x="1923" y="1214"/>
                </a:cubicBezTo>
                <a:cubicBezTo>
                  <a:pt x="1918" y="1214"/>
                  <a:pt x="1917" y="1209"/>
                  <a:pt x="1912" y="1208"/>
                </a:cubicBezTo>
                <a:cubicBezTo>
                  <a:pt x="1908" y="1211"/>
                  <a:pt x="1902" y="1209"/>
                  <a:pt x="1898" y="1209"/>
                </a:cubicBezTo>
                <a:cubicBezTo>
                  <a:pt x="1896" y="1210"/>
                  <a:pt x="1896" y="1211"/>
                  <a:pt x="1893" y="1211"/>
                </a:cubicBezTo>
                <a:cubicBezTo>
                  <a:pt x="1890" y="1211"/>
                  <a:pt x="1889" y="1209"/>
                  <a:pt x="1887" y="1209"/>
                </a:cubicBezTo>
                <a:cubicBezTo>
                  <a:pt x="1888" y="1209"/>
                  <a:pt x="1886" y="1211"/>
                  <a:pt x="1885" y="1211"/>
                </a:cubicBezTo>
                <a:cubicBezTo>
                  <a:pt x="1882" y="1212"/>
                  <a:pt x="1879" y="1211"/>
                  <a:pt x="1876" y="1211"/>
                </a:cubicBezTo>
                <a:cubicBezTo>
                  <a:pt x="1875" y="1211"/>
                  <a:pt x="1874" y="1213"/>
                  <a:pt x="1873" y="1213"/>
                </a:cubicBezTo>
                <a:cubicBezTo>
                  <a:pt x="1871" y="1213"/>
                  <a:pt x="1870" y="1211"/>
                  <a:pt x="1868" y="1211"/>
                </a:cubicBezTo>
                <a:cubicBezTo>
                  <a:pt x="1865" y="1211"/>
                  <a:pt x="1859" y="1212"/>
                  <a:pt x="1857" y="1208"/>
                </a:cubicBezTo>
                <a:cubicBezTo>
                  <a:pt x="1859" y="1208"/>
                  <a:pt x="1862" y="1208"/>
                  <a:pt x="1864" y="1208"/>
                </a:cubicBezTo>
                <a:cubicBezTo>
                  <a:pt x="1865" y="1208"/>
                  <a:pt x="1865" y="1206"/>
                  <a:pt x="1865" y="1206"/>
                </a:cubicBezTo>
                <a:cubicBezTo>
                  <a:pt x="1867" y="1206"/>
                  <a:pt x="1872" y="1211"/>
                  <a:pt x="1872" y="1205"/>
                </a:cubicBezTo>
                <a:cubicBezTo>
                  <a:pt x="1869" y="1202"/>
                  <a:pt x="1863" y="1203"/>
                  <a:pt x="1857" y="1203"/>
                </a:cubicBezTo>
                <a:cubicBezTo>
                  <a:pt x="1852" y="1203"/>
                  <a:pt x="1846" y="1205"/>
                  <a:pt x="1843" y="1201"/>
                </a:cubicBezTo>
                <a:cubicBezTo>
                  <a:pt x="1845" y="1200"/>
                  <a:pt x="1850" y="1199"/>
                  <a:pt x="1853" y="1198"/>
                </a:cubicBezTo>
                <a:cubicBezTo>
                  <a:pt x="1860" y="1198"/>
                  <a:pt x="1869" y="1199"/>
                  <a:pt x="1877" y="1198"/>
                </a:cubicBezTo>
                <a:cubicBezTo>
                  <a:pt x="1879" y="1198"/>
                  <a:pt x="1879" y="1197"/>
                  <a:pt x="1881" y="1197"/>
                </a:cubicBezTo>
                <a:cubicBezTo>
                  <a:pt x="1886" y="1196"/>
                  <a:pt x="1890" y="1197"/>
                  <a:pt x="1894" y="1197"/>
                </a:cubicBezTo>
                <a:cubicBezTo>
                  <a:pt x="1892" y="1191"/>
                  <a:pt x="1901" y="1196"/>
                  <a:pt x="1900" y="1192"/>
                </a:cubicBezTo>
                <a:cubicBezTo>
                  <a:pt x="1898" y="1192"/>
                  <a:pt x="1897" y="1192"/>
                  <a:pt x="1897" y="1189"/>
                </a:cubicBezTo>
                <a:cubicBezTo>
                  <a:pt x="1900" y="1186"/>
                  <a:pt x="1908" y="1188"/>
                  <a:pt x="1913" y="1187"/>
                </a:cubicBezTo>
                <a:cubicBezTo>
                  <a:pt x="1914" y="1185"/>
                  <a:pt x="1915" y="1184"/>
                  <a:pt x="1916" y="1182"/>
                </a:cubicBezTo>
                <a:cubicBezTo>
                  <a:pt x="1919" y="1186"/>
                  <a:pt x="1924" y="1186"/>
                  <a:pt x="1930" y="1186"/>
                </a:cubicBezTo>
                <a:cubicBezTo>
                  <a:pt x="1930" y="1184"/>
                  <a:pt x="1931" y="1181"/>
                  <a:pt x="1931" y="1179"/>
                </a:cubicBezTo>
                <a:cubicBezTo>
                  <a:pt x="1922" y="1177"/>
                  <a:pt x="1909" y="1179"/>
                  <a:pt x="1901" y="1176"/>
                </a:cubicBezTo>
                <a:cubicBezTo>
                  <a:pt x="1902" y="1174"/>
                  <a:pt x="1903" y="1173"/>
                  <a:pt x="1903" y="1170"/>
                </a:cubicBezTo>
                <a:cubicBezTo>
                  <a:pt x="1898" y="1170"/>
                  <a:pt x="1894" y="1169"/>
                  <a:pt x="1892" y="1167"/>
                </a:cubicBezTo>
                <a:cubicBezTo>
                  <a:pt x="1900" y="1164"/>
                  <a:pt x="1910" y="1156"/>
                  <a:pt x="1920" y="1160"/>
                </a:cubicBezTo>
                <a:cubicBezTo>
                  <a:pt x="1922" y="1158"/>
                  <a:pt x="1924" y="1158"/>
                  <a:pt x="1927" y="1157"/>
                </a:cubicBezTo>
                <a:cubicBezTo>
                  <a:pt x="1936" y="1155"/>
                  <a:pt x="1950" y="1157"/>
                  <a:pt x="1958" y="1154"/>
                </a:cubicBezTo>
                <a:cubicBezTo>
                  <a:pt x="1960" y="1154"/>
                  <a:pt x="1963" y="1154"/>
                  <a:pt x="1963" y="1152"/>
                </a:cubicBezTo>
                <a:cubicBezTo>
                  <a:pt x="1961" y="1152"/>
                  <a:pt x="1959" y="1152"/>
                  <a:pt x="1957" y="1152"/>
                </a:cubicBezTo>
                <a:cubicBezTo>
                  <a:pt x="1949" y="1153"/>
                  <a:pt x="1942" y="1151"/>
                  <a:pt x="1938" y="1151"/>
                </a:cubicBezTo>
                <a:cubicBezTo>
                  <a:pt x="1933" y="1150"/>
                  <a:pt x="1926" y="1150"/>
                  <a:pt x="1922" y="1151"/>
                </a:cubicBezTo>
                <a:cubicBezTo>
                  <a:pt x="1920" y="1151"/>
                  <a:pt x="1919" y="1153"/>
                  <a:pt x="1918" y="1151"/>
                </a:cubicBezTo>
                <a:cubicBezTo>
                  <a:pt x="1917" y="1150"/>
                  <a:pt x="1916" y="1152"/>
                  <a:pt x="1916" y="1152"/>
                </a:cubicBezTo>
                <a:cubicBezTo>
                  <a:pt x="1914" y="1152"/>
                  <a:pt x="1914" y="1151"/>
                  <a:pt x="1911" y="1151"/>
                </a:cubicBezTo>
                <a:cubicBezTo>
                  <a:pt x="1909" y="1150"/>
                  <a:pt x="1905" y="1152"/>
                  <a:pt x="1904" y="1149"/>
                </a:cubicBezTo>
                <a:cubicBezTo>
                  <a:pt x="1904" y="1147"/>
                  <a:pt x="1906" y="1148"/>
                  <a:pt x="1908" y="1148"/>
                </a:cubicBezTo>
                <a:cubicBezTo>
                  <a:pt x="1913" y="1147"/>
                  <a:pt x="1917" y="1146"/>
                  <a:pt x="1923" y="1146"/>
                </a:cubicBezTo>
                <a:cubicBezTo>
                  <a:pt x="1924" y="1146"/>
                  <a:pt x="1925" y="1144"/>
                  <a:pt x="1926" y="1144"/>
                </a:cubicBezTo>
                <a:cubicBezTo>
                  <a:pt x="1927" y="1144"/>
                  <a:pt x="1926" y="1146"/>
                  <a:pt x="1929" y="1146"/>
                </a:cubicBezTo>
                <a:cubicBezTo>
                  <a:pt x="1929" y="1146"/>
                  <a:pt x="1929" y="1145"/>
                  <a:pt x="1929" y="1144"/>
                </a:cubicBezTo>
                <a:cubicBezTo>
                  <a:pt x="1930" y="1144"/>
                  <a:pt x="1934" y="1143"/>
                  <a:pt x="1935" y="1143"/>
                </a:cubicBezTo>
                <a:cubicBezTo>
                  <a:pt x="1939" y="1143"/>
                  <a:pt x="1943" y="1146"/>
                  <a:pt x="1948" y="1144"/>
                </a:cubicBezTo>
                <a:cubicBezTo>
                  <a:pt x="1953" y="1142"/>
                  <a:pt x="1960" y="1139"/>
                  <a:pt x="1969" y="1138"/>
                </a:cubicBezTo>
                <a:cubicBezTo>
                  <a:pt x="1971" y="1138"/>
                  <a:pt x="1975" y="1139"/>
                  <a:pt x="1978" y="1138"/>
                </a:cubicBezTo>
                <a:cubicBezTo>
                  <a:pt x="1980" y="1138"/>
                  <a:pt x="1980" y="1137"/>
                  <a:pt x="1983" y="1136"/>
                </a:cubicBezTo>
                <a:cubicBezTo>
                  <a:pt x="1989" y="1136"/>
                  <a:pt x="1997" y="1137"/>
                  <a:pt x="2003" y="1136"/>
                </a:cubicBezTo>
                <a:cubicBezTo>
                  <a:pt x="2005" y="1136"/>
                  <a:pt x="2005" y="1135"/>
                  <a:pt x="2006" y="1135"/>
                </a:cubicBezTo>
                <a:cubicBezTo>
                  <a:pt x="2008" y="1134"/>
                  <a:pt x="2011" y="1136"/>
                  <a:pt x="2013" y="1135"/>
                </a:cubicBezTo>
                <a:cubicBezTo>
                  <a:pt x="2014" y="1134"/>
                  <a:pt x="2014" y="1130"/>
                  <a:pt x="2016" y="1130"/>
                </a:cubicBezTo>
                <a:cubicBezTo>
                  <a:pt x="2019" y="1130"/>
                  <a:pt x="2024" y="1132"/>
                  <a:pt x="2023" y="1127"/>
                </a:cubicBezTo>
                <a:cubicBezTo>
                  <a:pt x="2013" y="1126"/>
                  <a:pt x="2000" y="1127"/>
                  <a:pt x="1994" y="1129"/>
                </a:cubicBezTo>
                <a:cubicBezTo>
                  <a:pt x="1993" y="1129"/>
                  <a:pt x="1993" y="1130"/>
                  <a:pt x="1993" y="1130"/>
                </a:cubicBezTo>
                <a:cubicBezTo>
                  <a:pt x="1991" y="1131"/>
                  <a:pt x="1990" y="1129"/>
                  <a:pt x="1989" y="1129"/>
                </a:cubicBezTo>
                <a:cubicBezTo>
                  <a:pt x="1991" y="1129"/>
                  <a:pt x="1993" y="1128"/>
                  <a:pt x="1993" y="1127"/>
                </a:cubicBezTo>
                <a:cubicBezTo>
                  <a:pt x="1989" y="1127"/>
                  <a:pt x="1985" y="1127"/>
                  <a:pt x="1982" y="1127"/>
                </a:cubicBezTo>
                <a:cubicBezTo>
                  <a:pt x="1981" y="1126"/>
                  <a:pt x="1980" y="1125"/>
                  <a:pt x="1979" y="1125"/>
                </a:cubicBezTo>
                <a:cubicBezTo>
                  <a:pt x="1977" y="1123"/>
                  <a:pt x="1977" y="1119"/>
                  <a:pt x="1974" y="1119"/>
                </a:cubicBezTo>
                <a:cubicBezTo>
                  <a:pt x="1972" y="1121"/>
                  <a:pt x="1963" y="1124"/>
                  <a:pt x="1960" y="1121"/>
                </a:cubicBezTo>
                <a:cubicBezTo>
                  <a:pt x="1970" y="1113"/>
                  <a:pt x="1989" y="1117"/>
                  <a:pt x="2006" y="1116"/>
                </a:cubicBezTo>
                <a:cubicBezTo>
                  <a:pt x="2007" y="1116"/>
                  <a:pt x="2008" y="1114"/>
                  <a:pt x="2009" y="1114"/>
                </a:cubicBezTo>
                <a:cubicBezTo>
                  <a:pt x="2011" y="1114"/>
                  <a:pt x="2011" y="1116"/>
                  <a:pt x="2012" y="1116"/>
                </a:cubicBezTo>
                <a:cubicBezTo>
                  <a:pt x="2012" y="1116"/>
                  <a:pt x="2013" y="1114"/>
                  <a:pt x="2014" y="1114"/>
                </a:cubicBezTo>
                <a:cubicBezTo>
                  <a:pt x="2021" y="1113"/>
                  <a:pt x="2020" y="1118"/>
                  <a:pt x="2023" y="1114"/>
                </a:cubicBezTo>
                <a:cubicBezTo>
                  <a:pt x="2026" y="1111"/>
                  <a:pt x="2046" y="1115"/>
                  <a:pt x="2050" y="1114"/>
                </a:cubicBezTo>
                <a:cubicBezTo>
                  <a:pt x="2051" y="1114"/>
                  <a:pt x="2051" y="1113"/>
                  <a:pt x="2052" y="1113"/>
                </a:cubicBezTo>
                <a:cubicBezTo>
                  <a:pt x="2053" y="1112"/>
                  <a:pt x="2053" y="1114"/>
                  <a:pt x="2055" y="1114"/>
                </a:cubicBezTo>
                <a:cubicBezTo>
                  <a:pt x="2055" y="1114"/>
                  <a:pt x="2055" y="1113"/>
                  <a:pt x="2055" y="1113"/>
                </a:cubicBezTo>
                <a:cubicBezTo>
                  <a:pt x="2057" y="1111"/>
                  <a:pt x="2061" y="1113"/>
                  <a:pt x="2063" y="1111"/>
                </a:cubicBezTo>
                <a:cubicBezTo>
                  <a:pt x="2068" y="1106"/>
                  <a:pt x="2082" y="1112"/>
                  <a:pt x="2090" y="1110"/>
                </a:cubicBezTo>
                <a:cubicBezTo>
                  <a:pt x="2091" y="1105"/>
                  <a:pt x="2085" y="1107"/>
                  <a:pt x="2083" y="1106"/>
                </a:cubicBezTo>
                <a:cubicBezTo>
                  <a:pt x="2078" y="1106"/>
                  <a:pt x="2072" y="1108"/>
                  <a:pt x="2071" y="1108"/>
                </a:cubicBezTo>
                <a:cubicBezTo>
                  <a:pt x="2071" y="1108"/>
                  <a:pt x="2071" y="1106"/>
                  <a:pt x="2069" y="1106"/>
                </a:cubicBezTo>
                <a:cubicBezTo>
                  <a:pt x="2069" y="1106"/>
                  <a:pt x="2069" y="1108"/>
                  <a:pt x="2068" y="1108"/>
                </a:cubicBezTo>
                <a:cubicBezTo>
                  <a:pt x="2066" y="1108"/>
                  <a:pt x="2065" y="1107"/>
                  <a:pt x="2063" y="1106"/>
                </a:cubicBezTo>
                <a:cubicBezTo>
                  <a:pt x="2057" y="1106"/>
                  <a:pt x="2055" y="1105"/>
                  <a:pt x="2052" y="1105"/>
                </a:cubicBezTo>
                <a:cubicBezTo>
                  <a:pt x="2046" y="1104"/>
                  <a:pt x="2047" y="1107"/>
                  <a:pt x="2046" y="1105"/>
                </a:cubicBezTo>
                <a:cubicBezTo>
                  <a:pt x="2045" y="1104"/>
                  <a:pt x="2039" y="1105"/>
                  <a:pt x="2038" y="1105"/>
                </a:cubicBezTo>
                <a:cubicBezTo>
                  <a:pt x="2033" y="1105"/>
                  <a:pt x="2033" y="1106"/>
                  <a:pt x="2030" y="1105"/>
                </a:cubicBezTo>
                <a:cubicBezTo>
                  <a:pt x="2024" y="1103"/>
                  <a:pt x="2020" y="1104"/>
                  <a:pt x="2019" y="1105"/>
                </a:cubicBezTo>
                <a:cubicBezTo>
                  <a:pt x="2018" y="1105"/>
                  <a:pt x="2017" y="1105"/>
                  <a:pt x="2016" y="1105"/>
                </a:cubicBezTo>
                <a:cubicBezTo>
                  <a:pt x="2010" y="1105"/>
                  <a:pt x="2006" y="1107"/>
                  <a:pt x="2005" y="1105"/>
                </a:cubicBezTo>
                <a:cubicBezTo>
                  <a:pt x="2004" y="1103"/>
                  <a:pt x="1992" y="1105"/>
                  <a:pt x="1990" y="1105"/>
                </a:cubicBezTo>
                <a:cubicBezTo>
                  <a:pt x="1987" y="1105"/>
                  <a:pt x="1984" y="1106"/>
                  <a:pt x="1981" y="1105"/>
                </a:cubicBezTo>
                <a:cubicBezTo>
                  <a:pt x="1983" y="1104"/>
                  <a:pt x="1982" y="1099"/>
                  <a:pt x="1984" y="1098"/>
                </a:cubicBezTo>
                <a:cubicBezTo>
                  <a:pt x="1992" y="1097"/>
                  <a:pt x="1992" y="1101"/>
                  <a:pt x="1997" y="1102"/>
                </a:cubicBezTo>
                <a:cubicBezTo>
                  <a:pt x="2001" y="1102"/>
                  <a:pt x="1999" y="1097"/>
                  <a:pt x="2002" y="1097"/>
                </a:cubicBezTo>
                <a:cubicBezTo>
                  <a:pt x="2005" y="1097"/>
                  <a:pt x="2005" y="1095"/>
                  <a:pt x="2008" y="1095"/>
                </a:cubicBezTo>
                <a:cubicBezTo>
                  <a:pt x="2014" y="1098"/>
                  <a:pt x="2019" y="1096"/>
                  <a:pt x="2024" y="1095"/>
                </a:cubicBezTo>
                <a:cubicBezTo>
                  <a:pt x="2030" y="1095"/>
                  <a:pt x="2037" y="1096"/>
                  <a:pt x="2041" y="1095"/>
                </a:cubicBezTo>
                <a:cubicBezTo>
                  <a:pt x="2044" y="1095"/>
                  <a:pt x="2044" y="1092"/>
                  <a:pt x="2046" y="1092"/>
                </a:cubicBezTo>
                <a:cubicBezTo>
                  <a:pt x="2046" y="1092"/>
                  <a:pt x="2049" y="1095"/>
                  <a:pt x="2051" y="1094"/>
                </a:cubicBezTo>
                <a:cubicBezTo>
                  <a:pt x="2051" y="1088"/>
                  <a:pt x="2045" y="1090"/>
                  <a:pt x="2042" y="1090"/>
                </a:cubicBezTo>
                <a:cubicBezTo>
                  <a:pt x="2036" y="1092"/>
                  <a:pt x="2026" y="1093"/>
                  <a:pt x="2018" y="1092"/>
                </a:cubicBezTo>
                <a:cubicBezTo>
                  <a:pt x="2016" y="1092"/>
                  <a:pt x="2016" y="1090"/>
                  <a:pt x="2013" y="1090"/>
                </a:cubicBezTo>
                <a:cubicBezTo>
                  <a:pt x="2011" y="1090"/>
                  <a:pt x="2011" y="1092"/>
                  <a:pt x="2008" y="1092"/>
                </a:cubicBezTo>
                <a:cubicBezTo>
                  <a:pt x="2005" y="1093"/>
                  <a:pt x="2001" y="1092"/>
                  <a:pt x="1997" y="1092"/>
                </a:cubicBezTo>
                <a:cubicBezTo>
                  <a:pt x="1995" y="1092"/>
                  <a:pt x="1988" y="1094"/>
                  <a:pt x="1990" y="1089"/>
                </a:cubicBezTo>
                <a:cubicBezTo>
                  <a:pt x="1992" y="1085"/>
                  <a:pt x="1997" y="1088"/>
                  <a:pt x="2001" y="1087"/>
                </a:cubicBezTo>
                <a:cubicBezTo>
                  <a:pt x="2003" y="1087"/>
                  <a:pt x="2003" y="1086"/>
                  <a:pt x="2006" y="1086"/>
                </a:cubicBezTo>
                <a:cubicBezTo>
                  <a:pt x="2014" y="1085"/>
                  <a:pt x="2022" y="1085"/>
                  <a:pt x="2026" y="1084"/>
                </a:cubicBezTo>
                <a:cubicBezTo>
                  <a:pt x="2032" y="1083"/>
                  <a:pt x="2038" y="1084"/>
                  <a:pt x="2042" y="1083"/>
                </a:cubicBezTo>
                <a:cubicBezTo>
                  <a:pt x="2043" y="1082"/>
                  <a:pt x="2045" y="1080"/>
                  <a:pt x="2045" y="1079"/>
                </a:cubicBezTo>
                <a:cubicBezTo>
                  <a:pt x="2047" y="1079"/>
                  <a:pt x="2050" y="1080"/>
                  <a:pt x="2050" y="1078"/>
                </a:cubicBezTo>
                <a:cubicBezTo>
                  <a:pt x="2047" y="1075"/>
                  <a:pt x="2040" y="1077"/>
                  <a:pt x="2034" y="1076"/>
                </a:cubicBezTo>
                <a:cubicBezTo>
                  <a:pt x="2031" y="1076"/>
                  <a:pt x="2032" y="1071"/>
                  <a:pt x="2027" y="1071"/>
                </a:cubicBezTo>
                <a:cubicBezTo>
                  <a:pt x="2019" y="1075"/>
                  <a:pt x="2008" y="1072"/>
                  <a:pt x="1998" y="1071"/>
                </a:cubicBezTo>
                <a:cubicBezTo>
                  <a:pt x="1993" y="1071"/>
                  <a:pt x="1984" y="1074"/>
                  <a:pt x="1981" y="1068"/>
                </a:cubicBezTo>
                <a:cubicBezTo>
                  <a:pt x="1986" y="1067"/>
                  <a:pt x="1992" y="1064"/>
                  <a:pt x="1999" y="1064"/>
                </a:cubicBezTo>
                <a:cubicBezTo>
                  <a:pt x="2009" y="1062"/>
                  <a:pt x="2019" y="1064"/>
                  <a:pt x="2026" y="1062"/>
                </a:cubicBezTo>
                <a:cubicBezTo>
                  <a:pt x="2029" y="1061"/>
                  <a:pt x="2034" y="1058"/>
                  <a:pt x="2038" y="1059"/>
                </a:cubicBezTo>
                <a:cubicBezTo>
                  <a:pt x="2039" y="1052"/>
                  <a:pt x="2050" y="1055"/>
                  <a:pt x="2051" y="1049"/>
                </a:cubicBezTo>
                <a:cubicBezTo>
                  <a:pt x="2044" y="1049"/>
                  <a:pt x="2035" y="1052"/>
                  <a:pt x="2029" y="1049"/>
                </a:cubicBezTo>
                <a:cubicBezTo>
                  <a:pt x="2028" y="1049"/>
                  <a:pt x="2030" y="1044"/>
                  <a:pt x="2026" y="1046"/>
                </a:cubicBezTo>
                <a:cubicBezTo>
                  <a:pt x="2015" y="1048"/>
                  <a:pt x="1994" y="1048"/>
                  <a:pt x="1982" y="1048"/>
                </a:cubicBezTo>
                <a:cubicBezTo>
                  <a:pt x="1979" y="1047"/>
                  <a:pt x="1972" y="1050"/>
                  <a:pt x="1973" y="1044"/>
                </a:cubicBezTo>
                <a:cubicBezTo>
                  <a:pt x="1981" y="1043"/>
                  <a:pt x="1991" y="1044"/>
                  <a:pt x="2001" y="1043"/>
                </a:cubicBezTo>
                <a:cubicBezTo>
                  <a:pt x="2003" y="1043"/>
                  <a:pt x="2003" y="1041"/>
                  <a:pt x="2006" y="1041"/>
                </a:cubicBezTo>
                <a:cubicBezTo>
                  <a:pt x="2018" y="1041"/>
                  <a:pt x="2031" y="1043"/>
                  <a:pt x="2036" y="1038"/>
                </a:cubicBezTo>
                <a:cubicBezTo>
                  <a:pt x="2031" y="1035"/>
                  <a:pt x="2030" y="1039"/>
                  <a:pt x="2025" y="1040"/>
                </a:cubicBezTo>
                <a:cubicBezTo>
                  <a:pt x="2025" y="1038"/>
                  <a:pt x="2025" y="1037"/>
                  <a:pt x="2025" y="1035"/>
                </a:cubicBezTo>
                <a:cubicBezTo>
                  <a:pt x="2018" y="1034"/>
                  <a:pt x="2004" y="1038"/>
                  <a:pt x="2002" y="1032"/>
                </a:cubicBezTo>
                <a:cubicBezTo>
                  <a:pt x="2012" y="1029"/>
                  <a:pt x="2026" y="1029"/>
                  <a:pt x="2038" y="1027"/>
                </a:cubicBezTo>
                <a:cubicBezTo>
                  <a:pt x="2040" y="1022"/>
                  <a:pt x="2032" y="1025"/>
                  <a:pt x="2034" y="1019"/>
                </a:cubicBezTo>
                <a:cubicBezTo>
                  <a:pt x="2040" y="1018"/>
                  <a:pt x="2040" y="1018"/>
                  <a:pt x="2047" y="1019"/>
                </a:cubicBezTo>
                <a:cubicBezTo>
                  <a:pt x="2049" y="1017"/>
                  <a:pt x="2053" y="1016"/>
                  <a:pt x="2056" y="1014"/>
                </a:cubicBezTo>
                <a:cubicBezTo>
                  <a:pt x="2069" y="1014"/>
                  <a:pt x="2086" y="1016"/>
                  <a:pt x="2091" y="1011"/>
                </a:cubicBezTo>
                <a:cubicBezTo>
                  <a:pt x="2086" y="1012"/>
                  <a:pt x="2082" y="1010"/>
                  <a:pt x="2077" y="1010"/>
                </a:cubicBezTo>
                <a:cubicBezTo>
                  <a:pt x="2074" y="1009"/>
                  <a:pt x="2074" y="1011"/>
                  <a:pt x="2072" y="1010"/>
                </a:cubicBezTo>
                <a:cubicBezTo>
                  <a:pt x="2072" y="1009"/>
                  <a:pt x="2067" y="1010"/>
                  <a:pt x="2066" y="1010"/>
                </a:cubicBezTo>
                <a:cubicBezTo>
                  <a:pt x="2058" y="1008"/>
                  <a:pt x="2049" y="1008"/>
                  <a:pt x="2039" y="1006"/>
                </a:cubicBezTo>
                <a:cubicBezTo>
                  <a:pt x="2042" y="999"/>
                  <a:pt x="2035" y="1000"/>
                  <a:pt x="2035" y="995"/>
                </a:cubicBezTo>
                <a:cubicBezTo>
                  <a:pt x="2027" y="992"/>
                  <a:pt x="2023" y="1002"/>
                  <a:pt x="2017" y="997"/>
                </a:cubicBezTo>
                <a:cubicBezTo>
                  <a:pt x="2021" y="992"/>
                  <a:pt x="2026" y="989"/>
                  <a:pt x="2034" y="989"/>
                </a:cubicBezTo>
                <a:cubicBezTo>
                  <a:pt x="2034" y="986"/>
                  <a:pt x="2034" y="983"/>
                  <a:pt x="2037" y="984"/>
                </a:cubicBezTo>
                <a:cubicBezTo>
                  <a:pt x="2041" y="984"/>
                  <a:pt x="2038" y="990"/>
                  <a:pt x="2042" y="991"/>
                </a:cubicBezTo>
                <a:cubicBezTo>
                  <a:pt x="2044" y="988"/>
                  <a:pt x="2048" y="986"/>
                  <a:pt x="2051" y="984"/>
                </a:cubicBezTo>
                <a:cubicBezTo>
                  <a:pt x="2053" y="984"/>
                  <a:pt x="2054" y="984"/>
                  <a:pt x="2055" y="983"/>
                </a:cubicBezTo>
                <a:cubicBezTo>
                  <a:pt x="2046" y="982"/>
                  <a:pt x="2033" y="984"/>
                  <a:pt x="2031" y="981"/>
                </a:cubicBezTo>
                <a:cubicBezTo>
                  <a:pt x="2030" y="980"/>
                  <a:pt x="2026" y="980"/>
                  <a:pt x="2025" y="979"/>
                </a:cubicBezTo>
                <a:cubicBezTo>
                  <a:pt x="2019" y="979"/>
                  <a:pt x="2010" y="984"/>
                  <a:pt x="2007" y="978"/>
                </a:cubicBezTo>
                <a:cubicBezTo>
                  <a:pt x="2011" y="978"/>
                  <a:pt x="2011" y="973"/>
                  <a:pt x="2014" y="972"/>
                </a:cubicBezTo>
                <a:cubicBezTo>
                  <a:pt x="2012" y="978"/>
                  <a:pt x="2021" y="974"/>
                  <a:pt x="2025" y="975"/>
                </a:cubicBezTo>
                <a:cubicBezTo>
                  <a:pt x="2025" y="967"/>
                  <a:pt x="2017" y="977"/>
                  <a:pt x="2017" y="970"/>
                </a:cubicBezTo>
                <a:cubicBezTo>
                  <a:pt x="2020" y="968"/>
                  <a:pt x="2019" y="962"/>
                  <a:pt x="2024" y="962"/>
                </a:cubicBezTo>
                <a:cubicBezTo>
                  <a:pt x="2029" y="966"/>
                  <a:pt x="2034" y="960"/>
                  <a:pt x="2040" y="959"/>
                </a:cubicBezTo>
                <a:cubicBezTo>
                  <a:pt x="2046" y="959"/>
                  <a:pt x="2052" y="959"/>
                  <a:pt x="2056" y="957"/>
                </a:cubicBezTo>
                <a:cubicBezTo>
                  <a:pt x="2067" y="956"/>
                  <a:pt x="2054" y="957"/>
                  <a:pt x="2053" y="954"/>
                </a:cubicBezTo>
                <a:cubicBezTo>
                  <a:pt x="2053" y="952"/>
                  <a:pt x="2055" y="952"/>
                  <a:pt x="2058" y="953"/>
                </a:cubicBezTo>
                <a:cubicBezTo>
                  <a:pt x="2056" y="943"/>
                  <a:pt x="2072" y="953"/>
                  <a:pt x="2072" y="945"/>
                </a:cubicBezTo>
                <a:cubicBezTo>
                  <a:pt x="2064" y="945"/>
                  <a:pt x="2064" y="945"/>
                  <a:pt x="2058" y="946"/>
                </a:cubicBezTo>
                <a:cubicBezTo>
                  <a:pt x="2056" y="946"/>
                  <a:pt x="2055" y="944"/>
                  <a:pt x="2055" y="941"/>
                </a:cubicBezTo>
                <a:cubicBezTo>
                  <a:pt x="2057" y="941"/>
                  <a:pt x="2058" y="941"/>
                  <a:pt x="2060" y="940"/>
                </a:cubicBezTo>
                <a:cubicBezTo>
                  <a:pt x="2065" y="941"/>
                  <a:pt x="2070" y="939"/>
                  <a:pt x="2071" y="938"/>
                </a:cubicBezTo>
                <a:cubicBezTo>
                  <a:pt x="2073" y="938"/>
                  <a:pt x="2074" y="938"/>
                  <a:pt x="2076" y="937"/>
                </a:cubicBezTo>
                <a:cubicBezTo>
                  <a:pt x="2079" y="934"/>
                  <a:pt x="2082" y="936"/>
                  <a:pt x="2085" y="935"/>
                </a:cubicBezTo>
                <a:cubicBezTo>
                  <a:pt x="2088" y="935"/>
                  <a:pt x="2088" y="934"/>
                  <a:pt x="2090" y="933"/>
                </a:cubicBezTo>
                <a:cubicBezTo>
                  <a:pt x="2092" y="933"/>
                  <a:pt x="2093" y="935"/>
                  <a:pt x="2095" y="935"/>
                </a:cubicBezTo>
                <a:cubicBezTo>
                  <a:pt x="2102" y="936"/>
                  <a:pt x="2110" y="934"/>
                  <a:pt x="2113" y="933"/>
                </a:cubicBezTo>
                <a:cubicBezTo>
                  <a:pt x="2118" y="932"/>
                  <a:pt x="2117" y="933"/>
                  <a:pt x="2119" y="930"/>
                </a:cubicBezTo>
                <a:cubicBezTo>
                  <a:pt x="2126" y="931"/>
                  <a:pt x="2134" y="935"/>
                  <a:pt x="2137" y="927"/>
                </a:cubicBezTo>
                <a:cubicBezTo>
                  <a:pt x="2131" y="926"/>
                  <a:pt x="2121" y="933"/>
                  <a:pt x="2121" y="924"/>
                </a:cubicBezTo>
                <a:cubicBezTo>
                  <a:pt x="2123" y="922"/>
                  <a:pt x="2129" y="923"/>
                  <a:pt x="2134" y="922"/>
                </a:cubicBezTo>
                <a:cubicBezTo>
                  <a:pt x="2143" y="923"/>
                  <a:pt x="2136" y="920"/>
                  <a:pt x="2131" y="921"/>
                </a:cubicBezTo>
                <a:cubicBezTo>
                  <a:pt x="2128" y="917"/>
                  <a:pt x="2124" y="921"/>
                  <a:pt x="2123" y="921"/>
                </a:cubicBezTo>
                <a:cubicBezTo>
                  <a:pt x="2123" y="921"/>
                  <a:pt x="2122" y="919"/>
                  <a:pt x="2121" y="919"/>
                </a:cubicBezTo>
                <a:cubicBezTo>
                  <a:pt x="2114" y="917"/>
                  <a:pt x="2107" y="921"/>
                  <a:pt x="2104" y="921"/>
                </a:cubicBezTo>
                <a:cubicBezTo>
                  <a:pt x="2099" y="921"/>
                  <a:pt x="2094" y="921"/>
                  <a:pt x="2089" y="921"/>
                </a:cubicBezTo>
                <a:cubicBezTo>
                  <a:pt x="2086" y="920"/>
                  <a:pt x="2079" y="922"/>
                  <a:pt x="2080" y="916"/>
                </a:cubicBezTo>
                <a:cubicBezTo>
                  <a:pt x="2088" y="915"/>
                  <a:pt x="2089" y="919"/>
                  <a:pt x="2093" y="916"/>
                </a:cubicBezTo>
                <a:cubicBezTo>
                  <a:pt x="2097" y="912"/>
                  <a:pt x="2102" y="916"/>
                  <a:pt x="2105" y="916"/>
                </a:cubicBezTo>
                <a:cubicBezTo>
                  <a:pt x="2111" y="916"/>
                  <a:pt x="2117" y="915"/>
                  <a:pt x="2120" y="911"/>
                </a:cubicBezTo>
                <a:cubicBezTo>
                  <a:pt x="2120" y="912"/>
                  <a:pt x="2118" y="910"/>
                  <a:pt x="2120" y="910"/>
                </a:cubicBezTo>
                <a:cubicBezTo>
                  <a:pt x="2127" y="906"/>
                  <a:pt x="2135" y="914"/>
                  <a:pt x="2139" y="907"/>
                </a:cubicBezTo>
                <a:cubicBezTo>
                  <a:pt x="2129" y="905"/>
                  <a:pt x="2117" y="904"/>
                  <a:pt x="2106" y="905"/>
                </a:cubicBezTo>
                <a:cubicBezTo>
                  <a:pt x="2104" y="905"/>
                  <a:pt x="2103" y="907"/>
                  <a:pt x="2100" y="907"/>
                </a:cubicBezTo>
                <a:cubicBezTo>
                  <a:pt x="2097" y="906"/>
                  <a:pt x="2096" y="905"/>
                  <a:pt x="2093" y="905"/>
                </a:cubicBezTo>
                <a:cubicBezTo>
                  <a:pt x="2090" y="905"/>
                  <a:pt x="2086" y="905"/>
                  <a:pt x="2082" y="905"/>
                </a:cubicBezTo>
                <a:cubicBezTo>
                  <a:pt x="2081" y="905"/>
                  <a:pt x="2080" y="903"/>
                  <a:pt x="2081" y="903"/>
                </a:cubicBezTo>
                <a:cubicBezTo>
                  <a:pt x="2077" y="903"/>
                  <a:pt x="2070" y="905"/>
                  <a:pt x="2071" y="899"/>
                </a:cubicBezTo>
                <a:cubicBezTo>
                  <a:pt x="2085" y="897"/>
                  <a:pt x="2100" y="898"/>
                  <a:pt x="2114" y="897"/>
                </a:cubicBezTo>
                <a:cubicBezTo>
                  <a:pt x="2116" y="897"/>
                  <a:pt x="2117" y="896"/>
                  <a:pt x="2119" y="895"/>
                </a:cubicBezTo>
                <a:cubicBezTo>
                  <a:pt x="2123" y="895"/>
                  <a:pt x="2127" y="896"/>
                  <a:pt x="2130" y="895"/>
                </a:cubicBezTo>
                <a:cubicBezTo>
                  <a:pt x="2134" y="895"/>
                  <a:pt x="2138" y="897"/>
                  <a:pt x="2140" y="894"/>
                </a:cubicBezTo>
                <a:cubicBezTo>
                  <a:pt x="2134" y="895"/>
                  <a:pt x="2131" y="890"/>
                  <a:pt x="2124" y="889"/>
                </a:cubicBezTo>
                <a:cubicBezTo>
                  <a:pt x="2121" y="889"/>
                  <a:pt x="2118" y="890"/>
                  <a:pt x="2115" y="891"/>
                </a:cubicBezTo>
                <a:cubicBezTo>
                  <a:pt x="2111" y="891"/>
                  <a:pt x="2099" y="892"/>
                  <a:pt x="2099" y="892"/>
                </a:cubicBezTo>
                <a:cubicBezTo>
                  <a:pt x="2097" y="890"/>
                  <a:pt x="2095" y="891"/>
                  <a:pt x="2092" y="889"/>
                </a:cubicBezTo>
                <a:cubicBezTo>
                  <a:pt x="2089" y="887"/>
                  <a:pt x="2084" y="889"/>
                  <a:pt x="2081" y="886"/>
                </a:cubicBezTo>
                <a:cubicBezTo>
                  <a:pt x="2083" y="881"/>
                  <a:pt x="2095" y="887"/>
                  <a:pt x="2096" y="883"/>
                </a:cubicBezTo>
                <a:cubicBezTo>
                  <a:pt x="2089" y="880"/>
                  <a:pt x="2085" y="883"/>
                  <a:pt x="2077" y="883"/>
                </a:cubicBezTo>
                <a:cubicBezTo>
                  <a:pt x="2077" y="881"/>
                  <a:pt x="2078" y="881"/>
                  <a:pt x="2079" y="880"/>
                </a:cubicBezTo>
                <a:cubicBezTo>
                  <a:pt x="2076" y="881"/>
                  <a:pt x="2062" y="885"/>
                  <a:pt x="2062" y="883"/>
                </a:cubicBezTo>
                <a:cubicBezTo>
                  <a:pt x="2063" y="881"/>
                  <a:pt x="2063" y="880"/>
                  <a:pt x="2063" y="878"/>
                </a:cubicBezTo>
                <a:cubicBezTo>
                  <a:pt x="2068" y="878"/>
                  <a:pt x="2073" y="878"/>
                  <a:pt x="2079" y="878"/>
                </a:cubicBezTo>
                <a:cubicBezTo>
                  <a:pt x="2079" y="876"/>
                  <a:pt x="2079" y="875"/>
                  <a:pt x="2080" y="875"/>
                </a:cubicBezTo>
                <a:cubicBezTo>
                  <a:pt x="2086" y="872"/>
                  <a:pt x="2097" y="872"/>
                  <a:pt x="2108" y="872"/>
                </a:cubicBezTo>
                <a:cubicBezTo>
                  <a:pt x="2110" y="872"/>
                  <a:pt x="2115" y="875"/>
                  <a:pt x="2116" y="870"/>
                </a:cubicBezTo>
                <a:cubicBezTo>
                  <a:pt x="2106" y="868"/>
                  <a:pt x="2096" y="867"/>
                  <a:pt x="2087" y="868"/>
                </a:cubicBezTo>
                <a:cubicBezTo>
                  <a:pt x="2085" y="869"/>
                  <a:pt x="2085" y="870"/>
                  <a:pt x="2082" y="870"/>
                </a:cubicBezTo>
                <a:cubicBezTo>
                  <a:pt x="2083" y="870"/>
                  <a:pt x="2081" y="869"/>
                  <a:pt x="2081" y="868"/>
                </a:cubicBezTo>
                <a:cubicBezTo>
                  <a:pt x="2073" y="866"/>
                  <a:pt x="2071" y="868"/>
                  <a:pt x="2066" y="868"/>
                </a:cubicBezTo>
                <a:cubicBezTo>
                  <a:pt x="2061" y="869"/>
                  <a:pt x="2051" y="869"/>
                  <a:pt x="2050" y="867"/>
                </a:cubicBezTo>
                <a:cubicBezTo>
                  <a:pt x="2046" y="867"/>
                  <a:pt x="2046" y="872"/>
                  <a:pt x="2039" y="870"/>
                </a:cubicBezTo>
                <a:cubicBezTo>
                  <a:pt x="2041" y="868"/>
                  <a:pt x="2041" y="863"/>
                  <a:pt x="2041" y="859"/>
                </a:cubicBezTo>
                <a:cubicBezTo>
                  <a:pt x="2046" y="855"/>
                  <a:pt x="2050" y="857"/>
                  <a:pt x="2054" y="857"/>
                </a:cubicBezTo>
                <a:cubicBezTo>
                  <a:pt x="2057" y="858"/>
                  <a:pt x="2063" y="858"/>
                  <a:pt x="2067" y="857"/>
                </a:cubicBezTo>
                <a:cubicBezTo>
                  <a:pt x="2071" y="856"/>
                  <a:pt x="2070" y="857"/>
                  <a:pt x="2073" y="857"/>
                </a:cubicBezTo>
                <a:cubicBezTo>
                  <a:pt x="2081" y="859"/>
                  <a:pt x="2084" y="855"/>
                  <a:pt x="2089" y="854"/>
                </a:cubicBezTo>
                <a:cubicBezTo>
                  <a:pt x="2095" y="853"/>
                  <a:pt x="2102" y="855"/>
                  <a:pt x="2109" y="854"/>
                </a:cubicBezTo>
                <a:cubicBezTo>
                  <a:pt x="2113" y="854"/>
                  <a:pt x="2116" y="851"/>
                  <a:pt x="2120" y="851"/>
                </a:cubicBezTo>
                <a:cubicBezTo>
                  <a:pt x="2127" y="850"/>
                  <a:pt x="2132" y="850"/>
                  <a:pt x="2136" y="849"/>
                </a:cubicBezTo>
                <a:cubicBezTo>
                  <a:pt x="2139" y="849"/>
                  <a:pt x="2142" y="851"/>
                  <a:pt x="2144" y="848"/>
                </a:cubicBezTo>
                <a:cubicBezTo>
                  <a:pt x="2140" y="847"/>
                  <a:pt x="2132" y="848"/>
                  <a:pt x="2130" y="848"/>
                </a:cubicBezTo>
                <a:cubicBezTo>
                  <a:pt x="2129" y="848"/>
                  <a:pt x="2128" y="846"/>
                  <a:pt x="2128" y="846"/>
                </a:cubicBezTo>
                <a:cubicBezTo>
                  <a:pt x="2126" y="846"/>
                  <a:pt x="2123" y="848"/>
                  <a:pt x="2120" y="848"/>
                </a:cubicBezTo>
                <a:cubicBezTo>
                  <a:pt x="2118" y="848"/>
                  <a:pt x="2118" y="846"/>
                  <a:pt x="2115" y="846"/>
                </a:cubicBezTo>
                <a:cubicBezTo>
                  <a:pt x="2113" y="846"/>
                  <a:pt x="2112" y="848"/>
                  <a:pt x="2110" y="848"/>
                </a:cubicBezTo>
                <a:cubicBezTo>
                  <a:pt x="2111" y="848"/>
                  <a:pt x="2110" y="846"/>
                  <a:pt x="2109" y="846"/>
                </a:cubicBezTo>
                <a:cubicBezTo>
                  <a:pt x="2108" y="846"/>
                  <a:pt x="2107" y="846"/>
                  <a:pt x="2106" y="846"/>
                </a:cubicBezTo>
                <a:cubicBezTo>
                  <a:pt x="2097" y="846"/>
                  <a:pt x="2089" y="845"/>
                  <a:pt x="2085" y="845"/>
                </a:cubicBezTo>
                <a:cubicBezTo>
                  <a:pt x="2082" y="844"/>
                  <a:pt x="2077" y="845"/>
                  <a:pt x="2076" y="842"/>
                </a:cubicBezTo>
                <a:cubicBezTo>
                  <a:pt x="2077" y="834"/>
                  <a:pt x="2083" y="843"/>
                  <a:pt x="2085" y="838"/>
                </a:cubicBezTo>
                <a:cubicBezTo>
                  <a:pt x="2082" y="838"/>
                  <a:pt x="2082" y="834"/>
                  <a:pt x="2083" y="830"/>
                </a:cubicBezTo>
                <a:cubicBezTo>
                  <a:pt x="2086" y="830"/>
                  <a:pt x="2090" y="830"/>
                  <a:pt x="2094" y="830"/>
                </a:cubicBezTo>
                <a:cubicBezTo>
                  <a:pt x="2093" y="833"/>
                  <a:pt x="2090" y="834"/>
                  <a:pt x="2090" y="838"/>
                </a:cubicBezTo>
                <a:cubicBezTo>
                  <a:pt x="2095" y="837"/>
                  <a:pt x="2093" y="842"/>
                  <a:pt x="2096" y="843"/>
                </a:cubicBezTo>
                <a:cubicBezTo>
                  <a:pt x="2096" y="838"/>
                  <a:pt x="2113" y="842"/>
                  <a:pt x="2109" y="838"/>
                </a:cubicBezTo>
                <a:cubicBezTo>
                  <a:pt x="2103" y="839"/>
                  <a:pt x="2102" y="836"/>
                  <a:pt x="2103" y="830"/>
                </a:cubicBezTo>
                <a:cubicBezTo>
                  <a:pt x="2113" y="827"/>
                  <a:pt x="2135" y="831"/>
                  <a:pt x="2147" y="826"/>
                </a:cubicBezTo>
                <a:cubicBezTo>
                  <a:pt x="2147" y="826"/>
                  <a:pt x="2145" y="829"/>
                  <a:pt x="2145" y="829"/>
                </a:cubicBezTo>
                <a:cubicBezTo>
                  <a:pt x="2150" y="831"/>
                  <a:pt x="2159" y="829"/>
                  <a:pt x="2159" y="829"/>
                </a:cubicBezTo>
                <a:cubicBezTo>
                  <a:pt x="2161" y="828"/>
                  <a:pt x="2163" y="829"/>
                  <a:pt x="2164" y="829"/>
                </a:cubicBezTo>
                <a:cubicBezTo>
                  <a:pt x="2168" y="828"/>
                  <a:pt x="2171" y="827"/>
                  <a:pt x="2175" y="827"/>
                </a:cubicBezTo>
                <a:cubicBezTo>
                  <a:pt x="2181" y="828"/>
                  <a:pt x="2180" y="829"/>
                  <a:pt x="2182" y="827"/>
                </a:cubicBezTo>
                <a:cubicBezTo>
                  <a:pt x="2182" y="827"/>
                  <a:pt x="2185" y="827"/>
                  <a:pt x="2185" y="827"/>
                </a:cubicBezTo>
                <a:cubicBezTo>
                  <a:pt x="2191" y="827"/>
                  <a:pt x="2191" y="826"/>
                  <a:pt x="2196" y="826"/>
                </a:cubicBezTo>
                <a:cubicBezTo>
                  <a:pt x="2203" y="825"/>
                  <a:pt x="2207" y="831"/>
                  <a:pt x="2211" y="824"/>
                </a:cubicBezTo>
                <a:cubicBezTo>
                  <a:pt x="2195" y="825"/>
                  <a:pt x="2175" y="824"/>
                  <a:pt x="2165" y="822"/>
                </a:cubicBezTo>
                <a:cubicBezTo>
                  <a:pt x="2159" y="822"/>
                  <a:pt x="2156" y="824"/>
                  <a:pt x="2150" y="824"/>
                </a:cubicBezTo>
                <a:cubicBezTo>
                  <a:pt x="2141" y="825"/>
                  <a:pt x="2130" y="825"/>
                  <a:pt x="2121" y="824"/>
                </a:cubicBezTo>
                <a:cubicBezTo>
                  <a:pt x="2118" y="824"/>
                  <a:pt x="2116" y="822"/>
                  <a:pt x="2113" y="822"/>
                </a:cubicBezTo>
                <a:cubicBezTo>
                  <a:pt x="2110" y="823"/>
                  <a:pt x="2108" y="824"/>
                  <a:pt x="2105" y="824"/>
                </a:cubicBezTo>
                <a:cubicBezTo>
                  <a:pt x="2103" y="824"/>
                  <a:pt x="2100" y="823"/>
                  <a:pt x="2097" y="822"/>
                </a:cubicBezTo>
                <a:cubicBezTo>
                  <a:pt x="2094" y="822"/>
                  <a:pt x="2090" y="823"/>
                  <a:pt x="2086" y="822"/>
                </a:cubicBezTo>
                <a:cubicBezTo>
                  <a:pt x="2085" y="822"/>
                  <a:pt x="2077" y="825"/>
                  <a:pt x="2078" y="819"/>
                </a:cubicBezTo>
                <a:cubicBezTo>
                  <a:pt x="2092" y="817"/>
                  <a:pt x="2113" y="818"/>
                  <a:pt x="2126" y="818"/>
                </a:cubicBezTo>
                <a:cubicBezTo>
                  <a:pt x="2130" y="818"/>
                  <a:pt x="2134" y="819"/>
                  <a:pt x="2136" y="816"/>
                </a:cubicBezTo>
                <a:cubicBezTo>
                  <a:pt x="2135" y="816"/>
                  <a:pt x="2134" y="815"/>
                  <a:pt x="2135" y="813"/>
                </a:cubicBezTo>
                <a:cubicBezTo>
                  <a:pt x="2131" y="811"/>
                  <a:pt x="2130" y="816"/>
                  <a:pt x="2128" y="816"/>
                </a:cubicBezTo>
                <a:cubicBezTo>
                  <a:pt x="2126" y="817"/>
                  <a:pt x="2125" y="815"/>
                  <a:pt x="2123" y="815"/>
                </a:cubicBezTo>
                <a:cubicBezTo>
                  <a:pt x="2122" y="814"/>
                  <a:pt x="2121" y="817"/>
                  <a:pt x="2120" y="815"/>
                </a:cubicBezTo>
                <a:cubicBezTo>
                  <a:pt x="2124" y="815"/>
                  <a:pt x="2122" y="810"/>
                  <a:pt x="2125" y="810"/>
                </a:cubicBezTo>
                <a:cubicBezTo>
                  <a:pt x="2130" y="808"/>
                  <a:pt x="2135" y="808"/>
                  <a:pt x="2140" y="810"/>
                </a:cubicBezTo>
                <a:cubicBezTo>
                  <a:pt x="2140" y="808"/>
                  <a:pt x="2141" y="808"/>
                  <a:pt x="2143" y="808"/>
                </a:cubicBezTo>
                <a:cubicBezTo>
                  <a:pt x="2150" y="807"/>
                  <a:pt x="2152" y="808"/>
                  <a:pt x="2154" y="808"/>
                </a:cubicBezTo>
                <a:cubicBezTo>
                  <a:pt x="2161" y="810"/>
                  <a:pt x="2174" y="809"/>
                  <a:pt x="2181" y="808"/>
                </a:cubicBezTo>
                <a:cubicBezTo>
                  <a:pt x="2183" y="808"/>
                  <a:pt x="2183" y="807"/>
                  <a:pt x="2185" y="807"/>
                </a:cubicBezTo>
                <a:cubicBezTo>
                  <a:pt x="2186" y="807"/>
                  <a:pt x="2187" y="808"/>
                  <a:pt x="2189" y="808"/>
                </a:cubicBezTo>
                <a:cubicBezTo>
                  <a:pt x="2202" y="809"/>
                  <a:pt x="2218" y="809"/>
                  <a:pt x="2229" y="808"/>
                </a:cubicBezTo>
                <a:cubicBezTo>
                  <a:pt x="2231" y="808"/>
                  <a:pt x="2233" y="807"/>
                  <a:pt x="2234" y="807"/>
                </a:cubicBezTo>
                <a:cubicBezTo>
                  <a:pt x="2236" y="807"/>
                  <a:pt x="2236" y="808"/>
                  <a:pt x="2239" y="808"/>
                </a:cubicBezTo>
                <a:cubicBezTo>
                  <a:pt x="2247" y="809"/>
                  <a:pt x="2240" y="806"/>
                  <a:pt x="2244" y="805"/>
                </a:cubicBezTo>
                <a:cubicBezTo>
                  <a:pt x="2248" y="809"/>
                  <a:pt x="2258" y="808"/>
                  <a:pt x="2266" y="808"/>
                </a:cubicBezTo>
                <a:cubicBezTo>
                  <a:pt x="2266" y="805"/>
                  <a:pt x="2268" y="805"/>
                  <a:pt x="2270" y="803"/>
                </a:cubicBezTo>
                <a:cubicBezTo>
                  <a:pt x="2263" y="805"/>
                  <a:pt x="2259" y="802"/>
                  <a:pt x="2254" y="802"/>
                </a:cubicBezTo>
                <a:cubicBezTo>
                  <a:pt x="2254" y="802"/>
                  <a:pt x="2254" y="803"/>
                  <a:pt x="2254" y="803"/>
                </a:cubicBezTo>
                <a:cubicBezTo>
                  <a:pt x="2253" y="804"/>
                  <a:pt x="2252" y="802"/>
                  <a:pt x="2252" y="802"/>
                </a:cubicBezTo>
                <a:cubicBezTo>
                  <a:pt x="2251" y="802"/>
                  <a:pt x="2250" y="804"/>
                  <a:pt x="2249" y="803"/>
                </a:cubicBezTo>
                <a:cubicBezTo>
                  <a:pt x="2246" y="803"/>
                  <a:pt x="2247" y="802"/>
                  <a:pt x="2246" y="803"/>
                </a:cubicBezTo>
                <a:cubicBezTo>
                  <a:pt x="2243" y="806"/>
                  <a:pt x="2231" y="802"/>
                  <a:pt x="2231" y="802"/>
                </a:cubicBezTo>
                <a:cubicBezTo>
                  <a:pt x="2229" y="801"/>
                  <a:pt x="2223" y="801"/>
                  <a:pt x="2220" y="802"/>
                </a:cubicBezTo>
                <a:cubicBezTo>
                  <a:pt x="2219" y="802"/>
                  <a:pt x="2220" y="806"/>
                  <a:pt x="2218" y="805"/>
                </a:cubicBezTo>
                <a:cubicBezTo>
                  <a:pt x="2221" y="800"/>
                  <a:pt x="2216" y="804"/>
                  <a:pt x="2214" y="803"/>
                </a:cubicBezTo>
                <a:cubicBezTo>
                  <a:pt x="2210" y="803"/>
                  <a:pt x="2207" y="801"/>
                  <a:pt x="2202" y="802"/>
                </a:cubicBezTo>
                <a:cubicBezTo>
                  <a:pt x="2199" y="802"/>
                  <a:pt x="2197" y="806"/>
                  <a:pt x="2194" y="805"/>
                </a:cubicBezTo>
                <a:cubicBezTo>
                  <a:pt x="2191" y="803"/>
                  <a:pt x="2188" y="800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77" y="797"/>
                  <a:pt x="2171" y="800"/>
                  <a:pt x="2166" y="800"/>
                </a:cubicBezTo>
                <a:cubicBezTo>
                  <a:pt x="2163" y="800"/>
                  <a:pt x="2162" y="799"/>
                  <a:pt x="2159" y="799"/>
                </a:cubicBezTo>
                <a:cubicBezTo>
                  <a:pt x="2154" y="798"/>
                  <a:pt x="2148" y="799"/>
                  <a:pt x="2142" y="799"/>
                </a:cubicBezTo>
                <a:cubicBezTo>
                  <a:pt x="2139" y="798"/>
                  <a:pt x="2138" y="797"/>
                  <a:pt x="2137" y="799"/>
                </a:cubicBezTo>
                <a:cubicBezTo>
                  <a:pt x="2136" y="800"/>
                  <a:pt x="2131" y="797"/>
                  <a:pt x="2131" y="797"/>
                </a:cubicBezTo>
                <a:cubicBezTo>
                  <a:pt x="2131" y="797"/>
                  <a:pt x="2130" y="798"/>
                  <a:pt x="2129" y="799"/>
                </a:cubicBezTo>
                <a:cubicBezTo>
                  <a:pt x="2124" y="800"/>
                  <a:pt x="2123" y="797"/>
                  <a:pt x="2121" y="797"/>
                </a:cubicBezTo>
                <a:cubicBezTo>
                  <a:pt x="2121" y="797"/>
                  <a:pt x="2120" y="799"/>
                  <a:pt x="2119" y="799"/>
                </a:cubicBezTo>
                <a:cubicBezTo>
                  <a:pt x="2113" y="801"/>
                  <a:pt x="2105" y="797"/>
                  <a:pt x="2103" y="797"/>
                </a:cubicBezTo>
                <a:cubicBezTo>
                  <a:pt x="2098" y="796"/>
                  <a:pt x="2095" y="798"/>
                  <a:pt x="2092" y="799"/>
                </a:cubicBezTo>
                <a:cubicBezTo>
                  <a:pt x="2084" y="800"/>
                  <a:pt x="2072" y="798"/>
                  <a:pt x="2068" y="797"/>
                </a:cubicBezTo>
                <a:cubicBezTo>
                  <a:pt x="2066" y="797"/>
                  <a:pt x="2060" y="799"/>
                  <a:pt x="2062" y="794"/>
                </a:cubicBezTo>
                <a:cubicBezTo>
                  <a:pt x="2065" y="790"/>
                  <a:pt x="2071" y="794"/>
                  <a:pt x="2075" y="794"/>
                </a:cubicBezTo>
                <a:cubicBezTo>
                  <a:pt x="2078" y="794"/>
                  <a:pt x="2081" y="794"/>
                  <a:pt x="2084" y="794"/>
                </a:cubicBezTo>
                <a:cubicBezTo>
                  <a:pt x="2085" y="791"/>
                  <a:pt x="2082" y="790"/>
                  <a:pt x="2085" y="789"/>
                </a:cubicBezTo>
                <a:cubicBezTo>
                  <a:pt x="2085" y="791"/>
                  <a:pt x="2087" y="790"/>
                  <a:pt x="2089" y="791"/>
                </a:cubicBezTo>
                <a:cubicBezTo>
                  <a:pt x="2096" y="792"/>
                  <a:pt x="2095" y="791"/>
                  <a:pt x="2100" y="791"/>
                </a:cubicBezTo>
                <a:cubicBezTo>
                  <a:pt x="2110" y="790"/>
                  <a:pt x="2125" y="791"/>
                  <a:pt x="2129" y="792"/>
                </a:cubicBezTo>
                <a:cubicBezTo>
                  <a:pt x="2136" y="794"/>
                  <a:pt x="2138" y="789"/>
                  <a:pt x="2142" y="789"/>
                </a:cubicBezTo>
                <a:cubicBezTo>
                  <a:pt x="2142" y="789"/>
                  <a:pt x="2144" y="791"/>
                  <a:pt x="2145" y="791"/>
                </a:cubicBezTo>
                <a:cubicBezTo>
                  <a:pt x="2152" y="792"/>
                  <a:pt x="2159" y="790"/>
                  <a:pt x="2165" y="791"/>
                </a:cubicBezTo>
                <a:cubicBezTo>
                  <a:pt x="2165" y="785"/>
                  <a:pt x="2158" y="788"/>
                  <a:pt x="2155" y="788"/>
                </a:cubicBezTo>
                <a:cubicBezTo>
                  <a:pt x="2147" y="787"/>
                  <a:pt x="2140" y="787"/>
                  <a:pt x="2136" y="786"/>
                </a:cubicBezTo>
                <a:cubicBezTo>
                  <a:pt x="2129" y="785"/>
                  <a:pt x="2126" y="788"/>
                  <a:pt x="2121" y="788"/>
                </a:cubicBezTo>
                <a:cubicBezTo>
                  <a:pt x="2118" y="788"/>
                  <a:pt x="2118" y="786"/>
                  <a:pt x="2115" y="786"/>
                </a:cubicBezTo>
                <a:cubicBezTo>
                  <a:pt x="2110" y="785"/>
                  <a:pt x="2103" y="785"/>
                  <a:pt x="2097" y="786"/>
                </a:cubicBezTo>
                <a:cubicBezTo>
                  <a:pt x="2095" y="786"/>
                  <a:pt x="2095" y="788"/>
                  <a:pt x="2093" y="788"/>
                </a:cubicBezTo>
                <a:cubicBezTo>
                  <a:pt x="2087" y="787"/>
                  <a:pt x="2082" y="785"/>
                  <a:pt x="2077" y="784"/>
                </a:cubicBezTo>
                <a:cubicBezTo>
                  <a:pt x="2073" y="784"/>
                  <a:pt x="2068" y="784"/>
                  <a:pt x="2064" y="784"/>
                </a:cubicBezTo>
                <a:cubicBezTo>
                  <a:pt x="2062" y="784"/>
                  <a:pt x="2054" y="787"/>
                  <a:pt x="2056" y="781"/>
                </a:cubicBezTo>
                <a:cubicBezTo>
                  <a:pt x="2066" y="779"/>
                  <a:pt x="2078" y="781"/>
                  <a:pt x="2082" y="776"/>
                </a:cubicBezTo>
                <a:cubicBezTo>
                  <a:pt x="2075" y="775"/>
                  <a:pt x="2065" y="779"/>
                  <a:pt x="2061" y="775"/>
                </a:cubicBezTo>
                <a:cubicBezTo>
                  <a:pt x="2062" y="773"/>
                  <a:pt x="2065" y="773"/>
                  <a:pt x="2066" y="772"/>
                </a:cubicBezTo>
                <a:cubicBezTo>
                  <a:pt x="2089" y="770"/>
                  <a:pt x="2099" y="771"/>
                  <a:pt x="2121" y="770"/>
                </a:cubicBezTo>
                <a:cubicBezTo>
                  <a:pt x="2121" y="765"/>
                  <a:pt x="2114" y="767"/>
                  <a:pt x="2111" y="767"/>
                </a:cubicBezTo>
                <a:cubicBezTo>
                  <a:pt x="2106" y="767"/>
                  <a:pt x="2102" y="767"/>
                  <a:pt x="2097" y="767"/>
                </a:cubicBezTo>
                <a:cubicBezTo>
                  <a:pt x="2095" y="767"/>
                  <a:pt x="2095" y="766"/>
                  <a:pt x="2092" y="765"/>
                </a:cubicBezTo>
                <a:cubicBezTo>
                  <a:pt x="2085" y="765"/>
                  <a:pt x="2072" y="766"/>
                  <a:pt x="2071" y="759"/>
                </a:cubicBezTo>
                <a:cubicBezTo>
                  <a:pt x="2094" y="756"/>
                  <a:pt x="2126" y="757"/>
                  <a:pt x="2149" y="759"/>
                </a:cubicBezTo>
                <a:cubicBezTo>
                  <a:pt x="2150" y="757"/>
                  <a:pt x="2152" y="756"/>
                  <a:pt x="2154" y="754"/>
                </a:cubicBezTo>
                <a:cubicBezTo>
                  <a:pt x="2180" y="754"/>
                  <a:pt x="2198" y="757"/>
                  <a:pt x="2221" y="754"/>
                </a:cubicBezTo>
                <a:cubicBezTo>
                  <a:pt x="2223" y="754"/>
                  <a:pt x="2226" y="755"/>
                  <a:pt x="2226" y="753"/>
                </a:cubicBezTo>
                <a:cubicBezTo>
                  <a:pt x="2214" y="752"/>
                  <a:pt x="2201" y="754"/>
                  <a:pt x="2189" y="753"/>
                </a:cubicBezTo>
                <a:cubicBezTo>
                  <a:pt x="2183" y="752"/>
                  <a:pt x="2186" y="752"/>
                  <a:pt x="2183" y="753"/>
                </a:cubicBezTo>
                <a:cubicBezTo>
                  <a:pt x="2172" y="755"/>
                  <a:pt x="2158" y="752"/>
                  <a:pt x="2152" y="751"/>
                </a:cubicBezTo>
                <a:cubicBezTo>
                  <a:pt x="2144" y="750"/>
                  <a:pt x="2136" y="751"/>
                  <a:pt x="2128" y="751"/>
                </a:cubicBezTo>
                <a:cubicBezTo>
                  <a:pt x="2126" y="751"/>
                  <a:pt x="2126" y="750"/>
                  <a:pt x="2123" y="750"/>
                </a:cubicBezTo>
                <a:cubicBezTo>
                  <a:pt x="2116" y="748"/>
                  <a:pt x="2113" y="752"/>
                  <a:pt x="2110" y="750"/>
                </a:cubicBezTo>
                <a:cubicBezTo>
                  <a:pt x="2108" y="746"/>
                  <a:pt x="2097" y="753"/>
                  <a:pt x="2101" y="745"/>
                </a:cubicBezTo>
                <a:cubicBezTo>
                  <a:pt x="2109" y="745"/>
                  <a:pt x="2117" y="745"/>
                  <a:pt x="2125" y="745"/>
                </a:cubicBezTo>
                <a:cubicBezTo>
                  <a:pt x="2127" y="745"/>
                  <a:pt x="2131" y="744"/>
                  <a:pt x="2128" y="743"/>
                </a:cubicBezTo>
                <a:cubicBezTo>
                  <a:pt x="2126" y="743"/>
                  <a:pt x="2124" y="743"/>
                  <a:pt x="2122" y="743"/>
                </a:cubicBezTo>
                <a:cubicBezTo>
                  <a:pt x="2122" y="740"/>
                  <a:pt x="2121" y="741"/>
                  <a:pt x="2119" y="740"/>
                </a:cubicBezTo>
                <a:cubicBezTo>
                  <a:pt x="2115" y="739"/>
                  <a:pt x="2110" y="739"/>
                  <a:pt x="2105" y="738"/>
                </a:cubicBezTo>
                <a:cubicBezTo>
                  <a:pt x="2102" y="738"/>
                  <a:pt x="2102" y="737"/>
                  <a:pt x="2098" y="737"/>
                </a:cubicBezTo>
                <a:cubicBezTo>
                  <a:pt x="2095" y="737"/>
                  <a:pt x="2091" y="739"/>
                  <a:pt x="2089" y="738"/>
                </a:cubicBezTo>
                <a:cubicBezTo>
                  <a:pt x="2087" y="738"/>
                  <a:pt x="2086" y="737"/>
                  <a:pt x="2084" y="737"/>
                </a:cubicBezTo>
                <a:cubicBezTo>
                  <a:pt x="2081" y="736"/>
                  <a:pt x="2078" y="735"/>
                  <a:pt x="2076" y="735"/>
                </a:cubicBezTo>
                <a:cubicBezTo>
                  <a:pt x="2074" y="735"/>
                  <a:pt x="2072" y="737"/>
                  <a:pt x="2071" y="737"/>
                </a:cubicBezTo>
                <a:cubicBezTo>
                  <a:pt x="2071" y="737"/>
                  <a:pt x="2069" y="734"/>
                  <a:pt x="2066" y="735"/>
                </a:cubicBezTo>
                <a:cubicBezTo>
                  <a:pt x="2065" y="739"/>
                  <a:pt x="2071" y="740"/>
                  <a:pt x="2064" y="740"/>
                </a:cubicBezTo>
                <a:cubicBezTo>
                  <a:pt x="2062" y="741"/>
                  <a:pt x="2065" y="737"/>
                  <a:pt x="2065" y="737"/>
                </a:cubicBezTo>
                <a:cubicBezTo>
                  <a:pt x="2062" y="735"/>
                  <a:pt x="2058" y="737"/>
                  <a:pt x="2055" y="735"/>
                </a:cubicBezTo>
                <a:cubicBezTo>
                  <a:pt x="2055" y="735"/>
                  <a:pt x="2055" y="732"/>
                  <a:pt x="2055" y="732"/>
                </a:cubicBezTo>
                <a:cubicBezTo>
                  <a:pt x="2055" y="732"/>
                  <a:pt x="2053" y="732"/>
                  <a:pt x="2052" y="732"/>
                </a:cubicBezTo>
                <a:cubicBezTo>
                  <a:pt x="2050" y="732"/>
                  <a:pt x="2049" y="731"/>
                  <a:pt x="2047" y="730"/>
                </a:cubicBezTo>
                <a:cubicBezTo>
                  <a:pt x="2044" y="730"/>
                  <a:pt x="2047" y="727"/>
                  <a:pt x="2046" y="724"/>
                </a:cubicBezTo>
                <a:cubicBezTo>
                  <a:pt x="2045" y="723"/>
                  <a:pt x="2042" y="724"/>
                  <a:pt x="2043" y="723"/>
                </a:cubicBezTo>
                <a:cubicBezTo>
                  <a:pt x="2047" y="722"/>
                  <a:pt x="2050" y="722"/>
                  <a:pt x="2052" y="719"/>
                </a:cubicBezTo>
                <a:cubicBezTo>
                  <a:pt x="2046" y="719"/>
                  <a:pt x="2040" y="719"/>
                  <a:pt x="2033" y="719"/>
                </a:cubicBezTo>
                <a:cubicBezTo>
                  <a:pt x="2029" y="725"/>
                  <a:pt x="2022" y="723"/>
                  <a:pt x="2014" y="724"/>
                </a:cubicBezTo>
                <a:cubicBezTo>
                  <a:pt x="2012" y="725"/>
                  <a:pt x="2011" y="726"/>
                  <a:pt x="2009" y="726"/>
                </a:cubicBezTo>
                <a:cubicBezTo>
                  <a:pt x="2006" y="726"/>
                  <a:pt x="2005" y="725"/>
                  <a:pt x="2002" y="724"/>
                </a:cubicBezTo>
                <a:cubicBezTo>
                  <a:pt x="2000" y="724"/>
                  <a:pt x="1996" y="725"/>
                  <a:pt x="1996" y="723"/>
                </a:cubicBezTo>
                <a:cubicBezTo>
                  <a:pt x="1999" y="718"/>
                  <a:pt x="2012" y="721"/>
                  <a:pt x="2016" y="718"/>
                </a:cubicBezTo>
                <a:cubicBezTo>
                  <a:pt x="2005" y="715"/>
                  <a:pt x="1991" y="716"/>
                  <a:pt x="1979" y="715"/>
                </a:cubicBezTo>
                <a:cubicBezTo>
                  <a:pt x="1981" y="710"/>
                  <a:pt x="1980" y="710"/>
                  <a:pt x="1977" y="707"/>
                </a:cubicBezTo>
                <a:cubicBezTo>
                  <a:pt x="1984" y="705"/>
                  <a:pt x="1990" y="703"/>
                  <a:pt x="1997" y="702"/>
                </a:cubicBezTo>
                <a:cubicBezTo>
                  <a:pt x="1998" y="702"/>
                  <a:pt x="2000" y="702"/>
                  <a:pt x="2000" y="700"/>
                </a:cubicBezTo>
                <a:cubicBezTo>
                  <a:pt x="1989" y="703"/>
                  <a:pt x="1976" y="702"/>
                  <a:pt x="1965" y="704"/>
                </a:cubicBezTo>
                <a:cubicBezTo>
                  <a:pt x="1963" y="704"/>
                  <a:pt x="1963" y="705"/>
                  <a:pt x="1961" y="705"/>
                </a:cubicBezTo>
                <a:cubicBezTo>
                  <a:pt x="1958" y="706"/>
                  <a:pt x="1957" y="705"/>
                  <a:pt x="1955" y="707"/>
                </a:cubicBezTo>
                <a:cubicBezTo>
                  <a:pt x="1952" y="710"/>
                  <a:pt x="1939" y="705"/>
                  <a:pt x="1939" y="705"/>
                </a:cubicBezTo>
                <a:cubicBezTo>
                  <a:pt x="1936" y="705"/>
                  <a:pt x="1932" y="706"/>
                  <a:pt x="1929" y="704"/>
                </a:cubicBezTo>
                <a:cubicBezTo>
                  <a:pt x="1921" y="711"/>
                  <a:pt x="1908" y="704"/>
                  <a:pt x="1897" y="707"/>
                </a:cubicBezTo>
                <a:cubicBezTo>
                  <a:pt x="1897" y="705"/>
                  <a:pt x="1896" y="705"/>
                  <a:pt x="1894" y="705"/>
                </a:cubicBezTo>
                <a:cubicBezTo>
                  <a:pt x="1894" y="703"/>
                  <a:pt x="1894" y="701"/>
                  <a:pt x="1894" y="699"/>
                </a:cubicBezTo>
                <a:cubicBezTo>
                  <a:pt x="1892" y="699"/>
                  <a:pt x="1889" y="699"/>
                  <a:pt x="1889" y="697"/>
                </a:cubicBezTo>
                <a:cubicBezTo>
                  <a:pt x="1898" y="696"/>
                  <a:pt x="1899" y="702"/>
                  <a:pt x="1908" y="700"/>
                </a:cubicBezTo>
                <a:cubicBezTo>
                  <a:pt x="1909" y="698"/>
                  <a:pt x="1908" y="696"/>
                  <a:pt x="1910" y="696"/>
                </a:cubicBezTo>
                <a:cubicBezTo>
                  <a:pt x="1913" y="695"/>
                  <a:pt x="1914" y="697"/>
                  <a:pt x="1917" y="697"/>
                </a:cubicBezTo>
                <a:cubicBezTo>
                  <a:pt x="1917" y="697"/>
                  <a:pt x="1917" y="694"/>
                  <a:pt x="1918" y="694"/>
                </a:cubicBezTo>
                <a:cubicBezTo>
                  <a:pt x="1918" y="694"/>
                  <a:pt x="1919" y="695"/>
                  <a:pt x="1920" y="696"/>
                </a:cubicBezTo>
                <a:cubicBezTo>
                  <a:pt x="1924" y="697"/>
                  <a:pt x="1925" y="694"/>
                  <a:pt x="1928" y="694"/>
                </a:cubicBezTo>
                <a:cubicBezTo>
                  <a:pt x="1931" y="694"/>
                  <a:pt x="1935" y="696"/>
                  <a:pt x="1938" y="692"/>
                </a:cubicBezTo>
                <a:cubicBezTo>
                  <a:pt x="1937" y="692"/>
                  <a:pt x="1936" y="691"/>
                  <a:pt x="1936" y="689"/>
                </a:cubicBezTo>
                <a:cubicBezTo>
                  <a:pt x="1940" y="692"/>
                  <a:pt x="1942" y="688"/>
                  <a:pt x="1943" y="686"/>
                </a:cubicBezTo>
                <a:cubicBezTo>
                  <a:pt x="1945" y="682"/>
                  <a:pt x="1947" y="685"/>
                  <a:pt x="1949" y="683"/>
                </a:cubicBezTo>
                <a:cubicBezTo>
                  <a:pt x="1950" y="682"/>
                  <a:pt x="1949" y="679"/>
                  <a:pt x="1951" y="680"/>
                </a:cubicBezTo>
                <a:cubicBezTo>
                  <a:pt x="1957" y="680"/>
                  <a:pt x="1960" y="679"/>
                  <a:pt x="1964" y="678"/>
                </a:cubicBezTo>
                <a:cubicBezTo>
                  <a:pt x="1965" y="674"/>
                  <a:pt x="1962" y="673"/>
                  <a:pt x="1961" y="670"/>
                </a:cubicBezTo>
                <a:cubicBezTo>
                  <a:pt x="1974" y="667"/>
                  <a:pt x="1984" y="663"/>
                  <a:pt x="1999" y="662"/>
                </a:cubicBezTo>
                <a:cubicBezTo>
                  <a:pt x="1998" y="658"/>
                  <a:pt x="2005" y="661"/>
                  <a:pt x="2005" y="658"/>
                </a:cubicBezTo>
                <a:cubicBezTo>
                  <a:pt x="1998" y="659"/>
                  <a:pt x="1990" y="661"/>
                  <a:pt x="1983" y="661"/>
                </a:cubicBezTo>
                <a:cubicBezTo>
                  <a:pt x="1980" y="661"/>
                  <a:pt x="1976" y="662"/>
                  <a:pt x="1975" y="659"/>
                </a:cubicBezTo>
                <a:cubicBezTo>
                  <a:pt x="1979" y="654"/>
                  <a:pt x="1993" y="656"/>
                  <a:pt x="1996" y="653"/>
                </a:cubicBezTo>
                <a:cubicBezTo>
                  <a:pt x="1996" y="652"/>
                  <a:pt x="1999" y="653"/>
                  <a:pt x="1999" y="653"/>
                </a:cubicBezTo>
                <a:cubicBezTo>
                  <a:pt x="2003" y="652"/>
                  <a:pt x="2010" y="650"/>
                  <a:pt x="2012" y="650"/>
                </a:cubicBezTo>
                <a:cubicBezTo>
                  <a:pt x="2013" y="649"/>
                  <a:pt x="2015" y="650"/>
                  <a:pt x="2015" y="648"/>
                </a:cubicBezTo>
                <a:cubicBezTo>
                  <a:pt x="2012" y="647"/>
                  <a:pt x="2017" y="646"/>
                  <a:pt x="2017" y="645"/>
                </a:cubicBezTo>
                <a:cubicBezTo>
                  <a:pt x="2018" y="643"/>
                  <a:pt x="2016" y="641"/>
                  <a:pt x="2016" y="640"/>
                </a:cubicBezTo>
                <a:cubicBezTo>
                  <a:pt x="2016" y="640"/>
                  <a:pt x="2019" y="638"/>
                  <a:pt x="2018" y="635"/>
                </a:cubicBezTo>
                <a:cubicBezTo>
                  <a:pt x="2014" y="635"/>
                  <a:pt x="2014" y="637"/>
                  <a:pt x="2013" y="639"/>
                </a:cubicBezTo>
                <a:cubicBezTo>
                  <a:pt x="2008" y="635"/>
                  <a:pt x="1999" y="638"/>
                  <a:pt x="1996" y="639"/>
                </a:cubicBezTo>
                <a:cubicBezTo>
                  <a:pt x="1993" y="639"/>
                  <a:pt x="1992" y="638"/>
                  <a:pt x="1990" y="640"/>
                </a:cubicBezTo>
                <a:cubicBezTo>
                  <a:pt x="1988" y="642"/>
                  <a:pt x="1976" y="641"/>
                  <a:pt x="1977" y="637"/>
                </a:cubicBezTo>
                <a:cubicBezTo>
                  <a:pt x="1983" y="635"/>
                  <a:pt x="1998" y="634"/>
                  <a:pt x="2003" y="632"/>
                </a:cubicBezTo>
                <a:cubicBezTo>
                  <a:pt x="2007" y="631"/>
                  <a:pt x="2010" y="630"/>
                  <a:pt x="2013" y="629"/>
                </a:cubicBezTo>
                <a:cubicBezTo>
                  <a:pt x="2015" y="629"/>
                  <a:pt x="2015" y="631"/>
                  <a:pt x="2018" y="631"/>
                </a:cubicBezTo>
                <a:cubicBezTo>
                  <a:pt x="2018" y="631"/>
                  <a:pt x="2018" y="629"/>
                  <a:pt x="2019" y="629"/>
                </a:cubicBezTo>
                <a:cubicBezTo>
                  <a:pt x="2022" y="628"/>
                  <a:pt x="2023" y="628"/>
                  <a:pt x="2024" y="627"/>
                </a:cubicBezTo>
                <a:cubicBezTo>
                  <a:pt x="2027" y="626"/>
                  <a:pt x="2031" y="625"/>
                  <a:pt x="2033" y="624"/>
                </a:cubicBezTo>
                <a:cubicBezTo>
                  <a:pt x="2042" y="622"/>
                  <a:pt x="2034" y="625"/>
                  <a:pt x="2033" y="621"/>
                </a:cubicBezTo>
                <a:cubicBezTo>
                  <a:pt x="2043" y="625"/>
                  <a:pt x="2053" y="621"/>
                  <a:pt x="2065" y="621"/>
                </a:cubicBezTo>
                <a:cubicBezTo>
                  <a:pt x="2067" y="619"/>
                  <a:pt x="2071" y="618"/>
                  <a:pt x="2070" y="613"/>
                </a:cubicBezTo>
                <a:cubicBezTo>
                  <a:pt x="2050" y="617"/>
                  <a:pt x="2020" y="619"/>
                  <a:pt x="2004" y="623"/>
                </a:cubicBezTo>
                <a:cubicBezTo>
                  <a:pt x="2002" y="623"/>
                  <a:pt x="2000" y="622"/>
                  <a:pt x="1999" y="623"/>
                </a:cubicBezTo>
                <a:cubicBezTo>
                  <a:pt x="1996" y="623"/>
                  <a:pt x="1997" y="624"/>
                  <a:pt x="1996" y="623"/>
                </a:cubicBezTo>
                <a:cubicBezTo>
                  <a:pt x="1994" y="622"/>
                  <a:pt x="1990" y="624"/>
                  <a:pt x="1991" y="621"/>
                </a:cubicBezTo>
                <a:cubicBezTo>
                  <a:pt x="1991" y="616"/>
                  <a:pt x="1997" y="619"/>
                  <a:pt x="1999" y="618"/>
                </a:cubicBezTo>
                <a:cubicBezTo>
                  <a:pt x="1999" y="618"/>
                  <a:pt x="1999" y="616"/>
                  <a:pt x="1999" y="616"/>
                </a:cubicBezTo>
                <a:cubicBezTo>
                  <a:pt x="1999" y="616"/>
                  <a:pt x="2002" y="616"/>
                  <a:pt x="2002" y="616"/>
                </a:cubicBezTo>
                <a:cubicBezTo>
                  <a:pt x="2007" y="615"/>
                  <a:pt x="2015" y="615"/>
                  <a:pt x="2017" y="613"/>
                </a:cubicBezTo>
                <a:cubicBezTo>
                  <a:pt x="2021" y="611"/>
                  <a:pt x="2021" y="614"/>
                  <a:pt x="2023" y="613"/>
                </a:cubicBezTo>
                <a:cubicBezTo>
                  <a:pt x="2024" y="613"/>
                  <a:pt x="2025" y="610"/>
                  <a:pt x="2027" y="610"/>
                </a:cubicBezTo>
                <a:cubicBezTo>
                  <a:pt x="2032" y="609"/>
                  <a:pt x="2040" y="609"/>
                  <a:pt x="2042" y="607"/>
                </a:cubicBezTo>
                <a:cubicBezTo>
                  <a:pt x="2044" y="604"/>
                  <a:pt x="2054" y="609"/>
                  <a:pt x="2058" y="607"/>
                </a:cubicBezTo>
                <a:cubicBezTo>
                  <a:pt x="2058" y="604"/>
                  <a:pt x="2063" y="606"/>
                  <a:pt x="2063" y="602"/>
                </a:cubicBezTo>
                <a:cubicBezTo>
                  <a:pt x="2055" y="600"/>
                  <a:pt x="2047" y="605"/>
                  <a:pt x="2042" y="604"/>
                </a:cubicBezTo>
                <a:cubicBezTo>
                  <a:pt x="2038" y="603"/>
                  <a:pt x="2040" y="603"/>
                  <a:pt x="2037" y="604"/>
                </a:cubicBezTo>
                <a:cubicBezTo>
                  <a:pt x="2033" y="604"/>
                  <a:pt x="2035" y="602"/>
                  <a:pt x="2034" y="600"/>
                </a:cubicBezTo>
                <a:cubicBezTo>
                  <a:pt x="2033" y="600"/>
                  <a:pt x="2031" y="601"/>
                  <a:pt x="2030" y="600"/>
                </a:cubicBezTo>
                <a:cubicBezTo>
                  <a:pt x="2025" y="600"/>
                  <a:pt x="2025" y="603"/>
                  <a:pt x="2022" y="600"/>
                </a:cubicBezTo>
                <a:cubicBezTo>
                  <a:pt x="2022" y="600"/>
                  <a:pt x="2020" y="601"/>
                  <a:pt x="2019" y="600"/>
                </a:cubicBezTo>
                <a:cubicBezTo>
                  <a:pt x="2014" y="600"/>
                  <a:pt x="2013" y="599"/>
                  <a:pt x="2009" y="599"/>
                </a:cubicBezTo>
                <a:cubicBezTo>
                  <a:pt x="2003" y="598"/>
                  <a:pt x="1998" y="600"/>
                  <a:pt x="1995" y="600"/>
                </a:cubicBezTo>
                <a:cubicBezTo>
                  <a:pt x="1992" y="601"/>
                  <a:pt x="1988" y="602"/>
                  <a:pt x="1985" y="599"/>
                </a:cubicBezTo>
                <a:cubicBezTo>
                  <a:pt x="1987" y="596"/>
                  <a:pt x="1989" y="594"/>
                  <a:pt x="1992" y="593"/>
                </a:cubicBezTo>
                <a:cubicBezTo>
                  <a:pt x="1993" y="596"/>
                  <a:pt x="2000" y="593"/>
                  <a:pt x="2003" y="594"/>
                </a:cubicBezTo>
                <a:cubicBezTo>
                  <a:pt x="2006" y="590"/>
                  <a:pt x="1995" y="590"/>
                  <a:pt x="2000" y="588"/>
                </a:cubicBezTo>
                <a:cubicBezTo>
                  <a:pt x="2004" y="592"/>
                  <a:pt x="2008" y="587"/>
                  <a:pt x="2012" y="588"/>
                </a:cubicBezTo>
                <a:cubicBezTo>
                  <a:pt x="2012" y="588"/>
                  <a:pt x="2011" y="593"/>
                  <a:pt x="2015" y="591"/>
                </a:cubicBezTo>
                <a:cubicBezTo>
                  <a:pt x="2020" y="590"/>
                  <a:pt x="2015" y="587"/>
                  <a:pt x="2018" y="586"/>
                </a:cubicBezTo>
                <a:cubicBezTo>
                  <a:pt x="2032" y="587"/>
                  <a:pt x="2041" y="583"/>
                  <a:pt x="2052" y="581"/>
                </a:cubicBezTo>
                <a:cubicBezTo>
                  <a:pt x="2055" y="582"/>
                  <a:pt x="2059" y="581"/>
                  <a:pt x="2056" y="580"/>
                </a:cubicBezTo>
                <a:cubicBezTo>
                  <a:pt x="2045" y="579"/>
                  <a:pt x="2040" y="582"/>
                  <a:pt x="2033" y="583"/>
                </a:cubicBezTo>
                <a:cubicBezTo>
                  <a:pt x="2030" y="583"/>
                  <a:pt x="2027" y="583"/>
                  <a:pt x="2025" y="583"/>
                </a:cubicBezTo>
                <a:cubicBezTo>
                  <a:pt x="2023" y="583"/>
                  <a:pt x="2023" y="585"/>
                  <a:pt x="2021" y="585"/>
                </a:cubicBezTo>
                <a:cubicBezTo>
                  <a:pt x="2021" y="585"/>
                  <a:pt x="2021" y="583"/>
                  <a:pt x="2018" y="583"/>
                </a:cubicBezTo>
                <a:cubicBezTo>
                  <a:pt x="2018" y="583"/>
                  <a:pt x="2018" y="584"/>
                  <a:pt x="2018" y="585"/>
                </a:cubicBezTo>
                <a:cubicBezTo>
                  <a:pt x="2018" y="585"/>
                  <a:pt x="2016" y="584"/>
                  <a:pt x="2015" y="585"/>
                </a:cubicBezTo>
                <a:cubicBezTo>
                  <a:pt x="2010" y="586"/>
                  <a:pt x="2008" y="585"/>
                  <a:pt x="2007" y="586"/>
                </a:cubicBezTo>
                <a:cubicBezTo>
                  <a:pt x="2007" y="586"/>
                  <a:pt x="2004" y="586"/>
                  <a:pt x="2004" y="586"/>
                </a:cubicBezTo>
                <a:cubicBezTo>
                  <a:pt x="1997" y="587"/>
                  <a:pt x="1994" y="587"/>
                  <a:pt x="1991" y="588"/>
                </a:cubicBezTo>
                <a:cubicBezTo>
                  <a:pt x="1984" y="588"/>
                  <a:pt x="1978" y="589"/>
                  <a:pt x="1974" y="589"/>
                </a:cubicBezTo>
                <a:cubicBezTo>
                  <a:pt x="1972" y="590"/>
                  <a:pt x="1967" y="589"/>
                  <a:pt x="1965" y="589"/>
                </a:cubicBezTo>
                <a:cubicBezTo>
                  <a:pt x="1961" y="589"/>
                  <a:pt x="1957" y="591"/>
                  <a:pt x="1955" y="588"/>
                </a:cubicBezTo>
                <a:cubicBezTo>
                  <a:pt x="1958" y="584"/>
                  <a:pt x="1968" y="586"/>
                  <a:pt x="1971" y="581"/>
                </a:cubicBezTo>
                <a:cubicBezTo>
                  <a:pt x="1966" y="581"/>
                  <a:pt x="1957" y="584"/>
                  <a:pt x="1957" y="578"/>
                </a:cubicBezTo>
                <a:cubicBezTo>
                  <a:pt x="1962" y="577"/>
                  <a:pt x="1960" y="577"/>
                  <a:pt x="1963" y="580"/>
                </a:cubicBezTo>
                <a:cubicBezTo>
                  <a:pt x="1965" y="573"/>
                  <a:pt x="1956" y="576"/>
                  <a:pt x="1951" y="575"/>
                </a:cubicBezTo>
                <a:cubicBezTo>
                  <a:pt x="1947" y="577"/>
                  <a:pt x="1952" y="579"/>
                  <a:pt x="1949" y="580"/>
                </a:cubicBezTo>
                <a:cubicBezTo>
                  <a:pt x="1948" y="579"/>
                  <a:pt x="1947" y="579"/>
                  <a:pt x="1947" y="577"/>
                </a:cubicBezTo>
                <a:cubicBezTo>
                  <a:pt x="1945" y="576"/>
                  <a:pt x="1939" y="579"/>
                  <a:pt x="1939" y="575"/>
                </a:cubicBezTo>
                <a:cubicBezTo>
                  <a:pt x="1945" y="569"/>
                  <a:pt x="1955" y="572"/>
                  <a:pt x="1964" y="570"/>
                </a:cubicBezTo>
                <a:cubicBezTo>
                  <a:pt x="1967" y="570"/>
                  <a:pt x="1971" y="568"/>
                  <a:pt x="1975" y="567"/>
                </a:cubicBezTo>
                <a:cubicBezTo>
                  <a:pt x="1983" y="566"/>
                  <a:pt x="1991" y="567"/>
                  <a:pt x="1998" y="566"/>
                </a:cubicBezTo>
                <a:cubicBezTo>
                  <a:pt x="2001" y="563"/>
                  <a:pt x="2003" y="561"/>
                  <a:pt x="2006" y="559"/>
                </a:cubicBezTo>
                <a:cubicBezTo>
                  <a:pt x="2012" y="559"/>
                  <a:pt x="2021" y="553"/>
                  <a:pt x="2026" y="558"/>
                </a:cubicBezTo>
                <a:cubicBezTo>
                  <a:pt x="2025" y="558"/>
                  <a:pt x="2024" y="559"/>
                  <a:pt x="2026" y="559"/>
                </a:cubicBezTo>
                <a:cubicBezTo>
                  <a:pt x="2028" y="556"/>
                  <a:pt x="2025" y="555"/>
                  <a:pt x="2028" y="550"/>
                </a:cubicBezTo>
                <a:cubicBezTo>
                  <a:pt x="2035" y="547"/>
                  <a:pt x="2043" y="547"/>
                  <a:pt x="2051" y="547"/>
                </a:cubicBezTo>
                <a:cubicBezTo>
                  <a:pt x="2054" y="546"/>
                  <a:pt x="2061" y="544"/>
                  <a:pt x="2062" y="543"/>
                </a:cubicBezTo>
                <a:cubicBezTo>
                  <a:pt x="2065" y="543"/>
                  <a:pt x="2066" y="543"/>
                  <a:pt x="2067" y="542"/>
                </a:cubicBezTo>
                <a:cubicBezTo>
                  <a:pt x="2074" y="538"/>
                  <a:pt x="2084" y="540"/>
                  <a:pt x="2092" y="539"/>
                </a:cubicBezTo>
                <a:cubicBezTo>
                  <a:pt x="2095" y="538"/>
                  <a:pt x="2097" y="536"/>
                  <a:pt x="2100" y="535"/>
                </a:cubicBezTo>
                <a:cubicBezTo>
                  <a:pt x="2103" y="535"/>
                  <a:pt x="2108" y="536"/>
                  <a:pt x="2111" y="535"/>
                </a:cubicBezTo>
                <a:cubicBezTo>
                  <a:pt x="2112" y="535"/>
                  <a:pt x="2114" y="533"/>
                  <a:pt x="2115" y="532"/>
                </a:cubicBezTo>
                <a:cubicBezTo>
                  <a:pt x="2117" y="531"/>
                  <a:pt x="2119" y="532"/>
                  <a:pt x="2121" y="531"/>
                </a:cubicBezTo>
                <a:cubicBezTo>
                  <a:pt x="2122" y="531"/>
                  <a:pt x="2123" y="529"/>
                  <a:pt x="2121" y="529"/>
                </a:cubicBezTo>
                <a:cubicBezTo>
                  <a:pt x="2112" y="531"/>
                  <a:pt x="2097" y="533"/>
                  <a:pt x="2090" y="534"/>
                </a:cubicBezTo>
                <a:cubicBezTo>
                  <a:pt x="2084" y="535"/>
                  <a:pt x="2080" y="535"/>
                  <a:pt x="2077" y="535"/>
                </a:cubicBezTo>
                <a:cubicBezTo>
                  <a:pt x="2070" y="536"/>
                  <a:pt x="2062" y="535"/>
                  <a:pt x="2056" y="535"/>
                </a:cubicBezTo>
                <a:cubicBezTo>
                  <a:pt x="2053" y="536"/>
                  <a:pt x="2052" y="539"/>
                  <a:pt x="2050" y="535"/>
                </a:cubicBezTo>
                <a:cubicBezTo>
                  <a:pt x="2051" y="531"/>
                  <a:pt x="2062" y="530"/>
                  <a:pt x="2065" y="529"/>
                </a:cubicBezTo>
                <a:cubicBezTo>
                  <a:pt x="2069" y="527"/>
                  <a:pt x="2076" y="527"/>
                  <a:pt x="2079" y="526"/>
                </a:cubicBezTo>
                <a:cubicBezTo>
                  <a:pt x="2081" y="525"/>
                  <a:pt x="2084" y="525"/>
                  <a:pt x="2081" y="523"/>
                </a:cubicBezTo>
                <a:cubicBezTo>
                  <a:pt x="2079" y="526"/>
                  <a:pt x="2075" y="524"/>
                  <a:pt x="2071" y="524"/>
                </a:cubicBezTo>
                <a:cubicBezTo>
                  <a:pt x="2067" y="525"/>
                  <a:pt x="2061" y="529"/>
                  <a:pt x="2058" y="524"/>
                </a:cubicBezTo>
                <a:cubicBezTo>
                  <a:pt x="2061" y="519"/>
                  <a:pt x="2067" y="522"/>
                  <a:pt x="2071" y="521"/>
                </a:cubicBezTo>
                <a:cubicBezTo>
                  <a:pt x="2073" y="521"/>
                  <a:pt x="2074" y="520"/>
                  <a:pt x="2076" y="520"/>
                </a:cubicBezTo>
                <a:cubicBezTo>
                  <a:pt x="2083" y="518"/>
                  <a:pt x="2088" y="519"/>
                  <a:pt x="2094" y="518"/>
                </a:cubicBezTo>
                <a:cubicBezTo>
                  <a:pt x="2096" y="518"/>
                  <a:pt x="2097" y="517"/>
                  <a:pt x="2099" y="516"/>
                </a:cubicBezTo>
                <a:cubicBezTo>
                  <a:pt x="2106" y="516"/>
                  <a:pt x="2110" y="516"/>
                  <a:pt x="2114" y="515"/>
                </a:cubicBezTo>
                <a:cubicBezTo>
                  <a:pt x="2115" y="515"/>
                  <a:pt x="2117" y="515"/>
                  <a:pt x="2119" y="515"/>
                </a:cubicBezTo>
                <a:cubicBezTo>
                  <a:pt x="2120" y="515"/>
                  <a:pt x="2121" y="513"/>
                  <a:pt x="2122" y="513"/>
                </a:cubicBezTo>
                <a:cubicBezTo>
                  <a:pt x="2125" y="513"/>
                  <a:pt x="2124" y="516"/>
                  <a:pt x="2127" y="513"/>
                </a:cubicBezTo>
                <a:cubicBezTo>
                  <a:pt x="2127" y="513"/>
                  <a:pt x="2130" y="513"/>
                  <a:pt x="2130" y="513"/>
                </a:cubicBezTo>
                <a:cubicBezTo>
                  <a:pt x="2133" y="513"/>
                  <a:pt x="2134" y="513"/>
                  <a:pt x="2135" y="512"/>
                </a:cubicBezTo>
                <a:cubicBezTo>
                  <a:pt x="2136" y="511"/>
                  <a:pt x="2138" y="512"/>
                  <a:pt x="2138" y="512"/>
                </a:cubicBezTo>
                <a:cubicBezTo>
                  <a:pt x="2144" y="510"/>
                  <a:pt x="2151" y="511"/>
                  <a:pt x="2155" y="507"/>
                </a:cubicBezTo>
                <a:cubicBezTo>
                  <a:pt x="2138" y="509"/>
                  <a:pt x="2121" y="507"/>
                  <a:pt x="2104" y="508"/>
                </a:cubicBezTo>
                <a:cubicBezTo>
                  <a:pt x="2102" y="509"/>
                  <a:pt x="2101" y="510"/>
                  <a:pt x="2098" y="510"/>
                </a:cubicBezTo>
                <a:cubicBezTo>
                  <a:pt x="2095" y="510"/>
                  <a:pt x="2094" y="509"/>
                  <a:pt x="2091" y="508"/>
                </a:cubicBezTo>
                <a:cubicBezTo>
                  <a:pt x="2085" y="508"/>
                  <a:pt x="2080" y="510"/>
                  <a:pt x="2078" y="510"/>
                </a:cubicBezTo>
                <a:cubicBezTo>
                  <a:pt x="2076" y="510"/>
                  <a:pt x="2077" y="508"/>
                  <a:pt x="2075" y="510"/>
                </a:cubicBezTo>
                <a:cubicBezTo>
                  <a:pt x="2075" y="510"/>
                  <a:pt x="2072" y="510"/>
                  <a:pt x="2072" y="510"/>
                </a:cubicBezTo>
                <a:cubicBezTo>
                  <a:pt x="2065" y="510"/>
                  <a:pt x="2060" y="511"/>
                  <a:pt x="2057" y="512"/>
                </a:cubicBezTo>
                <a:cubicBezTo>
                  <a:pt x="2052" y="513"/>
                  <a:pt x="2048" y="513"/>
                  <a:pt x="2048" y="507"/>
                </a:cubicBezTo>
                <a:cubicBezTo>
                  <a:pt x="2056" y="503"/>
                  <a:pt x="2065" y="505"/>
                  <a:pt x="2074" y="504"/>
                </a:cubicBezTo>
                <a:cubicBezTo>
                  <a:pt x="2082" y="502"/>
                  <a:pt x="2089" y="498"/>
                  <a:pt x="2097" y="497"/>
                </a:cubicBezTo>
                <a:cubicBezTo>
                  <a:pt x="2097" y="488"/>
                  <a:pt x="2078" y="496"/>
                  <a:pt x="2073" y="491"/>
                </a:cubicBezTo>
                <a:cubicBezTo>
                  <a:pt x="2073" y="488"/>
                  <a:pt x="2077" y="489"/>
                  <a:pt x="2076" y="485"/>
                </a:cubicBezTo>
                <a:cubicBezTo>
                  <a:pt x="2072" y="483"/>
                  <a:pt x="2066" y="486"/>
                  <a:pt x="2062" y="486"/>
                </a:cubicBezTo>
                <a:cubicBezTo>
                  <a:pt x="2058" y="486"/>
                  <a:pt x="2050" y="489"/>
                  <a:pt x="2050" y="483"/>
                </a:cubicBezTo>
                <a:cubicBezTo>
                  <a:pt x="2051" y="481"/>
                  <a:pt x="2052" y="482"/>
                  <a:pt x="2054" y="482"/>
                </a:cubicBezTo>
                <a:cubicBezTo>
                  <a:pt x="2058" y="480"/>
                  <a:pt x="2062" y="479"/>
                  <a:pt x="2067" y="480"/>
                </a:cubicBezTo>
                <a:cubicBezTo>
                  <a:pt x="2068" y="474"/>
                  <a:pt x="2076" y="476"/>
                  <a:pt x="2080" y="475"/>
                </a:cubicBezTo>
                <a:cubicBezTo>
                  <a:pt x="2081" y="475"/>
                  <a:pt x="2082" y="472"/>
                  <a:pt x="2083" y="472"/>
                </a:cubicBezTo>
                <a:cubicBezTo>
                  <a:pt x="2086" y="471"/>
                  <a:pt x="2091" y="473"/>
                  <a:pt x="2090" y="469"/>
                </a:cubicBezTo>
                <a:cubicBezTo>
                  <a:pt x="2087" y="470"/>
                  <a:pt x="2080" y="471"/>
                  <a:pt x="2079" y="472"/>
                </a:cubicBezTo>
                <a:cubicBezTo>
                  <a:pt x="2074" y="476"/>
                  <a:pt x="2070" y="471"/>
                  <a:pt x="2067" y="474"/>
                </a:cubicBezTo>
                <a:cubicBezTo>
                  <a:pt x="2067" y="474"/>
                  <a:pt x="2064" y="473"/>
                  <a:pt x="2064" y="474"/>
                </a:cubicBezTo>
                <a:cubicBezTo>
                  <a:pt x="2059" y="475"/>
                  <a:pt x="2060" y="474"/>
                  <a:pt x="2057" y="474"/>
                </a:cubicBezTo>
                <a:cubicBezTo>
                  <a:pt x="2049" y="472"/>
                  <a:pt x="2037" y="475"/>
                  <a:pt x="2033" y="475"/>
                </a:cubicBezTo>
                <a:cubicBezTo>
                  <a:pt x="2030" y="476"/>
                  <a:pt x="2027" y="475"/>
                  <a:pt x="2025" y="475"/>
                </a:cubicBezTo>
                <a:cubicBezTo>
                  <a:pt x="2017" y="476"/>
                  <a:pt x="2004" y="480"/>
                  <a:pt x="2000" y="474"/>
                </a:cubicBezTo>
                <a:cubicBezTo>
                  <a:pt x="2005" y="474"/>
                  <a:pt x="2009" y="471"/>
                  <a:pt x="2013" y="470"/>
                </a:cubicBezTo>
                <a:cubicBezTo>
                  <a:pt x="2018" y="470"/>
                  <a:pt x="2022" y="471"/>
                  <a:pt x="2027" y="470"/>
                </a:cubicBezTo>
                <a:cubicBezTo>
                  <a:pt x="2028" y="470"/>
                  <a:pt x="2028" y="469"/>
                  <a:pt x="2030" y="469"/>
                </a:cubicBezTo>
                <a:cubicBezTo>
                  <a:pt x="2043" y="466"/>
                  <a:pt x="2058" y="468"/>
                  <a:pt x="2074" y="467"/>
                </a:cubicBezTo>
                <a:cubicBezTo>
                  <a:pt x="2074" y="464"/>
                  <a:pt x="2080" y="466"/>
                  <a:pt x="2081" y="462"/>
                </a:cubicBezTo>
                <a:cubicBezTo>
                  <a:pt x="2077" y="459"/>
                  <a:pt x="2066" y="463"/>
                  <a:pt x="2063" y="459"/>
                </a:cubicBezTo>
                <a:cubicBezTo>
                  <a:pt x="2063" y="455"/>
                  <a:pt x="2066" y="454"/>
                  <a:pt x="2068" y="451"/>
                </a:cubicBezTo>
                <a:cubicBezTo>
                  <a:pt x="2078" y="451"/>
                  <a:pt x="2091" y="453"/>
                  <a:pt x="2093" y="445"/>
                </a:cubicBezTo>
                <a:cubicBezTo>
                  <a:pt x="2084" y="445"/>
                  <a:pt x="2071" y="448"/>
                  <a:pt x="2065" y="448"/>
                </a:cubicBezTo>
                <a:cubicBezTo>
                  <a:pt x="2058" y="449"/>
                  <a:pt x="2051" y="448"/>
                  <a:pt x="2044" y="448"/>
                </a:cubicBezTo>
                <a:cubicBezTo>
                  <a:pt x="2042" y="448"/>
                  <a:pt x="2041" y="450"/>
                  <a:pt x="2039" y="450"/>
                </a:cubicBezTo>
                <a:cubicBezTo>
                  <a:pt x="2025" y="451"/>
                  <a:pt x="2011" y="450"/>
                  <a:pt x="2000" y="450"/>
                </a:cubicBezTo>
                <a:cubicBezTo>
                  <a:pt x="1997" y="450"/>
                  <a:pt x="1988" y="452"/>
                  <a:pt x="1988" y="447"/>
                </a:cubicBezTo>
                <a:cubicBezTo>
                  <a:pt x="1992" y="443"/>
                  <a:pt x="1999" y="445"/>
                  <a:pt x="2005" y="445"/>
                </a:cubicBezTo>
                <a:cubicBezTo>
                  <a:pt x="2011" y="445"/>
                  <a:pt x="2017" y="446"/>
                  <a:pt x="2020" y="442"/>
                </a:cubicBezTo>
                <a:cubicBezTo>
                  <a:pt x="2013" y="440"/>
                  <a:pt x="2007" y="440"/>
                  <a:pt x="2002" y="440"/>
                </a:cubicBezTo>
                <a:cubicBezTo>
                  <a:pt x="1995" y="441"/>
                  <a:pt x="1997" y="441"/>
                  <a:pt x="1994" y="440"/>
                </a:cubicBezTo>
                <a:cubicBezTo>
                  <a:pt x="1987" y="439"/>
                  <a:pt x="1980" y="441"/>
                  <a:pt x="1974" y="440"/>
                </a:cubicBezTo>
                <a:cubicBezTo>
                  <a:pt x="1972" y="440"/>
                  <a:pt x="1971" y="439"/>
                  <a:pt x="1968" y="439"/>
                </a:cubicBezTo>
                <a:cubicBezTo>
                  <a:pt x="1964" y="439"/>
                  <a:pt x="1962" y="440"/>
                  <a:pt x="1959" y="440"/>
                </a:cubicBezTo>
                <a:cubicBezTo>
                  <a:pt x="1953" y="441"/>
                  <a:pt x="1947" y="439"/>
                  <a:pt x="1940" y="439"/>
                </a:cubicBezTo>
                <a:cubicBezTo>
                  <a:pt x="1937" y="439"/>
                  <a:pt x="1935" y="440"/>
                  <a:pt x="1932" y="440"/>
                </a:cubicBezTo>
                <a:cubicBezTo>
                  <a:pt x="1929" y="440"/>
                  <a:pt x="1926" y="439"/>
                  <a:pt x="1924" y="439"/>
                </a:cubicBezTo>
                <a:cubicBezTo>
                  <a:pt x="1913" y="438"/>
                  <a:pt x="1900" y="438"/>
                  <a:pt x="1891" y="439"/>
                </a:cubicBezTo>
                <a:cubicBezTo>
                  <a:pt x="1888" y="439"/>
                  <a:pt x="1886" y="441"/>
                  <a:pt x="1883" y="440"/>
                </a:cubicBezTo>
                <a:cubicBezTo>
                  <a:pt x="1880" y="440"/>
                  <a:pt x="1876" y="439"/>
                  <a:pt x="1875" y="436"/>
                </a:cubicBezTo>
                <a:cubicBezTo>
                  <a:pt x="1876" y="435"/>
                  <a:pt x="1877" y="434"/>
                  <a:pt x="1876" y="432"/>
                </a:cubicBezTo>
                <a:cubicBezTo>
                  <a:pt x="1880" y="433"/>
                  <a:pt x="1885" y="434"/>
                  <a:pt x="1889" y="434"/>
                </a:cubicBezTo>
                <a:cubicBezTo>
                  <a:pt x="1893" y="434"/>
                  <a:pt x="1893" y="432"/>
                  <a:pt x="1894" y="434"/>
                </a:cubicBezTo>
                <a:cubicBezTo>
                  <a:pt x="1897" y="437"/>
                  <a:pt x="1909" y="432"/>
                  <a:pt x="1909" y="432"/>
                </a:cubicBezTo>
                <a:cubicBezTo>
                  <a:pt x="1914" y="432"/>
                  <a:pt x="1916" y="431"/>
                  <a:pt x="1917" y="431"/>
                </a:cubicBezTo>
                <a:cubicBezTo>
                  <a:pt x="1927" y="429"/>
                  <a:pt x="1936" y="429"/>
                  <a:pt x="1945" y="428"/>
                </a:cubicBezTo>
                <a:cubicBezTo>
                  <a:pt x="1948" y="421"/>
                  <a:pt x="1938" y="427"/>
                  <a:pt x="1939" y="423"/>
                </a:cubicBezTo>
                <a:cubicBezTo>
                  <a:pt x="1940" y="422"/>
                  <a:pt x="1942" y="423"/>
                  <a:pt x="1942" y="421"/>
                </a:cubicBezTo>
                <a:cubicBezTo>
                  <a:pt x="1940" y="421"/>
                  <a:pt x="1938" y="421"/>
                  <a:pt x="1939" y="418"/>
                </a:cubicBezTo>
                <a:cubicBezTo>
                  <a:pt x="1933" y="416"/>
                  <a:pt x="1938" y="423"/>
                  <a:pt x="1934" y="423"/>
                </a:cubicBezTo>
                <a:cubicBezTo>
                  <a:pt x="1932" y="419"/>
                  <a:pt x="1925" y="420"/>
                  <a:pt x="1926" y="413"/>
                </a:cubicBezTo>
                <a:cubicBezTo>
                  <a:pt x="1930" y="415"/>
                  <a:pt x="1935" y="412"/>
                  <a:pt x="1939" y="412"/>
                </a:cubicBezTo>
                <a:cubicBezTo>
                  <a:pt x="1946" y="411"/>
                  <a:pt x="1955" y="414"/>
                  <a:pt x="1957" y="409"/>
                </a:cubicBezTo>
                <a:cubicBezTo>
                  <a:pt x="1953" y="410"/>
                  <a:pt x="1949" y="408"/>
                  <a:pt x="1948" y="410"/>
                </a:cubicBezTo>
                <a:cubicBezTo>
                  <a:pt x="1947" y="411"/>
                  <a:pt x="1937" y="410"/>
                  <a:pt x="1939" y="409"/>
                </a:cubicBezTo>
                <a:cubicBezTo>
                  <a:pt x="1944" y="410"/>
                  <a:pt x="1952" y="407"/>
                  <a:pt x="1948" y="404"/>
                </a:cubicBezTo>
                <a:cubicBezTo>
                  <a:pt x="1946" y="410"/>
                  <a:pt x="1938" y="400"/>
                  <a:pt x="1936" y="405"/>
                </a:cubicBezTo>
                <a:cubicBezTo>
                  <a:pt x="1938" y="406"/>
                  <a:pt x="1940" y="406"/>
                  <a:pt x="1939" y="409"/>
                </a:cubicBezTo>
                <a:cubicBezTo>
                  <a:pt x="1936" y="413"/>
                  <a:pt x="1931" y="407"/>
                  <a:pt x="1931" y="410"/>
                </a:cubicBezTo>
                <a:cubicBezTo>
                  <a:pt x="1929" y="410"/>
                  <a:pt x="1929" y="408"/>
                  <a:pt x="1928" y="407"/>
                </a:cubicBezTo>
                <a:cubicBezTo>
                  <a:pt x="1930" y="407"/>
                  <a:pt x="1932" y="407"/>
                  <a:pt x="1931" y="404"/>
                </a:cubicBezTo>
                <a:cubicBezTo>
                  <a:pt x="1913" y="404"/>
                  <a:pt x="1895" y="404"/>
                  <a:pt x="1878" y="404"/>
                </a:cubicBezTo>
                <a:cubicBezTo>
                  <a:pt x="1876" y="404"/>
                  <a:pt x="1876" y="405"/>
                  <a:pt x="1874" y="405"/>
                </a:cubicBezTo>
                <a:cubicBezTo>
                  <a:pt x="1874" y="405"/>
                  <a:pt x="1874" y="404"/>
                  <a:pt x="1873" y="404"/>
                </a:cubicBezTo>
                <a:cubicBezTo>
                  <a:pt x="1871" y="404"/>
                  <a:pt x="1873" y="406"/>
                  <a:pt x="1871" y="404"/>
                </a:cubicBezTo>
                <a:cubicBezTo>
                  <a:pt x="1871" y="404"/>
                  <a:pt x="1868" y="404"/>
                  <a:pt x="1868" y="404"/>
                </a:cubicBezTo>
                <a:cubicBezTo>
                  <a:pt x="1858" y="404"/>
                  <a:pt x="1847" y="405"/>
                  <a:pt x="1842" y="405"/>
                </a:cubicBezTo>
                <a:cubicBezTo>
                  <a:pt x="1837" y="406"/>
                  <a:pt x="1820" y="406"/>
                  <a:pt x="1819" y="405"/>
                </a:cubicBezTo>
                <a:cubicBezTo>
                  <a:pt x="1816" y="403"/>
                  <a:pt x="1816" y="405"/>
                  <a:pt x="1812" y="405"/>
                </a:cubicBezTo>
                <a:cubicBezTo>
                  <a:pt x="1812" y="405"/>
                  <a:pt x="1811" y="404"/>
                  <a:pt x="1811" y="404"/>
                </a:cubicBezTo>
                <a:cubicBezTo>
                  <a:pt x="1808" y="404"/>
                  <a:pt x="1809" y="406"/>
                  <a:pt x="1807" y="404"/>
                </a:cubicBezTo>
                <a:cubicBezTo>
                  <a:pt x="1804" y="400"/>
                  <a:pt x="1794" y="408"/>
                  <a:pt x="1793" y="405"/>
                </a:cubicBezTo>
                <a:cubicBezTo>
                  <a:pt x="1792" y="403"/>
                  <a:pt x="1786" y="405"/>
                  <a:pt x="1786" y="402"/>
                </a:cubicBezTo>
                <a:cubicBezTo>
                  <a:pt x="1788" y="402"/>
                  <a:pt x="1788" y="399"/>
                  <a:pt x="1789" y="399"/>
                </a:cubicBezTo>
                <a:cubicBezTo>
                  <a:pt x="1798" y="400"/>
                  <a:pt x="1806" y="398"/>
                  <a:pt x="1814" y="399"/>
                </a:cubicBezTo>
                <a:cubicBezTo>
                  <a:pt x="1816" y="399"/>
                  <a:pt x="1816" y="400"/>
                  <a:pt x="1817" y="401"/>
                </a:cubicBezTo>
                <a:cubicBezTo>
                  <a:pt x="1817" y="401"/>
                  <a:pt x="1818" y="399"/>
                  <a:pt x="1819" y="399"/>
                </a:cubicBezTo>
                <a:cubicBezTo>
                  <a:pt x="1819" y="399"/>
                  <a:pt x="1819" y="401"/>
                  <a:pt x="1819" y="401"/>
                </a:cubicBezTo>
                <a:cubicBezTo>
                  <a:pt x="1820" y="402"/>
                  <a:pt x="1824" y="399"/>
                  <a:pt x="1824" y="399"/>
                </a:cubicBezTo>
                <a:cubicBezTo>
                  <a:pt x="1829" y="396"/>
                  <a:pt x="1828" y="400"/>
                  <a:pt x="1832" y="399"/>
                </a:cubicBezTo>
                <a:cubicBezTo>
                  <a:pt x="1831" y="399"/>
                  <a:pt x="1834" y="397"/>
                  <a:pt x="1834" y="397"/>
                </a:cubicBezTo>
                <a:cubicBezTo>
                  <a:pt x="1835" y="396"/>
                  <a:pt x="1834" y="396"/>
                  <a:pt x="1837" y="396"/>
                </a:cubicBezTo>
                <a:cubicBezTo>
                  <a:pt x="1851" y="394"/>
                  <a:pt x="1866" y="397"/>
                  <a:pt x="1879" y="396"/>
                </a:cubicBezTo>
                <a:cubicBezTo>
                  <a:pt x="1881" y="396"/>
                  <a:pt x="1882" y="395"/>
                  <a:pt x="1884" y="394"/>
                </a:cubicBezTo>
                <a:cubicBezTo>
                  <a:pt x="1910" y="392"/>
                  <a:pt x="1940" y="397"/>
                  <a:pt x="1963" y="394"/>
                </a:cubicBezTo>
                <a:cubicBezTo>
                  <a:pt x="1969" y="394"/>
                  <a:pt x="1966" y="393"/>
                  <a:pt x="1969" y="394"/>
                </a:cubicBezTo>
                <a:cubicBezTo>
                  <a:pt x="1974" y="395"/>
                  <a:pt x="1974" y="393"/>
                  <a:pt x="1978" y="393"/>
                </a:cubicBezTo>
                <a:cubicBezTo>
                  <a:pt x="1981" y="392"/>
                  <a:pt x="1992" y="393"/>
                  <a:pt x="1992" y="393"/>
                </a:cubicBezTo>
                <a:cubicBezTo>
                  <a:pt x="1995" y="395"/>
                  <a:pt x="1995" y="393"/>
                  <a:pt x="1999" y="393"/>
                </a:cubicBezTo>
                <a:cubicBezTo>
                  <a:pt x="2015" y="391"/>
                  <a:pt x="2034" y="393"/>
                  <a:pt x="2048" y="393"/>
                </a:cubicBezTo>
                <a:cubicBezTo>
                  <a:pt x="2055" y="393"/>
                  <a:pt x="2061" y="394"/>
                  <a:pt x="2064" y="391"/>
                </a:cubicBezTo>
                <a:cubicBezTo>
                  <a:pt x="2058" y="389"/>
                  <a:pt x="2052" y="391"/>
                  <a:pt x="2046" y="391"/>
                </a:cubicBezTo>
                <a:cubicBezTo>
                  <a:pt x="2046" y="391"/>
                  <a:pt x="2044" y="390"/>
                  <a:pt x="2045" y="390"/>
                </a:cubicBezTo>
                <a:cubicBezTo>
                  <a:pt x="2039" y="390"/>
                  <a:pt x="2035" y="392"/>
                  <a:pt x="2030" y="391"/>
                </a:cubicBezTo>
                <a:cubicBezTo>
                  <a:pt x="2028" y="391"/>
                  <a:pt x="2028" y="390"/>
                  <a:pt x="2025" y="390"/>
                </a:cubicBezTo>
                <a:cubicBezTo>
                  <a:pt x="2022" y="389"/>
                  <a:pt x="2022" y="391"/>
                  <a:pt x="2019" y="391"/>
                </a:cubicBezTo>
                <a:cubicBezTo>
                  <a:pt x="2016" y="391"/>
                  <a:pt x="2016" y="389"/>
                  <a:pt x="2012" y="390"/>
                </a:cubicBezTo>
                <a:cubicBezTo>
                  <a:pt x="2008" y="390"/>
                  <a:pt x="2003" y="391"/>
                  <a:pt x="1999" y="391"/>
                </a:cubicBezTo>
                <a:cubicBezTo>
                  <a:pt x="1994" y="391"/>
                  <a:pt x="1990" y="390"/>
                  <a:pt x="1986" y="390"/>
                </a:cubicBezTo>
                <a:cubicBezTo>
                  <a:pt x="1979" y="389"/>
                  <a:pt x="1973" y="391"/>
                  <a:pt x="1970" y="391"/>
                </a:cubicBezTo>
                <a:cubicBezTo>
                  <a:pt x="1966" y="391"/>
                  <a:pt x="1966" y="390"/>
                  <a:pt x="1963" y="390"/>
                </a:cubicBezTo>
                <a:cubicBezTo>
                  <a:pt x="1961" y="389"/>
                  <a:pt x="1961" y="391"/>
                  <a:pt x="1958" y="391"/>
                </a:cubicBezTo>
                <a:cubicBezTo>
                  <a:pt x="1958" y="391"/>
                  <a:pt x="1957" y="390"/>
                  <a:pt x="1957" y="390"/>
                </a:cubicBezTo>
                <a:cubicBezTo>
                  <a:pt x="1956" y="389"/>
                  <a:pt x="1954" y="389"/>
                  <a:pt x="1953" y="390"/>
                </a:cubicBezTo>
                <a:cubicBezTo>
                  <a:pt x="1948" y="390"/>
                  <a:pt x="1948" y="391"/>
                  <a:pt x="1945" y="390"/>
                </a:cubicBezTo>
                <a:cubicBezTo>
                  <a:pt x="1940" y="388"/>
                  <a:pt x="1937" y="391"/>
                  <a:pt x="1934" y="391"/>
                </a:cubicBezTo>
                <a:cubicBezTo>
                  <a:pt x="1932" y="391"/>
                  <a:pt x="1932" y="390"/>
                  <a:pt x="1930" y="390"/>
                </a:cubicBezTo>
                <a:cubicBezTo>
                  <a:pt x="1931" y="390"/>
                  <a:pt x="1929" y="391"/>
                  <a:pt x="1929" y="391"/>
                </a:cubicBezTo>
                <a:cubicBezTo>
                  <a:pt x="1924" y="392"/>
                  <a:pt x="1923" y="389"/>
                  <a:pt x="1921" y="390"/>
                </a:cubicBezTo>
                <a:cubicBezTo>
                  <a:pt x="1920" y="390"/>
                  <a:pt x="1918" y="393"/>
                  <a:pt x="1916" y="391"/>
                </a:cubicBezTo>
                <a:cubicBezTo>
                  <a:pt x="1919" y="388"/>
                  <a:pt x="1917" y="386"/>
                  <a:pt x="1919" y="385"/>
                </a:cubicBezTo>
                <a:cubicBezTo>
                  <a:pt x="1922" y="385"/>
                  <a:pt x="1922" y="387"/>
                  <a:pt x="1924" y="385"/>
                </a:cubicBezTo>
                <a:cubicBezTo>
                  <a:pt x="1924" y="384"/>
                  <a:pt x="1927" y="385"/>
                  <a:pt x="1927" y="385"/>
                </a:cubicBezTo>
                <a:cubicBezTo>
                  <a:pt x="1928" y="385"/>
                  <a:pt x="1927" y="383"/>
                  <a:pt x="1927" y="383"/>
                </a:cubicBezTo>
                <a:cubicBezTo>
                  <a:pt x="1929" y="381"/>
                  <a:pt x="1944" y="384"/>
                  <a:pt x="1947" y="383"/>
                </a:cubicBezTo>
                <a:cubicBezTo>
                  <a:pt x="1949" y="383"/>
                  <a:pt x="1949" y="382"/>
                  <a:pt x="1952" y="382"/>
                </a:cubicBezTo>
                <a:cubicBezTo>
                  <a:pt x="1955" y="382"/>
                  <a:pt x="1957" y="383"/>
                  <a:pt x="1960" y="383"/>
                </a:cubicBezTo>
                <a:cubicBezTo>
                  <a:pt x="1962" y="383"/>
                  <a:pt x="1963" y="381"/>
                  <a:pt x="1967" y="382"/>
                </a:cubicBezTo>
                <a:cubicBezTo>
                  <a:pt x="1968" y="382"/>
                  <a:pt x="1968" y="383"/>
                  <a:pt x="1968" y="383"/>
                </a:cubicBezTo>
                <a:cubicBezTo>
                  <a:pt x="1973" y="384"/>
                  <a:pt x="1972" y="380"/>
                  <a:pt x="1975" y="383"/>
                </a:cubicBezTo>
                <a:cubicBezTo>
                  <a:pt x="1976" y="385"/>
                  <a:pt x="1994" y="384"/>
                  <a:pt x="1991" y="380"/>
                </a:cubicBezTo>
                <a:cubicBezTo>
                  <a:pt x="1987" y="379"/>
                  <a:pt x="1980" y="382"/>
                  <a:pt x="1977" y="380"/>
                </a:cubicBezTo>
                <a:cubicBezTo>
                  <a:pt x="1976" y="380"/>
                  <a:pt x="1977" y="377"/>
                  <a:pt x="1977" y="377"/>
                </a:cubicBezTo>
                <a:cubicBezTo>
                  <a:pt x="1974" y="376"/>
                  <a:pt x="1970" y="379"/>
                  <a:pt x="1968" y="377"/>
                </a:cubicBezTo>
                <a:cubicBezTo>
                  <a:pt x="1972" y="374"/>
                  <a:pt x="1982" y="377"/>
                  <a:pt x="1985" y="374"/>
                </a:cubicBezTo>
                <a:cubicBezTo>
                  <a:pt x="1980" y="370"/>
                  <a:pt x="1976" y="374"/>
                  <a:pt x="1970" y="374"/>
                </a:cubicBezTo>
                <a:cubicBezTo>
                  <a:pt x="1964" y="374"/>
                  <a:pt x="1964" y="372"/>
                  <a:pt x="1962" y="374"/>
                </a:cubicBezTo>
                <a:cubicBezTo>
                  <a:pt x="1962" y="374"/>
                  <a:pt x="1959" y="374"/>
                  <a:pt x="1959" y="374"/>
                </a:cubicBezTo>
                <a:cubicBezTo>
                  <a:pt x="1950" y="375"/>
                  <a:pt x="1940" y="373"/>
                  <a:pt x="1936" y="372"/>
                </a:cubicBezTo>
                <a:cubicBezTo>
                  <a:pt x="1927" y="371"/>
                  <a:pt x="1922" y="374"/>
                  <a:pt x="1916" y="374"/>
                </a:cubicBezTo>
                <a:cubicBezTo>
                  <a:pt x="1914" y="373"/>
                  <a:pt x="1912" y="372"/>
                  <a:pt x="1911" y="372"/>
                </a:cubicBezTo>
                <a:cubicBezTo>
                  <a:pt x="1910" y="372"/>
                  <a:pt x="1910" y="374"/>
                  <a:pt x="1910" y="374"/>
                </a:cubicBezTo>
                <a:cubicBezTo>
                  <a:pt x="1906" y="374"/>
                  <a:pt x="1907" y="372"/>
                  <a:pt x="1905" y="374"/>
                </a:cubicBezTo>
                <a:cubicBezTo>
                  <a:pt x="1905" y="374"/>
                  <a:pt x="1902" y="374"/>
                  <a:pt x="1902" y="374"/>
                </a:cubicBezTo>
                <a:cubicBezTo>
                  <a:pt x="1896" y="375"/>
                  <a:pt x="1891" y="375"/>
                  <a:pt x="1890" y="374"/>
                </a:cubicBezTo>
                <a:cubicBezTo>
                  <a:pt x="1890" y="373"/>
                  <a:pt x="1887" y="374"/>
                  <a:pt x="1887" y="374"/>
                </a:cubicBezTo>
                <a:cubicBezTo>
                  <a:pt x="1871" y="373"/>
                  <a:pt x="1852" y="373"/>
                  <a:pt x="1834" y="374"/>
                </a:cubicBezTo>
                <a:cubicBezTo>
                  <a:pt x="1832" y="374"/>
                  <a:pt x="1832" y="375"/>
                  <a:pt x="1829" y="375"/>
                </a:cubicBezTo>
                <a:cubicBezTo>
                  <a:pt x="1826" y="376"/>
                  <a:pt x="1817" y="376"/>
                  <a:pt x="1816" y="375"/>
                </a:cubicBezTo>
                <a:cubicBezTo>
                  <a:pt x="1815" y="374"/>
                  <a:pt x="1814" y="374"/>
                  <a:pt x="1810" y="374"/>
                </a:cubicBezTo>
                <a:cubicBezTo>
                  <a:pt x="1809" y="374"/>
                  <a:pt x="1809" y="372"/>
                  <a:pt x="1808" y="372"/>
                </a:cubicBezTo>
                <a:cubicBezTo>
                  <a:pt x="1805" y="371"/>
                  <a:pt x="1798" y="374"/>
                  <a:pt x="1797" y="369"/>
                </a:cubicBezTo>
                <a:cubicBezTo>
                  <a:pt x="1795" y="364"/>
                  <a:pt x="1802" y="368"/>
                  <a:pt x="1800" y="363"/>
                </a:cubicBezTo>
                <a:cubicBezTo>
                  <a:pt x="1794" y="362"/>
                  <a:pt x="1795" y="368"/>
                  <a:pt x="1790" y="367"/>
                </a:cubicBezTo>
                <a:cubicBezTo>
                  <a:pt x="1785" y="363"/>
                  <a:pt x="1775" y="364"/>
                  <a:pt x="1768" y="364"/>
                </a:cubicBezTo>
                <a:cubicBezTo>
                  <a:pt x="1766" y="370"/>
                  <a:pt x="1761" y="371"/>
                  <a:pt x="1758" y="372"/>
                </a:cubicBezTo>
                <a:cubicBezTo>
                  <a:pt x="1751" y="375"/>
                  <a:pt x="1751" y="372"/>
                  <a:pt x="1745" y="371"/>
                </a:cubicBezTo>
                <a:cubicBezTo>
                  <a:pt x="1740" y="370"/>
                  <a:pt x="1737" y="371"/>
                  <a:pt x="1733" y="371"/>
                </a:cubicBezTo>
                <a:cubicBezTo>
                  <a:pt x="1734" y="369"/>
                  <a:pt x="1737" y="365"/>
                  <a:pt x="1732" y="366"/>
                </a:cubicBezTo>
                <a:cubicBezTo>
                  <a:pt x="1726" y="364"/>
                  <a:pt x="1730" y="373"/>
                  <a:pt x="1725" y="372"/>
                </a:cubicBezTo>
                <a:cubicBezTo>
                  <a:pt x="1720" y="374"/>
                  <a:pt x="1706" y="376"/>
                  <a:pt x="1704" y="371"/>
                </a:cubicBezTo>
                <a:cubicBezTo>
                  <a:pt x="1706" y="370"/>
                  <a:pt x="1706" y="367"/>
                  <a:pt x="1707" y="366"/>
                </a:cubicBezTo>
                <a:cubicBezTo>
                  <a:pt x="1704" y="366"/>
                  <a:pt x="1703" y="364"/>
                  <a:pt x="1704" y="361"/>
                </a:cubicBezTo>
                <a:cubicBezTo>
                  <a:pt x="1684" y="360"/>
                  <a:pt x="1656" y="363"/>
                  <a:pt x="1637" y="361"/>
                </a:cubicBezTo>
                <a:cubicBezTo>
                  <a:pt x="1637" y="361"/>
                  <a:pt x="1635" y="361"/>
                  <a:pt x="1635" y="361"/>
                </a:cubicBezTo>
                <a:cubicBezTo>
                  <a:pt x="1633" y="358"/>
                  <a:pt x="1631" y="361"/>
                  <a:pt x="1627" y="359"/>
                </a:cubicBezTo>
                <a:cubicBezTo>
                  <a:pt x="1627" y="359"/>
                  <a:pt x="1625" y="357"/>
                  <a:pt x="1624" y="356"/>
                </a:cubicBezTo>
                <a:cubicBezTo>
                  <a:pt x="1622" y="355"/>
                  <a:pt x="1620" y="356"/>
                  <a:pt x="1621" y="353"/>
                </a:cubicBezTo>
                <a:cubicBezTo>
                  <a:pt x="1627" y="354"/>
                  <a:pt x="1635" y="352"/>
                  <a:pt x="1639" y="355"/>
                </a:cubicBezTo>
                <a:cubicBezTo>
                  <a:pt x="1639" y="352"/>
                  <a:pt x="1645" y="352"/>
                  <a:pt x="1645" y="351"/>
                </a:cubicBezTo>
                <a:cubicBezTo>
                  <a:pt x="1646" y="351"/>
                  <a:pt x="1647" y="350"/>
                  <a:pt x="1647" y="350"/>
                </a:cubicBezTo>
                <a:cubicBezTo>
                  <a:pt x="1648" y="350"/>
                  <a:pt x="1649" y="352"/>
                  <a:pt x="1650" y="351"/>
                </a:cubicBezTo>
                <a:cubicBezTo>
                  <a:pt x="1651" y="351"/>
                  <a:pt x="1651" y="349"/>
                  <a:pt x="1652" y="348"/>
                </a:cubicBezTo>
                <a:cubicBezTo>
                  <a:pt x="1653" y="347"/>
                  <a:pt x="1656" y="348"/>
                  <a:pt x="1657" y="347"/>
                </a:cubicBezTo>
                <a:cubicBezTo>
                  <a:pt x="1661" y="347"/>
                  <a:pt x="1666" y="346"/>
                  <a:pt x="1668" y="348"/>
                </a:cubicBezTo>
                <a:cubicBezTo>
                  <a:pt x="1672" y="345"/>
                  <a:pt x="1684" y="344"/>
                  <a:pt x="1688" y="344"/>
                </a:cubicBezTo>
                <a:cubicBezTo>
                  <a:pt x="1691" y="343"/>
                  <a:pt x="1696" y="345"/>
                  <a:pt x="1696" y="342"/>
                </a:cubicBezTo>
                <a:cubicBezTo>
                  <a:pt x="1695" y="342"/>
                  <a:pt x="1694" y="341"/>
                  <a:pt x="1695" y="339"/>
                </a:cubicBezTo>
                <a:cubicBezTo>
                  <a:pt x="1698" y="342"/>
                  <a:pt x="1703" y="342"/>
                  <a:pt x="1709" y="342"/>
                </a:cubicBezTo>
                <a:cubicBezTo>
                  <a:pt x="1711" y="342"/>
                  <a:pt x="1712" y="339"/>
                  <a:pt x="1716" y="339"/>
                </a:cubicBezTo>
                <a:cubicBezTo>
                  <a:pt x="1719" y="338"/>
                  <a:pt x="1722" y="340"/>
                  <a:pt x="1724" y="339"/>
                </a:cubicBezTo>
                <a:cubicBezTo>
                  <a:pt x="1725" y="339"/>
                  <a:pt x="1727" y="336"/>
                  <a:pt x="1728" y="336"/>
                </a:cubicBezTo>
                <a:cubicBezTo>
                  <a:pt x="1729" y="335"/>
                  <a:pt x="1732" y="336"/>
                  <a:pt x="1733" y="334"/>
                </a:cubicBezTo>
                <a:cubicBezTo>
                  <a:pt x="1737" y="338"/>
                  <a:pt x="1745" y="337"/>
                  <a:pt x="1754" y="337"/>
                </a:cubicBezTo>
                <a:cubicBezTo>
                  <a:pt x="1756" y="332"/>
                  <a:pt x="1748" y="336"/>
                  <a:pt x="1749" y="332"/>
                </a:cubicBezTo>
                <a:cubicBezTo>
                  <a:pt x="1752" y="331"/>
                  <a:pt x="1759" y="330"/>
                  <a:pt x="1754" y="326"/>
                </a:cubicBezTo>
                <a:cubicBezTo>
                  <a:pt x="1761" y="327"/>
                  <a:pt x="1761" y="321"/>
                  <a:pt x="1766" y="320"/>
                </a:cubicBezTo>
                <a:cubicBezTo>
                  <a:pt x="1768" y="320"/>
                  <a:pt x="1769" y="322"/>
                  <a:pt x="1772" y="321"/>
                </a:cubicBezTo>
                <a:cubicBezTo>
                  <a:pt x="1774" y="317"/>
                  <a:pt x="1779" y="320"/>
                  <a:pt x="1779" y="317"/>
                </a:cubicBezTo>
                <a:cubicBezTo>
                  <a:pt x="1779" y="314"/>
                  <a:pt x="1783" y="316"/>
                  <a:pt x="1784" y="313"/>
                </a:cubicBezTo>
                <a:cubicBezTo>
                  <a:pt x="1780" y="310"/>
                  <a:pt x="1788" y="305"/>
                  <a:pt x="1784" y="301"/>
                </a:cubicBezTo>
                <a:cubicBezTo>
                  <a:pt x="1788" y="300"/>
                  <a:pt x="1786" y="293"/>
                  <a:pt x="1790" y="293"/>
                </a:cubicBezTo>
                <a:cubicBezTo>
                  <a:pt x="1792" y="294"/>
                  <a:pt x="1795" y="296"/>
                  <a:pt x="1794" y="301"/>
                </a:cubicBezTo>
                <a:cubicBezTo>
                  <a:pt x="1790" y="300"/>
                  <a:pt x="1787" y="297"/>
                  <a:pt x="1786" y="302"/>
                </a:cubicBezTo>
                <a:cubicBezTo>
                  <a:pt x="1788" y="303"/>
                  <a:pt x="1792" y="302"/>
                  <a:pt x="1793" y="304"/>
                </a:cubicBezTo>
                <a:cubicBezTo>
                  <a:pt x="1794" y="307"/>
                  <a:pt x="1789" y="307"/>
                  <a:pt x="1789" y="307"/>
                </a:cubicBezTo>
                <a:cubicBezTo>
                  <a:pt x="1788" y="309"/>
                  <a:pt x="1789" y="313"/>
                  <a:pt x="1791" y="313"/>
                </a:cubicBezTo>
                <a:cubicBezTo>
                  <a:pt x="1793" y="309"/>
                  <a:pt x="1795" y="314"/>
                  <a:pt x="1799" y="313"/>
                </a:cubicBezTo>
                <a:cubicBezTo>
                  <a:pt x="1799" y="313"/>
                  <a:pt x="1799" y="312"/>
                  <a:pt x="1799" y="312"/>
                </a:cubicBezTo>
                <a:cubicBezTo>
                  <a:pt x="1799" y="311"/>
                  <a:pt x="1802" y="312"/>
                  <a:pt x="1802" y="312"/>
                </a:cubicBezTo>
                <a:cubicBezTo>
                  <a:pt x="1803" y="311"/>
                  <a:pt x="1804" y="309"/>
                  <a:pt x="1806" y="309"/>
                </a:cubicBezTo>
                <a:cubicBezTo>
                  <a:pt x="1807" y="308"/>
                  <a:pt x="1809" y="309"/>
                  <a:pt x="1810" y="309"/>
                </a:cubicBezTo>
                <a:cubicBezTo>
                  <a:pt x="1812" y="308"/>
                  <a:pt x="1812" y="306"/>
                  <a:pt x="1814" y="305"/>
                </a:cubicBezTo>
                <a:cubicBezTo>
                  <a:pt x="1816" y="305"/>
                  <a:pt x="1819" y="306"/>
                  <a:pt x="1822" y="305"/>
                </a:cubicBezTo>
                <a:cubicBezTo>
                  <a:pt x="1819" y="296"/>
                  <a:pt x="1832" y="304"/>
                  <a:pt x="1834" y="299"/>
                </a:cubicBezTo>
                <a:cubicBezTo>
                  <a:pt x="1832" y="299"/>
                  <a:pt x="1833" y="297"/>
                  <a:pt x="1834" y="296"/>
                </a:cubicBezTo>
                <a:cubicBezTo>
                  <a:pt x="1831" y="296"/>
                  <a:pt x="1832" y="292"/>
                  <a:pt x="1832" y="290"/>
                </a:cubicBezTo>
                <a:cubicBezTo>
                  <a:pt x="1835" y="290"/>
                  <a:pt x="1834" y="287"/>
                  <a:pt x="1836" y="286"/>
                </a:cubicBezTo>
                <a:cubicBezTo>
                  <a:pt x="1840" y="284"/>
                  <a:pt x="1848" y="288"/>
                  <a:pt x="1852" y="283"/>
                </a:cubicBezTo>
                <a:cubicBezTo>
                  <a:pt x="1848" y="284"/>
                  <a:pt x="1846" y="282"/>
                  <a:pt x="1843" y="282"/>
                </a:cubicBezTo>
                <a:cubicBezTo>
                  <a:pt x="1843" y="282"/>
                  <a:pt x="1842" y="283"/>
                  <a:pt x="1841" y="283"/>
                </a:cubicBezTo>
                <a:cubicBezTo>
                  <a:pt x="1840" y="283"/>
                  <a:pt x="1840" y="281"/>
                  <a:pt x="1838" y="282"/>
                </a:cubicBezTo>
                <a:cubicBezTo>
                  <a:pt x="1837" y="282"/>
                  <a:pt x="1838" y="287"/>
                  <a:pt x="1834" y="285"/>
                </a:cubicBezTo>
                <a:cubicBezTo>
                  <a:pt x="1834" y="282"/>
                  <a:pt x="1834" y="282"/>
                  <a:pt x="1831" y="282"/>
                </a:cubicBezTo>
                <a:cubicBezTo>
                  <a:pt x="1824" y="281"/>
                  <a:pt x="1811" y="282"/>
                  <a:pt x="1803" y="282"/>
                </a:cubicBezTo>
                <a:cubicBezTo>
                  <a:pt x="1803" y="284"/>
                  <a:pt x="1803" y="286"/>
                  <a:pt x="1801" y="286"/>
                </a:cubicBezTo>
                <a:cubicBezTo>
                  <a:pt x="1799" y="283"/>
                  <a:pt x="1793" y="283"/>
                  <a:pt x="1792" y="279"/>
                </a:cubicBezTo>
                <a:cubicBezTo>
                  <a:pt x="1797" y="277"/>
                  <a:pt x="1799" y="280"/>
                  <a:pt x="1802" y="277"/>
                </a:cubicBezTo>
                <a:cubicBezTo>
                  <a:pt x="1797" y="273"/>
                  <a:pt x="1789" y="281"/>
                  <a:pt x="1787" y="274"/>
                </a:cubicBezTo>
                <a:cubicBezTo>
                  <a:pt x="1787" y="271"/>
                  <a:pt x="1792" y="273"/>
                  <a:pt x="1792" y="269"/>
                </a:cubicBezTo>
                <a:cubicBezTo>
                  <a:pt x="1791" y="269"/>
                  <a:pt x="1790" y="268"/>
                  <a:pt x="1792" y="267"/>
                </a:cubicBezTo>
                <a:cubicBezTo>
                  <a:pt x="1791" y="263"/>
                  <a:pt x="1791" y="264"/>
                  <a:pt x="1792" y="259"/>
                </a:cubicBezTo>
                <a:cubicBezTo>
                  <a:pt x="1799" y="261"/>
                  <a:pt x="1799" y="257"/>
                  <a:pt x="1801" y="256"/>
                </a:cubicBezTo>
                <a:cubicBezTo>
                  <a:pt x="1804" y="255"/>
                  <a:pt x="1808" y="257"/>
                  <a:pt x="1809" y="253"/>
                </a:cubicBezTo>
                <a:cubicBezTo>
                  <a:pt x="1804" y="254"/>
                  <a:pt x="1806" y="254"/>
                  <a:pt x="1801" y="253"/>
                </a:cubicBezTo>
                <a:cubicBezTo>
                  <a:pt x="1800" y="255"/>
                  <a:pt x="1798" y="255"/>
                  <a:pt x="1796" y="255"/>
                </a:cubicBezTo>
                <a:cubicBezTo>
                  <a:pt x="1796" y="256"/>
                  <a:pt x="1793" y="257"/>
                  <a:pt x="1792" y="255"/>
                </a:cubicBezTo>
                <a:cubicBezTo>
                  <a:pt x="1793" y="253"/>
                  <a:pt x="1795" y="253"/>
                  <a:pt x="1796" y="252"/>
                </a:cubicBezTo>
                <a:cubicBezTo>
                  <a:pt x="1793" y="252"/>
                  <a:pt x="1790" y="253"/>
                  <a:pt x="1789" y="255"/>
                </a:cubicBezTo>
                <a:cubicBezTo>
                  <a:pt x="1791" y="255"/>
                  <a:pt x="1793" y="257"/>
                  <a:pt x="1791" y="258"/>
                </a:cubicBezTo>
                <a:cubicBezTo>
                  <a:pt x="1788" y="258"/>
                  <a:pt x="1785" y="257"/>
                  <a:pt x="1784" y="255"/>
                </a:cubicBezTo>
                <a:cubicBezTo>
                  <a:pt x="1787" y="254"/>
                  <a:pt x="1788" y="252"/>
                  <a:pt x="1789" y="250"/>
                </a:cubicBezTo>
                <a:cubicBezTo>
                  <a:pt x="1787" y="250"/>
                  <a:pt x="1783" y="251"/>
                  <a:pt x="1783" y="248"/>
                </a:cubicBezTo>
                <a:cubicBezTo>
                  <a:pt x="1787" y="248"/>
                  <a:pt x="1791" y="245"/>
                  <a:pt x="1794" y="247"/>
                </a:cubicBezTo>
                <a:cubicBezTo>
                  <a:pt x="1795" y="247"/>
                  <a:pt x="1794" y="252"/>
                  <a:pt x="1798" y="250"/>
                </a:cubicBezTo>
                <a:cubicBezTo>
                  <a:pt x="1805" y="250"/>
                  <a:pt x="1807" y="246"/>
                  <a:pt x="1814" y="247"/>
                </a:cubicBezTo>
                <a:cubicBezTo>
                  <a:pt x="1814" y="249"/>
                  <a:pt x="1811" y="249"/>
                  <a:pt x="1811" y="252"/>
                </a:cubicBezTo>
                <a:cubicBezTo>
                  <a:pt x="1817" y="253"/>
                  <a:pt x="1814" y="246"/>
                  <a:pt x="1818" y="245"/>
                </a:cubicBezTo>
                <a:cubicBezTo>
                  <a:pt x="1817" y="249"/>
                  <a:pt x="1823" y="246"/>
                  <a:pt x="1826" y="247"/>
                </a:cubicBezTo>
                <a:cubicBezTo>
                  <a:pt x="1829" y="244"/>
                  <a:pt x="1837" y="246"/>
                  <a:pt x="1842" y="245"/>
                </a:cubicBezTo>
                <a:cubicBezTo>
                  <a:pt x="1842" y="248"/>
                  <a:pt x="1842" y="250"/>
                  <a:pt x="1844" y="252"/>
                </a:cubicBezTo>
                <a:cubicBezTo>
                  <a:pt x="1837" y="253"/>
                  <a:pt x="1843" y="257"/>
                  <a:pt x="1840" y="259"/>
                </a:cubicBezTo>
                <a:cubicBezTo>
                  <a:pt x="1841" y="261"/>
                  <a:pt x="1842" y="263"/>
                  <a:pt x="1843" y="264"/>
                </a:cubicBezTo>
                <a:cubicBezTo>
                  <a:pt x="1844" y="262"/>
                  <a:pt x="1843" y="258"/>
                  <a:pt x="1845" y="258"/>
                </a:cubicBezTo>
                <a:cubicBezTo>
                  <a:pt x="1848" y="258"/>
                  <a:pt x="1852" y="258"/>
                  <a:pt x="1855" y="258"/>
                </a:cubicBezTo>
                <a:cubicBezTo>
                  <a:pt x="1855" y="256"/>
                  <a:pt x="1854" y="256"/>
                  <a:pt x="1853" y="255"/>
                </a:cubicBezTo>
                <a:cubicBezTo>
                  <a:pt x="1854" y="255"/>
                  <a:pt x="1855" y="253"/>
                  <a:pt x="1853" y="253"/>
                </a:cubicBezTo>
                <a:cubicBezTo>
                  <a:pt x="1853" y="255"/>
                  <a:pt x="1845" y="259"/>
                  <a:pt x="1844" y="255"/>
                </a:cubicBezTo>
                <a:cubicBezTo>
                  <a:pt x="1850" y="255"/>
                  <a:pt x="1843" y="251"/>
                  <a:pt x="1845" y="247"/>
                </a:cubicBezTo>
                <a:cubicBezTo>
                  <a:pt x="1854" y="246"/>
                  <a:pt x="1859" y="246"/>
                  <a:pt x="1864" y="247"/>
                </a:cubicBezTo>
                <a:cubicBezTo>
                  <a:pt x="1864" y="247"/>
                  <a:pt x="1866" y="247"/>
                  <a:pt x="1867" y="247"/>
                </a:cubicBezTo>
                <a:cubicBezTo>
                  <a:pt x="1867" y="247"/>
                  <a:pt x="1869" y="245"/>
                  <a:pt x="1869" y="245"/>
                </a:cubicBezTo>
                <a:cubicBezTo>
                  <a:pt x="1871" y="245"/>
                  <a:pt x="1871" y="248"/>
                  <a:pt x="1873" y="247"/>
                </a:cubicBezTo>
                <a:cubicBezTo>
                  <a:pt x="1873" y="247"/>
                  <a:pt x="1875" y="245"/>
                  <a:pt x="1875" y="245"/>
                </a:cubicBezTo>
                <a:cubicBezTo>
                  <a:pt x="1877" y="244"/>
                  <a:pt x="1878" y="244"/>
                  <a:pt x="1879" y="242"/>
                </a:cubicBezTo>
                <a:cubicBezTo>
                  <a:pt x="1866" y="241"/>
                  <a:pt x="1852" y="245"/>
                  <a:pt x="1839" y="244"/>
                </a:cubicBezTo>
                <a:cubicBezTo>
                  <a:pt x="1833" y="243"/>
                  <a:pt x="1836" y="243"/>
                  <a:pt x="1832" y="244"/>
                </a:cubicBezTo>
                <a:cubicBezTo>
                  <a:pt x="1831" y="244"/>
                  <a:pt x="1830" y="244"/>
                  <a:pt x="1829" y="244"/>
                </a:cubicBezTo>
                <a:cubicBezTo>
                  <a:pt x="1817" y="244"/>
                  <a:pt x="1802" y="244"/>
                  <a:pt x="1794" y="245"/>
                </a:cubicBezTo>
                <a:cubicBezTo>
                  <a:pt x="1792" y="246"/>
                  <a:pt x="1790" y="245"/>
                  <a:pt x="1788" y="245"/>
                </a:cubicBezTo>
                <a:cubicBezTo>
                  <a:pt x="1782" y="246"/>
                  <a:pt x="1783" y="247"/>
                  <a:pt x="1781" y="245"/>
                </a:cubicBezTo>
                <a:cubicBezTo>
                  <a:pt x="1781" y="245"/>
                  <a:pt x="1778" y="245"/>
                  <a:pt x="1778" y="245"/>
                </a:cubicBezTo>
                <a:cubicBezTo>
                  <a:pt x="1769" y="244"/>
                  <a:pt x="1761" y="247"/>
                  <a:pt x="1757" y="247"/>
                </a:cubicBezTo>
                <a:cubicBezTo>
                  <a:pt x="1748" y="247"/>
                  <a:pt x="1739" y="246"/>
                  <a:pt x="1730" y="247"/>
                </a:cubicBezTo>
                <a:cubicBezTo>
                  <a:pt x="1728" y="247"/>
                  <a:pt x="1728" y="248"/>
                  <a:pt x="1725" y="248"/>
                </a:cubicBezTo>
                <a:cubicBezTo>
                  <a:pt x="1723" y="248"/>
                  <a:pt x="1723" y="247"/>
                  <a:pt x="1720" y="247"/>
                </a:cubicBezTo>
                <a:cubicBezTo>
                  <a:pt x="1718" y="247"/>
                  <a:pt x="1718" y="248"/>
                  <a:pt x="1715" y="248"/>
                </a:cubicBezTo>
                <a:cubicBezTo>
                  <a:pt x="1702" y="250"/>
                  <a:pt x="1684" y="249"/>
                  <a:pt x="1676" y="250"/>
                </a:cubicBezTo>
                <a:cubicBezTo>
                  <a:pt x="1673" y="250"/>
                  <a:pt x="1668" y="250"/>
                  <a:pt x="1666" y="250"/>
                </a:cubicBezTo>
                <a:cubicBezTo>
                  <a:pt x="1661" y="249"/>
                  <a:pt x="1663" y="249"/>
                  <a:pt x="1658" y="250"/>
                </a:cubicBezTo>
                <a:cubicBezTo>
                  <a:pt x="1653" y="250"/>
                  <a:pt x="1647" y="249"/>
                  <a:pt x="1643" y="250"/>
                </a:cubicBezTo>
                <a:cubicBezTo>
                  <a:pt x="1640" y="250"/>
                  <a:pt x="1639" y="251"/>
                  <a:pt x="1638" y="250"/>
                </a:cubicBezTo>
                <a:cubicBezTo>
                  <a:pt x="1636" y="248"/>
                  <a:pt x="1631" y="251"/>
                  <a:pt x="1630" y="252"/>
                </a:cubicBezTo>
                <a:cubicBezTo>
                  <a:pt x="1618" y="253"/>
                  <a:pt x="1604" y="251"/>
                  <a:pt x="1598" y="250"/>
                </a:cubicBezTo>
                <a:cubicBezTo>
                  <a:pt x="1590" y="249"/>
                  <a:pt x="1587" y="248"/>
                  <a:pt x="1582" y="250"/>
                </a:cubicBezTo>
                <a:cubicBezTo>
                  <a:pt x="1578" y="251"/>
                  <a:pt x="1564" y="254"/>
                  <a:pt x="1562" y="250"/>
                </a:cubicBezTo>
                <a:cubicBezTo>
                  <a:pt x="1562" y="248"/>
                  <a:pt x="1562" y="247"/>
                  <a:pt x="1562" y="245"/>
                </a:cubicBezTo>
                <a:cubicBezTo>
                  <a:pt x="1565" y="245"/>
                  <a:pt x="1567" y="245"/>
                  <a:pt x="1569" y="244"/>
                </a:cubicBezTo>
                <a:cubicBezTo>
                  <a:pt x="1573" y="242"/>
                  <a:pt x="1577" y="245"/>
                  <a:pt x="1580" y="245"/>
                </a:cubicBezTo>
                <a:cubicBezTo>
                  <a:pt x="1583" y="245"/>
                  <a:pt x="1585" y="243"/>
                  <a:pt x="1587" y="244"/>
                </a:cubicBezTo>
                <a:cubicBezTo>
                  <a:pt x="1588" y="244"/>
                  <a:pt x="1587" y="248"/>
                  <a:pt x="1589" y="247"/>
                </a:cubicBezTo>
                <a:cubicBezTo>
                  <a:pt x="1589" y="244"/>
                  <a:pt x="1593" y="245"/>
                  <a:pt x="1595" y="245"/>
                </a:cubicBezTo>
                <a:cubicBezTo>
                  <a:pt x="1602" y="245"/>
                  <a:pt x="1605" y="244"/>
                  <a:pt x="1608" y="244"/>
                </a:cubicBezTo>
                <a:cubicBezTo>
                  <a:pt x="1611" y="243"/>
                  <a:pt x="1614" y="244"/>
                  <a:pt x="1617" y="244"/>
                </a:cubicBezTo>
                <a:cubicBezTo>
                  <a:pt x="1620" y="243"/>
                  <a:pt x="1619" y="241"/>
                  <a:pt x="1623" y="240"/>
                </a:cubicBezTo>
                <a:cubicBezTo>
                  <a:pt x="1625" y="240"/>
                  <a:pt x="1627" y="242"/>
                  <a:pt x="1630" y="242"/>
                </a:cubicBezTo>
                <a:cubicBezTo>
                  <a:pt x="1630" y="242"/>
                  <a:pt x="1630" y="241"/>
                  <a:pt x="1630" y="240"/>
                </a:cubicBezTo>
                <a:cubicBezTo>
                  <a:pt x="1630" y="240"/>
                  <a:pt x="1633" y="241"/>
                  <a:pt x="1633" y="240"/>
                </a:cubicBezTo>
                <a:cubicBezTo>
                  <a:pt x="1636" y="239"/>
                  <a:pt x="1636" y="237"/>
                  <a:pt x="1640" y="237"/>
                </a:cubicBezTo>
                <a:cubicBezTo>
                  <a:pt x="1641" y="240"/>
                  <a:pt x="1646" y="240"/>
                  <a:pt x="1646" y="244"/>
                </a:cubicBezTo>
                <a:cubicBezTo>
                  <a:pt x="1652" y="242"/>
                  <a:pt x="1650" y="243"/>
                  <a:pt x="1656" y="244"/>
                </a:cubicBezTo>
                <a:cubicBezTo>
                  <a:pt x="1660" y="243"/>
                  <a:pt x="1660" y="238"/>
                  <a:pt x="1666" y="239"/>
                </a:cubicBezTo>
                <a:cubicBezTo>
                  <a:pt x="1666" y="237"/>
                  <a:pt x="1667" y="235"/>
                  <a:pt x="1670" y="236"/>
                </a:cubicBezTo>
                <a:cubicBezTo>
                  <a:pt x="1673" y="236"/>
                  <a:pt x="1672" y="241"/>
                  <a:pt x="1678" y="240"/>
                </a:cubicBezTo>
                <a:cubicBezTo>
                  <a:pt x="1683" y="235"/>
                  <a:pt x="1687" y="240"/>
                  <a:pt x="1696" y="239"/>
                </a:cubicBezTo>
                <a:cubicBezTo>
                  <a:pt x="1696" y="234"/>
                  <a:pt x="1701" y="235"/>
                  <a:pt x="1703" y="233"/>
                </a:cubicBezTo>
                <a:cubicBezTo>
                  <a:pt x="1706" y="233"/>
                  <a:pt x="1709" y="233"/>
                  <a:pt x="1712" y="233"/>
                </a:cubicBezTo>
                <a:cubicBezTo>
                  <a:pt x="1716" y="230"/>
                  <a:pt x="1709" y="228"/>
                  <a:pt x="1716" y="228"/>
                </a:cubicBezTo>
                <a:cubicBezTo>
                  <a:pt x="1718" y="231"/>
                  <a:pt x="1722" y="234"/>
                  <a:pt x="1729" y="233"/>
                </a:cubicBezTo>
                <a:cubicBezTo>
                  <a:pt x="1729" y="234"/>
                  <a:pt x="1728" y="234"/>
                  <a:pt x="1727" y="236"/>
                </a:cubicBezTo>
                <a:cubicBezTo>
                  <a:pt x="1729" y="236"/>
                  <a:pt x="1729" y="237"/>
                  <a:pt x="1730" y="237"/>
                </a:cubicBezTo>
                <a:cubicBezTo>
                  <a:pt x="1733" y="231"/>
                  <a:pt x="1741" y="236"/>
                  <a:pt x="1744" y="236"/>
                </a:cubicBezTo>
                <a:cubicBezTo>
                  <a:pt x="1746" y="235"/>
                  <a:pt x="1748" y="233"/>
                  <a:pt x="1750" y="233"/>
                </a:cubicBezTo>
                <a:cubicBezTo>
                  <a:pt x="1753" y="232"/>
                  <a:pt x="1756" y="233"/>
                  <a:pt x="1759" y="233"/>
                </a:cubicBezTo>
                <a:cubicBezTo>
                  <a:pt x="1759" y="233"/>
                  <a:pt x="1759" y="231"/>
                  <a:pt x="1760" y="231"/>
                </a:cubicBezTo>
                <a:cubicBezTo>
                  <a:pt x="1761" y="231"/>
                  <a:pt x="1763" y="231"/>
                  <a:pt x="1764" y="231"/>
                </a:cubicBezTo>
                <a:cubicBezTo>
                  <a:pt x="1769" y="230"/>
                  <a:pt x="1768" y="230"/>
                  <a:pt x="1770" y="233"/>
                </a:cubicBezTo>
                <a:cubicBezTo>
                  <a:pt x="1774" y="225"/>
                  <a:pt x="1789" y="228"/>
                  <a:pt x="1800" y="228"/>
                </a:cubicBezTo>
                <a:cubicBezTo>
                  <a:pt x="1800" y="230"/>
                  <a:pt x="1800" y="232"/>
                  <a:pt x="1803" y="231"/>
                </a:cubicBezTo>
                <a:cubicBezTo>
                  <a:pt x="1811" y="233"/>
                  <a:pt x="1810" y="226"/>
                  <a:pt x="1817" y="226"/>
                </a:cubicBezTo>
                <a:cubicBezTo>
                  <a:pt x="1824" y="228"/>
                  <a:pt x="1833" y="225"/>
                  <a:pt x="1840" y="225"/>
                </a:cubicBezTo>
                <a:cubicBezTo>
                  <a:pt x="1842" y="225"/>
                  <a:pt x="1842" y="226"/>
                  <a:pt x="1845" y="226"/>
                </a:cubicBezTo>
                <a:cubicBezTo>
                  <a:pt x="1854" y="227"/>
                  <a:pt x="1859" y="224"/>
                  <a:pt x="1866" y="223"/>
                </a:cubicBezTo>
                <a:cubicBezTo>
                  <a:pt x="1869" y="223"/>
                  <a:pt x="1871" y="223"/>
                  <a:pt x="1873" y="221"/>
                </a:cubicBezTo>
                <a:cubicBezTo>
                  <a:pt x="1873" y="221"/>
                  <a:pt x="1875" y="222"/>
                  <a:pt x="1876" y="221"/>
                </a:cubicBezTo>
                <a:cubicBezTo>
                  <a:pt x="1879" y="220"/>
                  <a:pt x="1881" y="220"/>
                  <a:pt x="1883" y="221"/>
                </a:cubicBezTo>
                <a:cubicBezTo>
                  <a:pt x="1884" y="216"/>
                  <a:pt x="1877" y="218"/>
                  <a:pt x="1874" y="218"/>
                </a:cubicBezTo>
                <a:cubicBezTo>
                  <a:pt x="1872" y="218"/>
                  <a:pt x="1865" y="218"/>
                  <a:pt x="1863" y="218"/>
                </a:cubicBezTo>
                <a:cubicBezTo>
                  <a:pt x="1858" y="220"/>
                  <a:pt x="1861" y="223"/>
                  <a:pt x="1858" y="220"/>
                </a:cubicBezTo>
                <a:cubicBezTo>
                  <a:pt x="1857" y="219"/>
                  <a:pt x="1855" y="219"/>
                  <a:pt x="1853" y="218"/>
                </a:cubicBezTo>
                <a:cubicBezTo>
                  <a:pt x="1850" y="218"/>
                  <a:pt x="1844" y="218"/>
                  <a:pt x="1840" y="218"/>
                </a:cubicBezTo>
                <a:cubicBezTo>
                  <a:pt x="1838" y="219"/>
                  <a:pt x="1838" y="220"/>
                  <a:pt x="1836" y="220"/>
                </a:cubicBezTo>
                <a:cubicBezTo>
                  <a:pt x="1834" y="220"/>
                  <a:pt x="1834" y="218"/>
                  <a:pt x="1830" y="218"/>
                </a:cubicBezTo>
                <a:cubicBezTo>
                  <a:pt x="1827" y="219"/>
                  <a:pt x="1825" y="222"/>
                  <a:pt x="1822" y="221"/>
                </a:cubicBezTo>
                <a:cubicBezTo>
                  <a:pt x="1820" y="219"/>
                  <a:pt x="1816" y="219"/>
                  <a:pt x="1813" y="218"/>
                </a:cubicBezTo>
                <a:cubicBezTo>
                  <a:pt x="1811" y="218"/>
                  <a:pt x="1812" y="220"/>
                  <a:pt x="1810" y="218"/>
                </a:cubicBezTo>
                <a:cubicBezTo>
                  <a:pt x="1810" y="218"/>
                  <a:pt x="1807" y="218"/>
                  <a:pt x="1807" y="218"/>
                </a:cubicBezTo>
                <a:cubicBezTo>
                  <a:pt x="1797" y="217"/>
                  <a:pt x="1788" y="220"/>
                  <a:pt x="1782" y="220"/>
                </a:cubicBezTo>
                <a:cubicBezTo>
                  <a:pt x="1783" y="217"/>
                  <a:pt x="1780" y="216"/>
                  <a:pt x="1781" y="214"/>
                </a:cubicBezTo>
                <a:cubicBezTo>
                  <a:pt x="1786" y="213"/>
                  <a:pt x="1787" y="209"/>
                  <a:pt x="1794" y="210"/>
                </a:cubicBezTo>
                <a:cubicBezTo>
                  <a:pt x="1796" y="210"/>
                  <a:pt x="1795" y="213"/>
                  <a:pt x="1797" y="214"/>
                </a:cubicBezTo>
                <a:cubicBezTo>
                  <a:pt x="1799" y="213"/>
                  <a:pt x="1801" y="212"/>
                  <a:pt x="1802" y="210"/>
                </a:cubicBezTo>
                <a:cubicBezTo>
                  <a:pt x="1793" y="211"/>
                  <a:pt x="1802" y="207"/>
                  <a:pt x="1802" y="204"/>
                </a:cubicBezTo>
                <a:cubicBezTo>
                  <a:pt x="1799" y="201"/>
                  <a:pt x="1790" y="204"/>
                  <a:pt x="1788" y="201"/>
                </a:cubicBezTo>
                <a:cubicBezTo>
                  <a:pt x="1788" y="199"/>
                  <a:pt x="1791" y="199"/>
                  <a:pt x="1793" y="198"/>
                </a:cubicBezTo>
                <a:cubicBezTo>
                  <a:pt x="1802" y="201"/>
                  <a:pt x="1808" y="197"/>
                  <a:pt x="1819" y="198"/>
                </a:cubicBezTo>
                <a:cubicBezTo>
                  <a:pt x="1819" y="201"/>
                  <a:pt x="1820" y="203"/>
                  <a:pt x="1824" y="202"/>
                </a:cubicBezTo>
                <a:cubicBezTo>
                  <a:pt x="1826" y="202"/>
                  <a:pt x="1826" y="200"/>
                  <a:pt x="1827" y="199"/>
                </a:cubicBezTo>
                <a:cubicBezTo>
                  <a:pt x="1833" y="197"/>
                  <a:pt x="1841" y="198"/>
                  <a:pt x="1849" y="198"/>
                </a:cubicBezTo>
                <a:cubicBezTo>
                  <a:pt x="1851" y="197"/>
                  <a:pt x="1852" y="196"/>
                  <a:pt x="1855" y="196"/>
                </a:cubicBezTo>
                <a:cubicBezTo>
                  <a:pt x="1859" y="196"/>
                  <a:pt x="1859" y="198"/>
                  <a:pt x="1862" y="198"/>
                </a:cubicBezTo>
                <a:cubicBezTo>
                  <a:pt x="1864" y="198"/>
                  <a:pt x="1865" y="196"/>
                  <a:pt x="1867" y="196"/>
                </a:cubicBezTo>
                <a:cubicBezTo>
                  <a:pt x="1871" y="196"/>
                  <a:pt x="1876" y="198"/>
                  <a:pt x="1879" y="194"/>
                </a:cubicBezTo>
                <a:cubicBezTo>
                  <a:pt x="1877" y="194"/>
                  <a:pt x="1875" y="192"/>
                  <a:pt x="1877" y="191"/>
                </a:cubicBezTo>
                <a:cubicBezTo>
                  <a:pt x="1878" y="191"/>
                  <a:pt x="1880" y="191"/>
                  <a:pt x="1880" y="190"/>
                </a:cubicBezTo>
                <a:cubicBezTo>
                  <a:pt x="1861" y="186"/>
                  <a:pt x="1827" y="190"/>
                  <a:pt x="1813" y="187"/>
                </a:cubicBezTo>
                <a:cubicBezTo>
                  <a:pt x="1811" y="191"/>
                  <a:pt x="1796" y="192"/>
                  <a:pt x="1795" y="187"/>
                </a:cubicBezTo>
                <a:cubicBezTo>
                  <a:pt x="1796" y="184"/>
                  <a:pt x="1798" y="182"/>
                  <a:pt x="1800" y="180"/>
                </a:cubicBezTo>
                <a:cubicBezTo>
                  <a:pt x="1808" y="177"/>
                  <a:pt x="1821" y="179"/>
                  <a:pt x="1825" y="180"/>
                </a:cubicBezTo>
                <a:cubicBezTo>
                  <a:pt x="1825" y="177"/>
                  <a:pt x="1823" y="177"/>
                  <a:pt x="1822" y="175"/>
                </a:cubicBezTo>
                <a:cubicBezTo>
                  <a:pt x="1826" y="177"/>
                  <a:pt x="1830" y="171"/>
                  <a:pt x="1831" y="175"/>
                </a:cubicBezTo>
                <a:cubicBezTo>
                  <a:pt x="1829" y="175"/>
                  <a:pt x="1827" y="177"/>
                  <a:pt x="1826" y="179"/>
                </a:cubicBezTo>
                <a:cubicBezTo>
                  <a:pt x="1830" y="180"/>
                  <a:pt x="1834" y="179"/>
                  <a:pt x="1838" y="179"/>
                </a:cubicBezTo>
                <a:cubicBezTo>
                  <a:pt x="1841" y="179"/>
                  <a:pt x="1841" y="180"/>
                  <a:pt x="1843" y="179"/>
                </a:cubicBezTo>
                <a:cubicBezTo>
                  <a:pt x="1843" y="178"/>
                  <a:pt x="1846" y="179"/>
                  <a:pt x="1846" y="179"/>
                </a:cubicBezTo>
                <a:cubicBezTo>
                  <a:pt x="1862" y="177"/>
                  <a:pt x="1877" y="180"/>
                  <a:pt x="1891" y="179"/>
                </a:cubicBezTo>
                <a:cubicBezTo>
                  <a:pt x="1892" y="178"/>
                  <a:pt x="1893" y="177"/>
                  <a:pt x="1894" y="177"/>
                </a:cubicBezTo>
                <a:cubicBezTo>
                  <a:pt x="1896" y="177"/>
                  <a:pt x="1897" y="179"/>
                  <a:pt x="1901" y="179"/>
                </a:cubicBezTo>
                <a:cubicBezTo>
                  <a:pt x="1903" y="179"/>
                  <a:pt x="1903" y="177"/>
                  <a:pt x="1906" y="177"/>
                </a:cubicBezTo>
                <a:cubicBezTo>
                  <a:pt x="1912" y="176"/>
                  <a:pt x="1920" y="178"/>
                  <a:pt x="1926" y="177"/>
                </a:cubicBezTo>
                <a:cubicBezTo>
                  <a:pt x="1928" y="171"/>
                  <a:pt x="1918" y="176"/>
                  <a:pt x="1919" y="172"/>
                </a:cubicBezTo>
                <a:cubicBezTo>
                  <a:pt x="1929" y="172"/>
                  <a:pt x="1913" y="167"/>
                  <a:pt x="1909" y="168"/>
                </a:cubicBezTo>
                <a:cubicBezTo>
                  <a:pt x="1907" y="168"/>
                  <a:pt x="1901" y="169"/>
                  <a:pt x="1903" y="172"/>
                </a:cubicBezTo>
                <a:cubicBezTo>
                  <a:pt x="1908" y="172"/>
                  <a:pt x="1914" y="172"/>
                  <a:pt x="1916" y="175"/>
                </a:cubicBezTo>
                <a:cubicBezTo>
                  <a:pt x="1903" y="175"/>
                  <a:pt x="1897" y="176"/>
                  <a:pt x="1883" y="175"/>
                </a:cubicBezTo>
                <a:cubicBezTo>
                  <a:pt x="1882" y="173"/>
                  <a:pt x="1879" y="174"/>
                  <a:pt x="1878" y="172"/>
                </a:cubicBezTo>
                <a:cubicBezTo>
                  <a:pt x="1877" y="175"/>
                  <a:pt x="1880" y="175"/>
                  <a:pt x="1881" y="177"/>
                </a:cubicBezTo>
                <a:cubicBezTo>
                  <a:pt x="1877" y="178"/>
                  <a:pt x="1876" y="175"/>
                  <a:pt x="1873" y="175"/>
                </a:cubicBezTo>
                <a:cubicBezTo>
                  <a:pt x="1870" y="176"/>
                  <a:pt x="1869" y="178"/>
                  <a:pt x="1866" y="177"/>
                </a:cubicBezTo>
                <a:cubicBezTo>
                  <a:pt x="1864" y="177"/>
                  <a:pt x="1865" y="173"/>
                  <a:pt x="1861" y="174"/>
                </a:cubicBezTo>
                <a:cubicBezTo>
                  <a:pt x="1861" y="174"/>
                  <a:pt x="1861" y="178"/>
                  <a:pt x="1859" y="177"/>
                </a:cubicBezTo>
                <a:cubicBezTo>
                  <a:pt x="1857" y="173"/>
                  <a:pt x="1864" y="171"/>
                  <a:pt x="1860" y="171"/>
                </a:cubicBezTo>
                <a:cubicBezTo>
                  <a:pt x="1860" y="173"/>
                  <a:pt x="1856" y="171"/>
                  <a:pt x="1853" y="171"/>
                </a:cubicBezTo>
                <a:cubicBezTo>
                  <a:pt x="1850" y="171"/>
                  <a:pt x="1846" y="171"/>
                  <a:pt x="1843" y="171"/>
                </a:cubicBezTo>
                <a:cubicBezTo>
                  <a:pt x="1844" y="167"/>
                  <a:pt x="1843" y="165"/>
                  <a:pt x="1840" y="164"/>
                </a:cubicBezTo>
                <a:cubicBezTo>
                  <a:pt x="1840" y="166"/>
                  <a:pt x="1837" y="166"/>
                  <a:pt x="1835" y="166"/>
                </a:cubicBezTo>
                <a:cubicBezTo>
                  <a:pt x="1835" y="169"/>
                  <a:pt x="1834" y="170"/>
                  <a:pt x="1832" y="171"/>
                </a:cubicBezTo>
                <a:cubicBezTo>
                  <a:pt x="1828" y="171"/>
                  <a:pt x="1825" y="173"/>
                  <a:pt x="1820" y="172"/>
                </a:cubicBezTo>
                <a:cubicBezTo>
                  <a:pt x="1819" y="169"/>
                  <a:pt x="1820" y="165"/>
                  <a:pt x="1815" y="166"/>
                </a:cubicBezTo>
                <a:cubicBezTo>
                  <a:pt x="1812" y="165"/>
                  <a:pt x="1812" y="168"/>
                  <a:pt x="1810" y="169"/>
                </a:cubicBezTo>
                <a:cubicBezTo>
                  <a:pt x="1813" y="160"/>
                  <a:pt x="1803" y="170"/>
                  <a:pt x="1802" y="163"/>
                </a:cubicBezTo>
                <a:cubicBezTo>
                  <a:pt x="1811" y="160"/>
                  <a:pt x="1820" y="165"/>
                  <a:pt x="1827" y="156"/>
                </a:cubicBezTo>
                <a:cubicBezTo>
                  <a:pt x="1821" y="157"/>
                  <a:pt x="1827" y="155"/>
                  <a:pt x="1826" y="152"/>
                </a:cubicBezTo>
                <a:cubicBezTo>
                  <a:pt x="1828" y="152"/>
                  <a:pt x="1831" y="152"/>
                  <a:pt x="1834" y="152"/>
                </a:cubicBezTo>
                <a:cubicBezTo>
                  <a:pt x="1832" y="157"/>
                  <a:pt x="1836" y="156"/>
                  <a:pt x="1837" y="158"/>
                </a:cubicBezTo>
                <a:cubicBezTo>
                  <a:pt x="1842" y="157"/>
                  <a:pt x="1848" y="157"/>
                  <a:pt x="1849" y="155"/>
                </a:cubicBezTo>
                <a:cubicBezTo>
                  <a:pt x="1849" y="151"/>
                  <a:pt x="1859" y="154"/>
                  <a:pt x="1859" y="150"/>
                </a:cubicBezTo>
                <a:cubicBezTo>
                  <a:pt x="1847" y="150"/>
                  <a:pt x="1834" y="150"/>
                  <a:pt x="1822" y="150"/>
                </a:cubicBezTo>
                <a:cubicBezTo>
                  <a:pt x="1822" y="148"/>
                  <a:pt x="1823" y="144"/>
                  <a:pt x="1821" y="144"/>
                </a:cubicBezTo>
                <a:cubicBezTo>
                  <a:pt x="1821" y="145"/>
                  <a:pt x="1821" y="147"/>
                  <a:pt x="1819" y="147"/>
                </a:cubicBezTo>
                <a:cubicBezTo>
                  <a:pt x="1813" y="149"/>
                  <a:pt x="1813" y="145"/>
                  <a:pt x="1811" y="144"/>
                </a:cubicBezTo>
                <a:cubicBezTo>
                  <a:pt x="1811" y="144"/>
                  <a:pt x="1809" y="146"/>
                  <a:pt x="1808" y="145"/>
                </a:cubicBezTo>
                <a:cubicBezTo>
                  <a:pt x="1806" y="145"/>
                  <a:pt x="1807" y="141"/>
                  <a:pt x="1804" y="144"/>
                </a:cubicBezTo>
                <a:cubicBezTo>
                  <a:pt x="1803" y="145"/>
                  <a:pt x="1802" y="142"/>
                  <a:pt x="1803" y="142"/>
                </a:cubicBezTo>
                <a:cubicBezTo>
                  <a:pt x="1799" y="142"/>
                  <a:pt x="1794" y="143"/>
                  <a:pt x="1796" y="139"/>
                </a:cubicBezTo>
                <a:cubicBezTo>
                  <a:pt x="1780" y="140"/>
                  <a:pt x="1774" y="137"/>
                  <a:pt x="1763" y="139"/>
                </a:cubicBezTo>
                <a:cubicBezTo>
                  <a:pt x="1764" y="137"/>
                  <a:pt x="1765" y="136"/>
                  <a:pt x="1763" y="134"/>
                </a:cubicBezTo>
                <a:cubicBezTo>
                  <a:pt x="1759" y="133"/>
                  <a:pt x="1757" y="135"/>
                  <a:pt x="1753" y="136"/>
                </a:cubicBezTo>
                <a:cubicBezTo>
                  <a:pt x="1744" y="137"/>
                  <a:pt x="1734" y="134"/>
                  <a:pt x="1730" y="134"/>
                </a:cubicBezTo>
                <a:cubicBezTo>
                  <a:pt x="1727" y="134"/>
                  <a:pt x="1725" y="134"/>
                  <a:pt x="1722" y="134"/>
                </a:cubicBezTo>
                <a:cubicBezTo>
                  <a:pt x="1716" y="135"/>
                  <a:pt x="1717" y="136"/>
                  <a:pt x="1715" y="134"/>
                </a:cubicBezTo>
                <a:cubicBezTo>
                  <a:pt x="1715" y="134"/>
                  <a:pt x="1713" y="134"/>
                  <a:pt x="1712" y="134"/>
                </a:cubicBezTo>
                <a:cubicBezTo>
                  <a:pt x="1712" y="134"/>
                  <a:pt x="1712" y="133"/>
                  <a:pt x="1712" y="133"/>
                </a:cubicBezTo>
                <a:cubicBezTo>
                  <a:pt x="1710" y="130"/>
                  <a:pt x="1696" y="134"/>
                  <a:pt x="1694" y="134"/>
                </a:cubicBezTo>
                <a:cubicBezTo>
                  <a:pt x="1692" y="134"/>
                  <a:pt x="1692" y="131"/>
                  <a:pt x="1691" y="131"/>
                </a:cubicBezTo>
                <a:cubicBezTo>
                  <a:pt x="1688" y="136"/>
                  <a:pt x="1677" y="134"/>
                  <a:pt x="1676" y="129"/>
                </a:cubicBezTo>
                <a:cubicBezTo>
                  <a:pt x="1681" y="128"/>
                  <a:pt x="1690" y="131"/>
                  <a:pt x="1692" y="128"/>
                </a:cubicBezTo>
                <a:cubicBezTo>
                  <a:pt x="1690" y="127"/>
                  <a:pt x="1689" y="126"/>
                  <a:pt x="1687" y="125"/>
                </a:cubicBezTo>
                <a:cubicBezTo>
                  <a:pt x="1697" y="120"/>
                  <a:pt x="1709" y="127"/>
                  <a:pt x="1717" y="120"/>
                </a:cubicBezTo>
                <a:cubicBezTo>
                  <a:pt x="1715" y="120"/>
                  <a:pt x="1712" y="120"/>
                  <a:pt x="1709" y="120"/>
                </a:cubicBezTo>
                <a:cubicBezTo>
                  <a:pt x="1711" y="115"/>
                  <a:pt x="1707" y="116"/>
                  <a:pt x="1706" y="114"/>
                </a:cubicBezTo>
                <a:cubicBezTo>
                  <a:pt x="1700" y="116"/>
                  <a:pt x="1695" y="113"/>
                  <a:pt x="1693" y="115"/>
                </a:cubicBezTo>
                <a:cubicBezTo>
                  <a:pt x="1691" y="117"/>
                  <a:pt x="1685" y="114"/>
                  <a:pt x="1684" y="114"/>
                </a:cubicBezTo>
                <a:cubicBezTo>
                  <a:pt x="1673" y="113"/>
                  <a:pt x="1656" y="114"/>
                  <a:pt x="1650" y="115"/>
                </a:cubicBezTo>
                <a:cubicBezTo>
                  <a:pt x="1645" y="116"/>
                  <a:pt x="1641" y="115"/>
                  <a:pt x="1638" y="112"/>
                </a:cubicBezTo>
                <a:cubicBezTo>
                  <a:pt x="1641" y="107"/>
                  <a:pt x="1651" y="109"/>
                  <a:pt x="1660" y="109"/>
                </a:cubicBezTo>
                <a:cubicBezTo>
                  <a:pt x="1672" y="109"/>
                  <a:pt x="1686" y="111"/>
                  <a:pt x="1690" y="106"/>
                </a:cubicBezTo>
                <a:cubicBezTo>
                  <a:pt x="1694" y="112"/>
                  <a:pt x="1710" y="107"/>
                  <a:pt x="1714" y="107"/>
                </a:cubicBezTo>
                <a:cubicBezTo>
                  <a:pt x="1719" y="107"/>
                  <a:pt x="1734" y="106"/>
                  <a:pt x="1734" y="107"/>
                </a:cubicBezTo>
                <a:cubicBezTo>
                  <a:pt x="1737" y="110"/>
                  <a:pt x="1737" y="108"/>
                  <a:pt x="1741" y="107"/>
                </a:cubicBezTo>
                <a:cubicBezTo>
                  <a:pt x="1747" y="107"/>
                  <a:pt x="1751" y="106"/>
                  <a:pt x="1754" y="106"/>
                </a:cubicBezTo>
                <a:cubicBezTo>
                  <a:pt x="1758" y="105"/>
                  <a:pt x="1762" y="106"/>
                  <a:pt x="1766" y="106"/>
                </a:cubicBezTo>
                <a:cubicBezTo>
                  <a:pt x="1767" y="104"/>
                  <a:pt x="1769" y="102"/>
                  <a:pt x="1771" y="101"/>
                </a:cubicBezTo>
                <a:cubicBezTo>
                  <a:pt x="1773" y="101"/>
                  <a:pt x="1775" y="100"/>
                  <a:pt x="1774" y="98"/>
                </a:cubicBezTo>
                <a:cubicBezTo>
                  <a:pt x="1769" y="100"/>
                  <a:pt x="1762" y="103"/>
                  <a:pt x="1761" y="95"/>
                </a:cubicBezTo>
                <a:cubicBezTo>
                  <a:pt x="1772" y="93"/>
                  <a:pt x="1788" y="93"/>
                  <a:pt x="1794" y="91"/>
                </a:cubicBezTo>
                <a:cubicBezTo>
                  <a:pt x="1802" y="90"/>
                  <a:pt x="1814" y="89"/>
                  <a:pt x="1819" y="88"/>
                </a:cubicBezTo>
                <a:cubicBezTo>
                  <a:pt x="1824" y="88"/>
                  <a:pt x="1830" y="90"/>
                  <a:pt x="1830" y="83"/>
                </a:cubicBezTo>
                <a:cubicBezTo>
                  <a:pt x="1824" y="83"/>
                  <a:pt x="1820" y="86"/>
                  <a:pt x="1815" y="87"/>
                </a:cubicBezTo>
                <a:cubicBezTo>
                  <a:pt x="1806" y="87"/>
                  <a:pt x="1801" y="85"/>
                  <a:pt x="1796" y="85"/>
                </a:cubicBezTo>
                <a:cubicBezTo>
                  <a:pt x="1794" y="85"/>
                  <a:pt x="1794" y="86"/>
                  <a:pt x="1791" y="87"/>
                </a:cubicBezTo>
                <a:cubicBezTo>
                  <a:pt x="1789" y="87"/>
                  <a:pt x="1788" y="87"/>
                  <a:pt x="1786" y="88"/>
                </a:cubicBezTo>
                <a:cubicBezTo>
                  <a:pt x="1786" y="89"/>
                  <a:pt x="1783" y="88"/>
                  <a:pt x="1783" y="88"/>
                </a:cubicBezTo>
                <a:cubicBezTo>
                  <a:pt x="1773" y="89"/>
                  <a:pt x="1761" y="87"/>
                  <a:pt x="1750" y="88"/>
                </a:cubicBezTo>
                <a:cubicBezTo>
                  <a:pt x="1748" y="88"/>
                  <a:pt x="1747" y="89"/>
                  <a:pt x="1745" y="90"/>
                </a:cubicBezTo>
                <a:cubicBezTo>
                  <a:pt x="1733" y="91"/>
                  <a:pt x="1720" y="90"/>
                  <a:pt x="1708" y="91"/>
                </a:cubicBezTo>
                <a:cubicBezTo>
                  <a:pt x="1706" y="92"/>
                  <a:pt x="1706" y="93"/>
                  <a:pt x="1703" y="93"/>
                </a:cubicBezTo>
                <a:cubicBezTo>
                  <a:pt x="1700" y="93"/>
                  <a:pt x="1700" y="91"/>
                  <a:pt x="1697" y="91"/>
                </a:cubicBezTo>
                <a:cubicBezTo>
                  <a:pt x="1695" y="91"/>
                  <a:pt x="1694" y="93"/>
                  <a:pt x="1692" y="93"/>
                </a:cubicBezTo>
                <a:cubicBezTo>
                  <a:pt x="1682" y="94"/>
                  <a:pt x="1673" y="93"/>
                  <a:pt x="1667" y="95"/>
                </a:cubicBezTo>
                <a:cubicBezTo>
                  <a:pt x="1664" y="95"/>
                  <a:pt x="1661" y="97"/>
                  <a:pt x="1658" y="96"/>
                </a:cubicBezTo>
                <a:cubicBezTo>
                  <a:pt x="1656" y="91"/>
                  <a:pt x="1654" y="86"/>
                  <a:pt x="1659" y="83"/>
                </a:cubicBezTo>
                <a:cubicBezTo>
                  <a:pt x="1651" y="82"/>
                  <a:pt x="1644" y="85"/>
                  <a:pt x="1640" y="85"/>
                </a:cubicBezTo>
                <a:cubicBezTo>
                  <a:pt x="1638" y="85"/>
                  <a:pt x="1638" y="84"/>
                  <a:pt x="1635" y="83"/>
                </a:cubicBezTo>
                <a:cubicBezTo>
                  <a:pt x="1631" y="83"/>
                  <a:pt x="1623" y="84"/>
                  <a:pt x="1619" y="83"/>
                </a:cubicBezTo>
                <a:cubicBezTo>
                  <a:pt x="1616" y="83"/>
                  <a:pt x="1616" y="81"/>
                  <a:pt x="1614" y="80"/>
                </a:cubicBezTo>
                <a:cubicBezTo>
                  <a:pt x="1614" y="82"/>
                  <a:pt x="1613" y="81"/>
                  <a:pt x="1612" y="82"/>
                </a:cubicBezTo>
                <a:cubicBezTo>
                  <a:pt x="1609" y="83"/>
                  <a:pt x="1605" y="84"/>
                  <a:pt x="1602" y="85"/>
                </a:cubicBezTo>
                <a:cubicBezTo>
                  <a:pt x="1600" y="86"/>
                  <a:pt x="1596" y="87"/>
                  <a:pt x="1595" y="87"/>
                </a:cubicBezTo>
                <a:cubicBezTo>
                  <a:pt x="1594" y="87"/>
                  <a:pt x="1594" y="85"/>
                  <a:pt x="1592" y="85"/>
                </a:cubicBezTo>
                <a:cubicBezTo>
                  <a:pt x="1591" y="85"/>
                  <a:pt x="1591" y="84"/>
                  <a:pt x="1591" y="83"/>
                </a:cubicBezTo>
                <a:cubicBezTo>
                  <a:pt x="1588" y="83"/>
                  <a:pt x="1586" y="86"/>
                  <a:pt x="1586" y="83"/>
                </a:cubicBezTo>
                <a:cubicBezTo>
                  <a:pt x="1586" y="81"/>
                  <a:pt x="1588" y="81"/>
                  <a:pt x="1587" y="79"/>
                </a:cubicBezTo>
                <a:cubicBezTo>
                  <a:pt x="1591" y="79"/>
                  <a:pt x="1595" y="79"/>
                  <a:pt x="1596" y="76"/>
                </a:cubicBezTo>
                <a:cubicBezTo>
                  <a:pt x="1584" y="75"/>
                  <a:pt x="1573" y="72"/>
                  <a:pt x="1563" y="74"/>
                </a:cubicBezTo>
                <a:cubicBezTo>
                  <a:pt x="1560" y="74"/>
                  <a:pt x="1560" y="76"/>
                  <a:pt x="1558" y="76"/>
                </a:cubicBezTo>
                <a:cubicBezTo>
                  <a:pt x="1554" y="76"/>
                  <a:pt x="1552" y="74"/>
                  <a:pt x="1549" y="74"/>
                </a:cubicBezTo>
                <a:cubicBezTo>
                  <a:pt x="1547" y="74"/>
                  <a:pt x="1547" y="75"/>
                  <a:pt x="1544" y="76"/>
                </a:cubicBezTo>
                <a:cubicBezTo>
                  <a:pt x="1543" y="76"/>
                  <a:pt x="1541" y="76"/>
                  <a:pt x="1539" y="76"/>
                </a:cubicBezTo>
                <a:cubicBezTo>
                  <a:pt x="1534" y="75"/>
                  <a:pt x="1536" y="75"/>
                  <a:pt x="1533" y="76"/>
                </a:cubicBezTo>
                <a:cubicBezTo>
                  <a:pt x="1532" y="76"/>
                  <a:pt x="1530" y="75"/>
                  <a:pt x="1529" y="76"/>
                </a:cubicBezTo>
                <a:cubicBezTo>
                  <a:pt x="1522" y="76"/>
                  <a:pt x="1516" y="77"/>
                  <a:pt x="1513" y="77"/>
                </a:cubicBezTo>
                <a:cubicBezTo>
                  <a:pt x="1510" y="77"/>
                  <a:pt x="1507" y="77"/>
                  <a:pt x="1504" y="77"/>
                </a:cubicBezTo>
                <a:cubicBezTo>
                  <a:pt x="1503" y="77"/>
                  <a:pt x="1502" y="76"/>
                  <a:pt x="1503" y="76"/>
                </a:cubicBezTo>
                <a:cubicBezTo>
                  <a:pt x="1500" y="76"/>
                  <a:pt x="1497" y="77"/>
                  <a:pt x="1494" y="77"/>
                </a:cubicBezTo>
                <a:cubicBezTo>
                  <a:pt x="1492" y="77"/>
                  <a:pt x="1491" y="76"/>
                  <a:pt x="1488" y="76"/>
                </a:cubicBezTo>
                <a:cubicBezTo>
                  <a:pt x="1485" y="76"/>
                  <a:pt x="1484" y="77"/>
                  <a:pt x="1481" y="77"/>
                </a:cubicBezTo>
                <a:cubicBezTo>
                  <a:pt x="1473" y="78"/>
                  <a:pt x="1465" y="76"/>
                  <a:pt x="1461" y="76"/>
                </a:cubicBezTo>
                <a:cubicBezTo>
                  <a:pt x="1452" y="75"/>
                  <a:pt x="1443" y="78"/>
                  <a:pt x="1433" y="77"/>
                </a:cubicBezTo>
                <a:cubicBezTo>
                  <a:pt x="1434" y="74"/>
                  <a:pt x="1431" y="74"/>
                  <a:pt x="1430" y="72"/>
                </a:cubicBezTo>
                <a:cubicBezTo>
                  <a:pt x="1412" y="72"/>
                  <a:pt x="1405" y="73"/>
                  <a:pt x="1390" y="74"/>
                </a:cubicBezTo>
                <a:cubicBezTo>
                  <a:pt x="1390" y="71"/>
                  <a:pt x="1385" y="72"/>
                  <a:pt x="1387" y="68"/>
                </a:cubicBezTo>
                <a:cubicBezTo>
                  <a:pt x="1388" y="65"/>
                  <a:pt x="1393" y="67"/>
                  <a:pt x="1393" y="64"/>
                </a:cubicBezTo>
                <a:cubicBezTo>
                  <a:pt x="1386" y="63"/>
                  <a:pt x="1387" y="68"/>
                  <a:pt x="1382" y="68"/>
                </a:cubicBezTo>
                <a:cubicBezTo>
                  <a:pt x="1380" y="63"/>
                  <a:pt x="1372" y="61"/>
                  <a:pt x="1368" y="64"/>
                </a:cubicBezTo>
                <a:cubicBezTo>
                  <a:pt x="1368" y="63"/>
                  <a:pt x="1369" y="60"/>
                  <a:pt x="1367" y="60"/>
                </a:cubicBezTo>
                <a:cubicBezTo>
                  <a:pt x="1365" y="60"/>
                  <a:pt x="1366" y="59"/>
                  <a:pt x="1365" y="58"/>
                </a:cubicBezTo>
                <a:cubicBezTo>
                  <a:pt x="1362" y="56"/>
                  <a:pt x="1356" y="54"/>
                  <a:pt x="1355" y="58"/>
                </a:cubicBezTo>
                <a:cubicBezTo>
                  <a:pt x="1358" y="58"/>
                  <a:pt x="1361" y="58"/>
                  <a:pt x="1362" y="60"/>
                </a:cubicBezTo>
                <a:cubicBezTo>
                  <a:pt x="1358" y="59"/>
                  <a:pt x="1360" y="62"/>
                  <a:pt x="1358" y="63"/>
                </a:cubicBezTo>
                <a:cubicBezTo>
                  <a:pt x="1358" y="63"/>
                  <a:pt x="1356" y="62"/>
                  <a:pt x="1355" y="63"/>
                </a:cubicBezTo>
                <a:cubicBezTo>
                  <a:pt x="1353" y="64"/>
                  <a:pt x="1353" y="68"/>
                  <a:pt x="1348" y="68"/>
                </a:cubicBezTo>
                <a:cubicBezTo>
                  <a:pt x="1349" y="65"/>
                  <a:pt x="1353" y="66"/>
                  <a:pt x="1352" y="63"/>
                </a:cubicBezTo>
                <a:cubicBezTo>
                  <a:pt x="1349" y="62"/>
                  <a:pt x="1343" y="64"/>
                  <a:pt x="1345" y="60"/>
                </a:cubicBezTo>
                <a:cubicBezTo>
                  <a:pt x="1338" y="60"/>
                  <a:pt x="1332" y="59"/>
                  <a:pt x="1327" y="61"/>
                </a:cubicBezTo>
                <a:cubicBezTo>
                  <a:pt x="1326" y="56"/>
                  <a:pt x="1318" y="57"/>
                  <a:pt x="1312" y="57"/>
                </a:cubicBezTo>
                <a:cubicBezTo>
                  <a:pt x="1311" y="62"/>
                  <a:pt x="1318" y="59"/>
                  <a:pt x="1314" y="63"/>
                </a:cubicBezTo>
                <a:cubicBezTo>
                  <a:pt x="1308" y="62"/>
                  <a:pt x="1309" y="55"/>
                  <a:pt x="1307" y="52"/>
                </a:cubicBezTo>
                <a:cubicBezTo>
                  <a:pt x="1313" y="51"/>
                  <a:pt x="1313" y="50"/>
                  <a:pt x="1319" y="52"/>
                </a:cubicBezTo>
                <a:cubicBezTo>
                  <a:pt x="1322" y="49"/>
                  <a:pt x="1332" y="49"/>
                  <a:pt x="1334" y="47"/>
                </a:cubicBezTo>
                <a:cubicBezTo>
                  <a:pt x="1336" y="45"/>
                  <a:pt x="1342" y="44"/>
                  <a:pt x="1344" y="49"/>
                </a:cubicBezTo>
                <a:cubicBezTo>
                  <a:pt x="1338" y="49"/>
                  <a:pt x="1337" y="46"/>
                  <a:pt x="1334" y="50"/>
                </a:cubicBezTo>
                <a:cubicBezTo>
                  <a:pt x="1344" y="51"/>
                  <a:pt x="1350" y="52"/>
                  <a:pt x="1359" y="49"/>
                </a:cubicBezTo>
                <a:cubicBezTo>
                  <a:pt x="1359" y="51"/>
                  <a:pt x="1359" y="52"/>
                  <a:pt x="1360" y="50"/>
                </a:cubicBezTo>
                <a:cubicBezTo>
                  <a:pt x="1361" y="49"/>
                  <a:pt x="1362" y="52"/>
                  <a:pt x="1362" y="52"/>
                </a:cubicBezTo>
                <a:cubicBezTo>
                  <a:pt x="1365" y="52"/>
                  <a:pt x="1367" y="52"/>
                  <a:pt x="1370" y="52"/>
                </a:cubicBezTo>
                <a:cubicBezTo>
                  <a:pt x="1371" y="46"/>
                  <a:pt x="1360" y="51"/>
                  <a:pt x="1364" y="42"/>
                </a:cubicBezTo>
                <a:cubicBezTo>
                  <a:pt x="1360" y="41"/>
                  <a:pt x="1360" y="45"/>
                  <a:pt x="1359" y="45"/>
                </a:cubicBezTo>
                <a:cubicBezTo>
                  <a:pt x="1354" y="47"/>
                  <a:pt x="1344" y="46"/>
                  <a:pt x="1344" y="44"/>
                </a:cubicBezTo>
                <a:cubicBezTo>
                  <a:pt x="1347" y="44"/>
                  <a:pt x="1345" y="39"/>
                  <a:pt x="1349" y="39"/>
                </a:cubicBezTo>
                <a:cubicBezTo>
                  <a:pt x="1352" y="39"/>
                  <a:pt x="1353" y="41"/>
                  <a:pt x="1357" y="41"/>
                </a:cubicBezTo>
                <a:cubicBezTo>
                  <a:pt x="1359" y="40"/>
                  <a:pt x="1359" y="39"/>
                  <a:pt x="1362" y="39"/>
                </a:cubicBezTo>
                <a:cubicBezTo>
                  <a:pt x="1365" y="39"/>
                  <a:pt x="1365" y="42"/>
                  <a:pt x="1369" y="42"/>
                </a:cubicBezTo>
                <a:cubicBezTo>
                  <a:pt x="1371" y="42"/>
                  <a:pt x="1372" y="42"/>
                  <a:pt x="1374" y="41"/>
                </a:cubicBezTo>
                <a:cubicBezTo>
                  <a:pt x="1374" y="44"/>
                  <a:pt x="1378" y="43"/>
                  <a:pt x="1377" y="47"/>
                </a:cubicBezTo>
                <a:cubicBezTo>
                  <a:pt x="1377" y="50"/>
                  <a:pt x="1371" y="48"/>
                  <a:pt x="1372" y="52"/>
                </a:cubicBezTo>
                <a:cubicBezTo>
                  <a:pt x="1376" y="51"/>
                  <a:pt x="1384" y="54"/>
                  <a:pt x="1385" y="50"/>
                </a:cubicBezTo>
                <a:cubicBezTo>
                  <a:pt x="1383" y="48"/>
                  <a:pt x="1380" y="46"/>
                  <a:pt x="1380" y="42"/>
                </a:cubicBezTo>
                <a:cubicBezTo>
                  <a:pt x="1385" y="40"/>
                  <a:pt x="1390" y="40"/>
                  <a:pt x="1394" y="41"/>
                </a:cubicBezTo>
                <a:cubicBezTo>
                  <a:pt x="1399" y="41"/>
                  <a:pt x="1396" y="42"/>
                  <a:pt x="1400" y="41"/>
                </a:cubicBezTo>
                <a:cubicBezTo>
                  <a:pt x="1405" y="39"/>
                  <a:pt x="1412" y="43"/>
                  <a:pt x="1415" y="39"/>
                </a:cubicBezTo>
                <a:cubicBezTo>
                  <a:pt x="1410" y="36"/>
                  <a:pt x="1403" y="39"/>
                  <a:pt x="1400" y="39"/>
                </a:cubicBezTo>
                <a:cubicBezTo>
                  <a:pt x="1400" y="39"/>
                  <a:pt x="1400" y="37"/>
                  <a:pt x="1399" y="37"/>
                </a:cubicBezTo>
                <a:cubicBezTo>
                  <a:pt x="1398" y="38"/>
                  <a:pt x="1399" y="39"/>
                  <a:pt x="1397" y="39"/>
                </a:cubicBezTo>
                <a:cubicBezTo>
                  <a:pt x="1395" y="39"/>
                  <a:pt x="1394" y="38"/>
                  <a:pt x="1392" y="37"/>
                </a:cubicBezTo>
                <a:cubicBezTo>
                  <a:pt x="1386" y="37"/>
                  <a:pt x="1378" y="37"/>
                  <a:pt x="1372" y="37"/>
                </a:cubicBezTo>
                <a:cubicBezTo>
                  <a:pt x="1370" y="38"/>
                  <a:pt x="1369" y="39"/>
                  <a:pt x="1365" y="39"/>
                </a:cubicBezTo>
                <a:cubicBezTo>
                  <a:pt x="1362" y="39"/>
                  <a:pt x="1358" y="36"/>
                  <a:pt x="1355" y="36"/>
                </a:cubicBezTo>
                <a:cubicBezTo>
                  <a:pt x="1353" y="36"/>
                  <a:pt x="1350" y="37"/>
                  <a:pt x="1347" y="37"/>
                </a:cubicBezTo>
                <a:cubicBezTo>
                  <a:pt x="1344" y="38"/>
                  <a:pt x="1343" y="36"/>
                  <a:pt x="1340" y="36"/>
                </a:cubicBezTo>
                <a:cubicBezTo>
                  <a:pt x="1338" y="36"/>
                  <a:pt x="1339" y="38"/>
                  <a:pt x="1337" y="36"/>
                </a:cubicBezTo>
                <a:cubicBezTo>
                  <a:pt x="1336" y="35"/>
                  <a:pt x="1322" y="36"/>
                  <a:pt x="1322" y="36"/>
                </a:cubicBezTo>
                <a:cubicBezTo>
                  <a:pt x="1319" y="36"/>
                  <a:pt x="1319" y="37"/>
                  <a:pt x="1317" y="36"/>
                </a:cubicBezTo>
                <a:cubicBezTo>
                  <a:pt x="1315" y="34"/>
                  <a:pt x="1302" y="36"/>
                  <a:pt x="1302" y="37"/>
                </a:cubicBezTo>
                <a:cubicBezTo>
                  <a:pt x="1306" y="38"/>
                  <a:pt x="1310" y="38"/>
                  <a:pt x="1312" y="41"/>
                </a:cubicBezTo>
                <a:cubicBezTo>
                  <a:pt x="1307" y="42"/>
                  <a:pt x="1305" y="40"/>
                  <a:pt x="1302" y="42"/>
                </a:cubicBezTo>
                <a:cubicBezTo>
                  <a:pt x="1298" y="45"/>
                  <a:pt x="1300" y="41"/>
                  <a:pt x="1295" y="42"/>
                </a:cubicBezTo>
                <a:cubicBezTo>
                  <a:pt x="1295" y="42"/>
                  <a:pt x="1296" y="44"/>
                  <a:pt x="1295" y="44"/>
                </a:cubicBezTo>
                <a:cubicBezTo>
                  <a:pt x="1295" y="44"/>
                  <a:pt x="1293" y="44"/>
                  <a:pt x="1292" y="44"/>
                </a:cubicBezTo>
                <a:cubicBezTo>
                  <a:pt x="1292" y="44"/>
                  <a:pt x="1292" y="45"/>
                  <a:pt x="1292" y="45"/>
                </a:cubicBezTo>
                <a:cubicBezTo>
                  <a:pt x="1289" y="49"/>
                  <a:pt x="1275" y="43"/>
                  <a:pt x="1269" y="45"/>
                </a:cubicBezTo>
                <a:cubicBezTo>
                  <a:pt x="1270" y="40"/>
                  <a:pt x="1263" y="43"/>
                  <a:pt x="1264" y="39"/>
                </a:cubicBezTo>
                <a:cubicBezTo>
                  <a:pt x="1266" y="37"/>
                  <a:pt x="1269" y="41"/>
                  <a:pt x="1272" y="41"/>
                </a:cubicBezTo>
                <a:cubicBezTo>
                  <a:pt x="1272" y="41"/>
                  <a:pt x="1272" y="39"/>
                  <a:pt x="1272" y="39"/>
                </a:cubicBezTo>
                <a:cubicBezTo>
                  <a:pt x="1274" y="37"/>
                  <a:pt x="1286" y="39"/>
                  <a:pt x="1287" y="39"/>
                </a:cubicBezTo>
                <a:cubicBezTo>
                  <a:pt x="1290" y="39"/>
                  <a:pt x="1290" y="37"/>
                  <a:pt x="1294" y="37"/>
                </a:cubicBezTo>
                <a:cubicBezTo>
                  <a:pt x="1296" y="38"/>
                  <a:pt x="1295" y="41"/>
                  <a:pt x="1299" y="41"/>
                </a:cubicBezTo>
                <a:cubicBezTo>
                  <a:pt x="1301" y="35"/>
                  <a:pt x="1293" y="38"/>
                  <a:pt x="1292" y="34"/>
                </a:cubicBezTo>
                <a:cubicBezTo>
                  <a:pt x="1288" y="33"/>
                  <a:pt x="1289" y="37"/>
                  <a:pt x="1286" y="37"/>
                </a:cubicBezTo>
                <a:cubicBezTo>
                  <a:pt x="1281" y="34"/>
                  <a:pt x="1278" y="39"/>
                  <a:pt x="1276" y="36"/>
                </a:cubicBezTo>
                <a:cubicBezTo>
                  <a:pt x="1274" y="34"/>
                  <a:pt x="1266" y="38"/>
                  <a:pt x="1264" y="36"/>
                </a:cubicBezTo>
                <a:cubicBezTo>
                  <a:pt x="1262" y="36"/>
                  <a:pt x="1262" y="34"/>
                  <a:pt x="1259" y="34"/>
                </a:cubicBezTo>
                <a:cubicBezTo>
                  <a:pt x="1259" y="37"/>
                  <a:pt x="1256" y="35"/>
                  <a:pt x="1254" y="36"/>
                </a:cubicBezTo>
                <a:cubicBezTo>
                  <a:pt x="1253" y="37"/>
                  <a:pt x="1252" y="40"/>
                  <a:pt x="1249" y="39"/>
                </a:cubicBezTo>
                <a:cubicBezTo>
                  <a:pt x="1251" y="34"/>
                  <a:pt x="1246" y="35"/>
                  <a:pt x="1246" y="33"/>
                </a:cubicBezTo>
                <a:cubicBezTo>
                  <a:pt x="1238" y="32"/>
                  <a:pt x="1236" y="37"/>
                  <a:pt x="1231" y="37"/>
                </a:cubicBezTo>
                <a:cubicBezTo>
                  <a:pt x="1219" y="36"/>
                  <a:pt x="1210" y="36"/>
                  <a:pt x="1199" y="39"/>
                </a:cubicBezTo>
                <a:cubicBezTo>
                  <a:pt x="1194" y="38"/>
                  <a:pt x="1191" y="35"/>
                  <a:pt x="1186" y="34"/>
                </a:cubicBezTo>
                <a:cubicBezTo>
                  <a:pt x="1187" y="41"/>
                  <a:pt x="1181" y="34"/>
                  <a:pt x="1176" y="36"/>
                </a:cubicBezTo>
                <a:cubicBezTo>
                  <a:pt x="1176" y="41"/>
                  <a:pt x="1176" y="45"/>
                  <a:pt x="1172" y="47"/>
                </a:cubicBezTo>
                <a:cubicBezTo>
                  <a:pt x="1170" y="46"/>
                  <a:pt x="1170" y="45"/>
                  <a:pt x="1167" y="47"/>
                </a:cubicBezTo>
                <a:cubicBezTo>
                  <a:pt x="1167" y="48"/>
                  <a:pt x="1167" y="50"/>
                  <a:pt x="1166" y="50"/>
                </a:cubicBezTo>
                <a:cubicBezTo>
                  <a:pt x="1165" y="53"/>
                  <a:pt x="1168" y="53"/>
                  <a:pt x="1169" y="55"/>
                </a:cubicBezTo>
                <a:cubicBezTo>
                  <a:pt x="1168" y="56"/>
                  <a:pt x="1160" y="58"/>
                  <a:pt x="1159" y="55"/>
                </a:cubicBezTo>
                <a:cubicBezTo>
                  <a:pt x="1160" y="50"/>
                  <a:pt x="1158" y="42"/>
                  <a:pt x="1161" y="39"/>
                </a:cubicBezTo>
                <a:cubicBezTo>
                  <a:pt x="1145" y="36"/>
                  <a:pt x="1124" y="39"/>
                  <a:pt x="1109" y="42"/>
                </a:cubicBezTo>
                <a:cubicBezTo>
                  <a:pt x="1104" y="44"/>
                  <a:pt x="1100" y="38"/>
                  <a:pt x="1098" y="42"/>
                </a:cubicBezTo>
                <a:cubicBezTo>
                  <a:pt x="1100" y="42"/>
                  <a:pt x="1100" y="51"/>
                  <a:pt x="1098" y="50"/>
                </a:cubicBezTo>
                <a:cubicBezTo>
                  <a:pt x="1094" y="54"/>
                  <a:pt x="1087" y="46"/>
                  <a:pt x="1091" y="42"/>
                </a:cubicBezTo>
                <a:cubicBezTo>
                  <a:pt x="1087" y="43"/>
                  <a:pt x="1083" y="41"/>
                  <a:pt x="1079" y="41"/>
                </a:cubicBezTo>
                <a:cubicBezTo>
                  <a:pt x="1074" y="40"/>
                  <a:pt x="1068" y="42"/>
                  <a:pt x="1064" y="39"/>
                </a:cubicBezTo>
                <a:cubicBezTo>
                  <a:pt x="1063" y="36"/>
                  <a:pt x="1067" y="36"/>
                  <a:pt x="1068" y="36"/>
                </a:cubicBezTo>
                <a:cubicBezTo>
                  <a:pt x="1069" y="34"/>
                  <a:pt x="1067" y="30"/>
                  <a:pt x="1068" y="28"/>
                </a:cubicBezTo>
                <a:cubicBezTo>
                  <a:pt x="1071" y="26"/>
                  <a:pt x="1075" y="26"/>
                  <a:pt x="1079" y="25"/>
                </a:cubicBezTo>
                <a:cubicBezTo>
                  <a:pt x="1077" y="29"/>
                  <a:pt x="1073" y="30"/>
                  <a:pt x="1073" y="36"/>
                </a:cubicBezTo>
                <a:cubicBezTo>
                  <a:pt x="1079" y="36"/>
                  <a:pt x="1084" y="34"/>
                  <a:pt x="1088" y="31"/>
                </a:cubicBezTo>
                <a:cubicBezTo>
                  <a:pt x="1085" y="30"/>
                  <a:pt x="1082" y="28"/>
                  <a:pt x="1083" y="23"/>
                </a:cubicBezTo>
                <a:cubicBezTo>
                  <a:pt x="1085" y="21"/>
                  <a:pt x="1088" y="21"/>
                  <a:pt x="1093" y="22"/>
                </a:cubicBezTo>
                <a:cubicBezTo>
                  <a:pt x="1094" y="31"/>
                  <a:pt x="1094" y="29"/>
                  <a:pt x="1089" y="33"/>
                </a:cubicBezTo>
                <a:cubicBezTo>
                  <a:pt x="1092" y="33"/>
                  <a:pt x="1095" y="33"/>
                  <a:pt x="1098" y="33"/>
                </a:cubicBezTo>
                <a:cubicBezTo>
                  <a:pt x="1096" y="25"/>
                  <a:pt x="1103" y="26"/>
                  <a:pt x="1101" y="18"/>
                </a:cubicBezTo>
                <a:cubicBezTo>
                  <a:pt x="1098" y="16"/>
                  <a:pt x="1090" y="17"/>
                  <a:pt x="1084" y="17"/>
                </a:cubicBezTo>
                <a:cubicBezTo>
                  <a:pt x="1084" y="14"/>
                  <a:pt x="1083" y="13"/>
                  <a:pt x="1081" y="12"/>
                </a:cubicBezTo>
                <a:cubicBezTo>
                  <a:pt x="1082" y="15"/>
                  <a:pt x="1079" y="15"/>
                  <a:pt x="1078" y="17"/>
                </a:cubicBezTo>
                <a:cubicBezTo>
                  <a:pt x="1076" y="18"/>
                  <a:pt x="1076" y="21"/>
                  <a:pt x="1074" y="22"/>
                </a:cubicBezTo>
                <a:cubicBezTo>
                  <a:pt x="1070" y="24"/>
                  <a:pt x="1063" y="23"/>
                  <a:pt x="1059" y="26"/>
                </a:cubicBezTo>
                <a:cubicBezTo>
                  <a:pt x="1064" y="22"/>
                  <a:pt x="1057" y="25"/>
                  <a:pt x="1058" y="20"/>
                </a:cubicBezTo>
                <a:cubicBezTo>
                  <a:pt x="1053" y="20"/>
                  <a:pt x="1050" y="18"/>
                  <a:pt x="1048" y="15"/>
                </a:cubicBezTo>
                <a:cubicBezTo>
                  <a:pt x="1047" y="17"/>
                  <a:pt x="1048" y="20"/>
                  <a:pt x="1046" y="20"/>
                </a:cubicBezTo>
                <a:cubicBezTo>
                  <a:pt x="1039" y="20"/>
                  <a:pt x="1032" y="20"/>
                  <a:pt x="1028" y="18"/>
                </a:cubicBezTo>
                <a:cubicBezTo>
                  <a:pt x="1025" y="21"/>
                  <a:pt x="1025" y="26"/>
                  <a:pt x="1023" y="28"/>
                </a:cubicBezTo>
                <a:cubicBezTo>
                  <a:pt x="1017" y="29"/>
                  <a:pt x="1018" y="25"/>
                  <a:pt x="1014" y="25"/>
                </a:cubicBezTo>
                <a:cubicBezTo>
                  <a:pt x="1016" y="30"/>
                  <a:pt x="1016" y="28"/>
                  <a:pt x="1014" y="33"/>
                </a:cubicBezTo>
                <a:cubicBezTo>
                  <a:pt x="1017" y="34"/>
                  <a:pt x="1021" y="28"/>
                  <a:pt x="1023" y="33"/>
                </a:cubicBezTo>
                <a:cubicBezTo>
                  <a:pt x="1021" y="35"/>
                  <a:pt x="1013" y="33"/>
                  <a:pt x="1013" y="37"/>
                </a:cubicBezTo>
                <a:cubicBezTo>
                  <a:pt x="1018" y="39"/>
                  <a:pt x="1019" y="36"/>
                  <a:pt x="1023" y="36"/>
                </a:cubicBezTo>
                <a:cubicBezTo>
                  <a:pt x="1023" y="37"/>
                  <a:pt x="1024" y="38"/>
                  <a:pt x="1024" y="36"/>
                </a:cubicBezTo>
                <a:cubicBezTo>
                  <a:pt x="1026" y="37"/>
                  <a:pt x="1028" y="38"/>
                  <a:pt x="1028" y="41"/>
                </a:cubicBezTo>
                <a:cubicBezTo>
                  <a:pt x="1022" y="39"/>
                  <a:pt x="1021" y="45"/>
                  <a:pt x="1018" y="45"/>
                </a:cubicBezTo>
                <a:cubicBezTo>
                  <a:pt x="1015" y="46"/>
                  <a:pt x="1013" y="42"/>
                  <a:pt x="1008" y="44"/>
                </a:cubicBezTo>
                <a:cubicBezTo>
                  <a:pt x="1007" y="41"/>
                  <a:pt x="1004" y="39"/>
                  <a:pt x="1004" y="34"/>
                </a:cubicBezTo>
                <a:cubicBezTo>
                  <a:pt x="1007" y="34"/>
                  <a:pt x="1013" y="36"/>
                  <a:pt x="1011" y="31"/>
                </a:cubicBezTo>
                <a:cubicBezTo>
                  <a:pt x="1008" y="28"/>
                  <a:pt x="1005" y="32"/>
                  <a:pt x="1003" y="34"/>
                </a:cubicBezTo>
                <a:cubicBezTo>
                  <a:pt x="1002" y="31"/>
                  <a:pt x="993" y="35"/>
                  <a:pt x="993" y="31"/>
                </a:cubicBezTo>
                <a:cubicBezTo>
                  <a:pt x="995" y="31"/>
                  <a:pt x="1002" y="29"/>
                  <a:pt x="998" y="28"/>
                </a:cubicBezTo>
                <a:cubicBezTo>
                  <a:pt x="993" y="29"/>
                  <a:pt x="993" y="34"/>
                  <a:pt x="986" y="33"/>
                </a:cubicBezTo>
                <a:cubicBezTo>
                  <a:pt x="986" y="34"/>
                  <a:pt x="986" y="36"/>
                  <a:pt x="984" y="36"/>
                </a:cubicBezTo>
                <a:cubicBezTo>
                  <a:pt x="983" y="42"/>
                  <a:pt x="989" y="40"/>
                  <a:pt x="988" y="45"/>
                </a:cubicBezTo>
                <a:cubicBezTo>
                  <a:pt x="988" y="48"/>
                  <a:pt x="984" y="48"/>
                  <a:pt x="985" y="50"/>
                </a:cubicBezTo>
                <a:cubicBezTo>
                  <a:pt x="985" y="51"/>
                  <a:pt x="987" y="50"/>
                  <a:pt x="986" y="52"/>
                </a:cubicBezTo>
                <a:cubicBezTo>
                  <a:pt x="986" y="52"/>
                  <a:pt x="983" y="51"/>
                  <a:pt x="983" y="52"/>
                </a:cubicBezTo>
                <a:cubicBezTo>
                  <a:pt x="982" y="54"/>
                  <a:pt x="984" y="58"/>
                  <a:pt x="981" y="58"/>
                </a:cubicBezTo>
                <a:cubicBezTo>
                  <a:pt x="976" y="58"/>
                  <a:pt x="975" y="54"/>
                  <a:pt x="975" y="49"/>
                </a:cubicBezTo>
                <a:cubicBezTo>
                  <a:pt x="970" y="49"/>
                  <a:pt x="966" y="49"/>
                  <a:pt x="961" y="49"/>
                </a:cubicBezTo>
                <a:cubicBezTo>
                  <a:pt x="961" y="43"/>
                  <a:pt x="955" y="43"/>
                  <a:pt x="955" y="37"/>
                </a:cubicBezTo>
                <a:cubicBezTo>
                  <a:pt x="956" y="33"/>
                  <a:pt x="952" y="33"/>
                  <a:pt x="953" y="30"/>
                </a:cubicBezTo>
                <a:cubicBezTo>
                  <a:pt x="954" y="30"/>
                  <a:pt x="955" y="27"/>
                  <a:pt x="953" y="26"/>
                </a:cubicBezTo>
                <a:cubicBezTo>
                  <a:pt x="953" y="36"/>
                  <a:pt x="944" y="25"/>
                  <a:pt x="941" y="30"/>
                </a:cubicBezTo>
                <a:cubicBezTo>
                  <a:pt x="942" y="33"/>
                  <a:pt x="939" y="33"/>
                  <a:pt x="940" y="36"/>
                </a:cubicBezTo>
                <a:cubicBezTo>
                  <a:pt x="942" y="36"/>
                  <a:pt x="944" y="36"/>
                  <a:pt x="945" y="37"/>
                </a:cubicBezTo>
                <a:cubicBezTo>
                  <a:pt x="942" y="37"/>
                  <a:pt x="939" y="37"/>
                  <a:pt x="936" y="37"/>
                </a:cubicBezTo>
                <a:cubicBezTo>
                  <a:pt x="937" y="31"/>
                  <a:pt x="927" y="36"/>
                  <a:pt x="925" y="36"/>
                </a:cubicBezTo>
                <a:cubicBezTo>
                  <a:pt x="923" y="36"/>
                  <a:pt x="921" y="36"/>
                  <a:pt x="920" y="36"/>
                </a:cubicBezTo>
                <a:cubicBezTo>
                  <a:pt x="918" y="36"/>
                  <a:pt x="915" y="37"/>
                  <a:pt x="918" y="37"/>
                </a:cubicBezTo>
                <a:cubicBezTo>
                  <a:pt x="922" y="38"/>
                  <a:pt x="928" y="37"/>
                  <a:pt x="928" y="41"/>
                </a:cubicBezTo>
                <a:cubicBezTo>
                  <a:pt x="926" y="39"/>
                  <a:pt x="920" y="40"/>
                  <a:pt x="918" y="42"/>
                </a:cubicBezTo>
                <a:cubicBezTo>
                  <a:pt x="920" y="43"/>
                  <a:pt x="920" y="45"/>
                  <a:pt x="920" y="47"/>
                </a:cubicBezTo>
                <a:cubicBezTo>
                  <a:pt x="917" y="51"/>
                  <a:pt x="913" y="45"/>
                  <a:pt x="913" y="49"/>
                </a:cubicBezTo>
                <a:cubicBezTo>
                  <a:pt x="917" y="49"/>
                  <a:pt x="915" y="57"/>
                  <a:pt x="911" y="57"/>
                </a:cubicBezTo>
                <a:cubicBezTo>
                  <a:pt x="903" y="57"/>
                  <a:pt x="901" y="54"/>
                  <a:pt x="893" y="57"/>
                </a:cubicBezTo>
                <a:cubicBezTo>
                  <a:pt x="890" y="54"/>
                  <a:pt x="892" y="49"/>
                  <a:pt x="890" y="45"/>
                </a:cubicBezTo>
                <a:cubicBezTo>
                  <a:pt x="889" y="44"/>
                  <a:pt x="886" y="44"/>
                  <a:pt x="886" y="41"/>
                </a:cubicBezTo>
                <a:cubicBezTo>
                  <a:pt x="886" y="38"/>
                  <a:pt x="891" y="38"/>
                  <a:pt x="888" y="36"/>
                </a:cubicBezTo>
                <a:cubicBezTo>
                  <a:pt x="887" y="38"/>
                  <a:pt x="886" y="39"/>
                  <a:pt x="883" y="39"/>
                </a:cubicBezTo>
                <a:cubicBezTo>
                  <a:pt x="881" y="42"/>
                  <a:pt x="888" y="44"/>
                  <a:pt x="883" y="45"/>
                </a:cubicBezTo>
                <a:cubicBezTo>
                  <a:pt x="881" y="46"/>
                  <a:pt x="881" y="44"/>
                  <a:pt x="880" y="44"/>
                </a:cubicBezTo>
                <a:cubicBezTo>
                  <a:pt x="878" y="43"/>
                  <a:pt x="879" y="43"/>
                  <a:pt x="876" y="42"/>
                </a:cubicBezTo>
                <a:cubicBezTo>
                  <a:pt x="873" y="42"/>
                  <a:pt x="869" y="43"/>
                  <a:pt x="865" y="42"/>
                </a:cubicBezTo>
                <a:cubicBezTo>
                  <a:pt x="863" y="45"/>
                  <a:pt x="860" y="46"/>
                  <a:pt x="862" y="52"/>
                </a:cubicBezTo>
                <a:cubicBezTo>
                  <a:pt x="857" y="56"/>
                  <a:pt x="853" y="54"/>
                  <a:pt x="845" y="53"/>
                </a:cubicBezTo>
                <a:cubicBezTo>
                  <a:pt x="845" y="55"/>
                  <a:pt x="844" y="55"/>
                  <a:pt x="842" y="55"/>
                </a:cubicBezTo>
                <a:cubicBezTo>
                  <a:pt x="840" y="57"/>
                  <a:pt x="840" y="61"/>
                  <a:pt x="837" y="63"/>
                </a:cubicBezTo>
                <a:cubicBezTo>
                  <a:pt x="833" y="64"/>
                  <a:pt x="829" y="66"/>
                  <a:pt x="824" y="66"/>
                </a:cubicBezTo>
                <a:cubicBezTo>
                  <a:pt x="823" y="64"/>
                  <a:pt x="821" y="65"/>
                  <a:pt x="820" y="63"/>
                </a:cubicBezTo>
                <a:cubicBezTo>
                  <a:pt x="821" y="59"/>
                  <a:pt x="823" y="57"/>
                  <a:pt x="822" y="52"/>
                </a:cubicBezTo>
                <a:cubicBezTo>
                  <a:pt x="817" y="51"/>
                  <a:pt x="817" y="54"/>
                  <a:pt x="812" y="53"/>
                </a:cubicBezTo>
                <a:cubicBezTo>
                  <a:pt x="811" y="51"/>
                  <a:pt x="809" y="51"/>
                  <a:pt x="808" y="49"/>
                </a:cubicBezTo>
                <a:cubicBezTo>
                  <a:pt x="808" y="47"/>
                  <a:pt x="809" y="44"/>
                  <a:pt x="807" y="44"/>
                </a:cubicBezTo>
                <a:cubicBezTo>
                  <a:pt x="801" y="48"/>
                  <a:pt x="813" y="55"/>
                  <a:pt x="805" y="57"/>
                </a:cubicBezTo>
                <a:cubicBezTo>
                  <a:pt x="805" y="54"/>
                  <a:pt x="803" y="53"/>
                  <a:pt x="800" y="53"/>
                </a:cubicBezTo>
                <a:cubicBezTo>
                  <a:pt x="797" y="56"/>
                  <a:pt x="795" y="59"/>
                  <a:pt x="790" y="60"/>
                </a:cubicBezTo>
                <a:cubicBezTo>
                  <a:pt x="790" y="58"/>
                  <a:pt x="790" y="56"/>
                  <a:pt x="787" y="57"/>
                </a:cubicBezTo>
                <a:cubicBezTo>
                  <a:pt x="782" y="58"/>
                  <a:pt x="775" y="58"/>
                  <a:pt x="770" y="60"/>
                </a:cubicBezTo>
                <a:cubicBezTo>
                  <a:pt x="768" y="57"/>
                  <a:pt x="769" y="51"/>
                  <a:pt x="763" y="52"/>
                </a:cubicBezTo>
                <a:cubicBezTo>
                  <a:pt x="758" y="53"/>
                  <a:pt x="760" y="62"/>
                  <a:pt x="750" y="60"/>
                </a:cubicBezTo>
                <a:cubicBezTo>
                  <a:pt x="749" y="55"/>
                  <a:pt x="753" y="56"/>
                  <a:pt x="752" y="52"/>
                </a:cubicBezTo>
                <a:cubicBezTo>
                  <a:pt x="748" y="52"/>
                  <a:pt x="745" y="51"/>
                  <a:pt x="744" y="50"/>
                </a:cubicBezTo>
                <a:cubicBezTo>
                  <a:pt x="746" y="61"/>
                  <a:pt x="732" y="57"/>
                  <a:pt x="724" y="58"/>
                </a:cubicBezTo>
                <a:cubicBezTo>
                  <a:pt x="724" y="62"/>
                  <a:pt x="724" y="66"/>
                  <a:pt x="721" y="66"/>
                </a:cubicBezTo>
                <a:cubicBezTo>
                  <a:pt x="720" y="65"/>
                  <a:pt x="720" y="61"/>
                  <a:pt x="719" y="61"/>
                </a:cubicBezTo>
                <a:cubicBezTo>
                  <a:pt x="718" y="61"/>
                  <a:pt x="719" y="66"/>
                  <a:pt x="719" y="66"/>
                </a:cubicBezTo>
                <a:cubicBezTo>
                  <a:pt x="718" y="67"/>
                  <a:pt x="714" y="66"/>
                  <a:pt x="712" y="66"/>
                </a:cubicBezTo>
                <a:cubicBezTo>
                  <a:pt x="711" y="67"/>
                  <a:pt x="710" y="72"/>
                  <a:pt x="706" y="69"/>
                </a:cubicBezTo>
                <a:cubicBezTo>
                  <a:pt x="702" y="69"/>
                  <a:pt x="704" y="63"/>
                  <a:pt x="699" y="64"/>
                </a:cubicBezTo>
                <a:cubicBezTo>
                  <a:pt x="697" y="65"/>
                  <a:pt x="697" y="66"/>
                  <a:pt x="694" y="66"/>
                </a:cubicBezTo>
                <a:cubicBezTo>
                  <a:pt x="693" y="69"/>
                  <a:pt x="690" y="73"/>
                  <a:pt x="689" y="76"/>
                </a:cubicBezTo>
                <a:cubicBezTo>
                  <a:pt x="688" y="80"/>
                  <a:pt x="685" y="79"/>
                  <a:pt x="681" y="79"/>
                </a:cubicBezTo>
                <a:cubicBezTo>
                  <a:pt x="680" y="74"/>
                  <a:pt x="679" y="69"/>
                  <a:pt x="676" y="66"/>
                </a:cubicBezTo>
                <a:cubicBezTo>
                  <a:pt x="679" y="66"/>
                  <a:pt x="680" y="65"/>
                  <a:pt x="681" y="63"/>
                </a:cubicBezTo>
                <a:cubicBezTo>
                  <a:pt x="676" y="61"/>
                  <a:pt x="675" y="66"/>
                  <a:pt x="672" y="68"/>
                </a:cubicBezTo>
                <a:cubicBezTo>
                  <a:pt x="671" y="69"/>
                  <a:pt x="669" y="68"/>
                  <a:pt x="667" y="69"/>
                </a:cubicBezTo>
                <a:cubicBezTo>
                  <a:pt x="666" y="70"/>
                  <a:pt x="666" y="75"/>
                  <a:pt x="663" y="74"/>
                </a:cubicBezTo>
                <a:cubicBezTo>
                  <a:pt x="660" y="75"/>
                  <a:pt x="662" y="71"/>
                  <a:pt x="661" y="71"/>
                </a:cubicBezTo>
                <a:cubicBezTo>
                  <a:pt x="660" y="70"/>
                  <a:pt x="656" y="72"/>
                  <a:pt x="656" y="69"/>
                </a:cubicBezTo>
                <a:cubicBezTo>
                  <a:pt x="649" y="70"/>
                  <a:pt x="648" y="77"/>
                  <a:pt x="641" y="77"/>
                </a:cubicBezTo>
                <a:cubicBezTo>
                  <a:pt x="635" y="78"/>
                  <a:pt x="632" y="75"/>
                  <a:pt x="629" y="72"/>
                </a:cubicBezTo>
                <a:cubicBezTo>
                  <a:pt x="629" y="75"/>
                  <a:pt x="627" y="75"/>
                  <a:pt x="626" y="77"/>
                </a:cubicBezTo>
                <a:cubicBezTo>
                  <a:pt x="629" y="77"/>
                  <a:pt x="631" y="79"/>
                  <a:pt x="628" y="80"/>
                </a:cubicBezTo>
                <a:cubicBezTo>
                  <a:pt x="624" y="80"/>
                  <a:pt x="623" y="77"/>
                  <a:pt x="621" y="76"/>
                </a:cubicBezTo>
                <a:cubicBezTo>
                  <a:pt x="618" y="79"/>
                  <a:pt x="614" y="80"/>
                  <a:pt x="608" y="80"/>
                </a:cubicBezTo>
                <a:cubicBezTo>
                  <a:pt x="603" y="81"/>
                  <a:pt x="605" y="76"/>
                  <a:pt x="600" y="77"/>
                </a:cubicBezTo>
                <a:cubicBezTo>
                  <a:pt x="598" y="79"/>
                  <a:pt x="592" y="79"/>
                  <a:pt x="591" y="80"/>
                </a:cubicBezTo>
                <a:cubicBezTo>
                  <a:pt x="588" y="83"/>
                  <a:pt x="584" y="81"/>
                  <a:pt x="580" y="82"/>
                </a:cubicBezTo>
                <a:cubicBezTo>
                  <a:pt x="576" y="83"/>
                  <a:pt x="576" y="85"/>
                  <a:pt x="573" y="85"/>
                </a:cubicBezTo>
                <a:cubicBezTo>
                  <a:pt x="571" y="85"/>
                  <a:pt x="570" y="82"/>
                  <a:pt x="567" y="83"/>
                </a:cubicBezTo>
                <a:cubicBezTo>
                  <a:pt x="563" y="84"/>
                  <a:pt x="566" y="89"/>
                  <a:pt x="562" y="88"/>
                </a:cubicBezTo>
                <a:cubicBezTo>
                  <a:pt x="561" y="86"/>
                  <a:pt x="559" y="84"/>
                  <a:pt x="557" y="83"/>
                </a:cubicBezTo>
                <a:cubicBezTo>
                  <a:pt x="555" y="85"/>
                  <a:pt x="553" y="86"/>
                  <a:pt x="550" y="87"/>
                </a:cubicBezTo>
                <a:cubicBezTo>
                  <a:pt x="548" y="87"/>
                  <a:pt x="544" y="88"/>
                  <a:pt x="542" y="88"/>
                </a:cubicBezTo>
                <a:cubicBezTo>
                  <a:pt x="533" y="90"/>
                  <a:pt x="521" y="88"/>
                  <a:pt x="512" y="90"/>
                </a:cubicBezTo>
                <a:cubicBezTo>
                  <a:pt x="509" y="90"/>
                  <a:pt x="508" y="93"/>
                  <a:pt x="505" y="93"/>
                </a:cubicBezTo>
                <a:cubicBezTo>
                  <a:pt x="500" y="93"/>
                  <a:pt x="494" y="93"/>
                  <a:pt x="489" y="93"/>
                </a:cubicBezTo>
                <a:cubicBezTo>
                  <a:pt x="486" y="93"/>
                  <a:pt x="487" y="91"/>
                  <a:pt x="486" y="93"/>
                </a:cubicBezTo>
                <a:cubicBezTo>
                  <a:pt x="485" y="94"/>
                  <a:pt x="483" y="91"/>
                  <a:pt x="484" y="91"/>
                </a:cubicBezTo>
                <a:cubicBezTo>
                  <a:pt x="481" y="91"/>
                  <a:pt x="480" y="93"/>
                  <a:pt x="477" y="93"/>
                </a:cubicBezTo>
                <a:cubicBezTo>
                  <a:pt x="479" y="93"/>
                  <a:pt x="471" y="91"/>
                  <a:pt x="472" y="95"/>
                </a:cubicBezTo>
                <a:cubicBezTo>
                  <a:pt x="477" y="96"/>
                  <a:pt x="485" y="93"/>
                  <a:pt x="487" y="96"/>
                </a:cubicBezTo>
                <a:cubicBezTo>
                  <a:pt x="482" y="96"/>
                  <a:pt x="479" y="98"/>
                  <a:pt x="479" y="102"/>
                </a:cubicBezTo>
                <a:cubicBezTo>
                  <a:pt x="480" y="107"/>
                  <a:pt x="484" y="109"/>
                  <a:pt x="486" y="112"/>
                </a:cubicBezTo>
                <a:cubicBezTo>
                  <a:pt x="486" y="115"/>
                  <a:pt x="488" y="115"/>
                  <a:pt x="490" y="117"/>
                </a:cubicBezTo>
                <a:cubicBezTo>
                  <a:pt x="483" y="119"/>
                  <a:pt x="480" y="121"/>
                  <a:pt x="471" y="118"/>
                </a:cubicBezTo>
                <a:cubicBezTo>
                  <a:pt x="471" y="122"/>
                  <a:pt x="472" y="124"/>
                  <a:pt x="473" y="126"/>
                </a:cubicBezTo>
                <a:cubicBezTo>
                  <a:pt x="467" y="127"/>
                  <a:pt x="473" y="131"/>
                  <a:pt x="470" y="136"/>
                </a:cubicBezTo>
                <a:cubicBezTo>
                  <a:pt x="474" y="136"/>
                  <a:pt x="475" y="133"/>
                  <a:pt x="480" y="134"/>
                </a:cubicBezTo>
                <a:cubicBezTo>
                  <a:pt x="481" y="127"/>
                  <a:pt x="475" y="135"/>
                  <a:pt x="475" y="131"/>
                </a:cubicBezTo>
                <a:cubicBezTo>
                  <a:pt x="476" y="130"/>
                  <a:pt x="476" y="128"/>
                  <a:pt x="477" y="126"/>
                </a:cubicBezTo>
                <a:cubicBezTo>
                  <a:pt x="477" y="126"/>
                  <a:pt x="480" y="127"/>
                  <a:pt x="480" y="126"/>
                </a:cubicBezTo>
                <a:cubicBezTo>
                  <a:pt x="481" y="125"/>
                  <a:pt x="478" y="124"/>
                  <a:pt x="478" y="123"/>
                </a:cubicBezTo>
                <a:cubicBezTo>
                  <a:pt x="479" y="122"/>
                  <a:pt x="483" y="123"/>
                  <a:pt x="483" y="122"/>
                </a:cubicBezTo>
                <a:cubicBezTo>
                  <a:pt x="479" y="126"/>
                  <a:pt x="486" y="124"/>
                  <a:pt x="487" y="128"/>
                </a:cubicBezTo>
                <a:cubicBezTo>
                  <a:pt x="485" y="129"/>
                  <a:pt x="485" y="132"/>
                  <a:pt x="484" y="134"/>
                </a:cubicBezTo>
                <a:cubicBezTo>
                  <a:pt x="483" y="136"/>
                  <a:pt x="476" y="139"/>
                  <a:pt x="482" y="141"/>
                </a:cubicBezTo>
                <a:cubicBezTo>
                  <a:pt x="482" y="138"/>
                  <a:pt x="485" y="137"/>
                  <a:pt x="489" y="137"/>
                </a:cubicBezTo>
                <a:cubicBezTo>
                  <a:pt x="489" y="139"/>
                  <a:pt x="487" y="139"/>
                  <a:pt x="487" y="141"/>
                </a:cubicBezTo>
                <a:cubicBezTo>
                  <a:pt x="494" y="140"/>
                  <a:pt x="494" y="144"/>
                  <a:pt x="496" y="148"/>
                </a:cubicBezTo>
                <a:cubicBezTo>
                  <a:pt x="492" y="149"/>
                  <a:pt x="491" y="152"/>
                  <a:pt x="489" y="152"/>
                </a:cubicBezTo>
                <a:cubicBezTo>
                  <a:pt x="488" y="151"/>
                  <a:pt x="489" y="147"/>
                  <a:pt x="486" y="148"/>
                </a:cubicBezTo>
                <a:cubicBezTo>
                  <a:pt x="485" y="153"/>
                  <a:pt x="483" y="156"/>
                  <a:pt x="478" y="156"/>
                </a:cubicBezTo>
                <a:cubicBezTo>
                  <a:pt x="471" y="156"/>
                  <a:pt x="469" y="150"/>
                  <a:pt x="459" y="152"/>
                </a:cubicBezTo>
                <a:cubicBezTo>
                  <a:pt x="460" y="147"/>
                  <a:pt x="455" y="146"/>
                  <a:pt x="454" y="150"/>
                </a:cubicBezTo>
                <a:cubicBezTo>
                  <a:pt x="456" y="150"/>
                  <a:pt x="458" y="150"/>
                  <a:pt x="458" y="152"/>
                </a:cubicBezTo>
                <a:cubicBezTo>
                  <a:pt x="455" y="154"/>
                  <a:pt x="447" y="154"/>
                  <a:pt x="444" y="152"/>
                </a:cubicBezTo>
                <a:cubicBezTo>
                  <a:pt x="445" y="158"/>
                  <a:pt x="443" y="161"/>
                  <a:pt x="440" y="164"/>
                </a:cubicBezTo>
                <a:cubicBezTo>
                  <a:pt x="431" y="167"/>
                  <a:pt x="424" y="156"/>
                  <a:pt x="420" y="164"/>
                </a:cubicBezTo>
                <a:cubicBezTo>
                  <a:pt x="421" y="165"/>
                  <a:pt x="423" y="164"/>
                  <a:pt x="423" y="166"/>
                </a:cubicBezTo>
                <a:cubicBezTo>
                  <a:pt x="416" y="167"/>
                  <a:pt x="418" y="175"/>
                  <a:pt x="419" y="180"/>
                </a:cubicBezTo>
                <a:cubicBezTo>
                  <a:pt x="416" y="183"/>
                  <a:pt x="416" y="187"/>
                  <a:pt x="411" y="188"/>
                </a:cubicBezTo>
                <a:cubicBezTo>
                  <a:pt x="409" y="189"/>
                  <a:pt x="406" y="188"/>
                  <a:pt x="404" y="188"/>
                </a:cubicBezTo>
                <a:cubicBezTo>
                  <a:pt x="403" y="188"/>
                  <a:pt x="402" y="187"/>
                  <a:pt x="403" y="187"/>
                </a:cubicBezTo>
                <a:cubicBezTo>
                  <a:pt x="400" y="186"/>
                  <a:pt x="397" y="188"/>
                  <a:pt x="396" y="187"/>
                </a:cubicBezTo>
                <a:cubicBezTo>
                  <a:pt x="392" y="179"/>
                  <a:pt x="401" y="178"/>
                  <a:pt x="402" y="171"/>
                </a:cubicBezTo>
                <a:cubicBezTo>
                  <a:pt x="399" y="167"/>
                  <a:pt x="392" y="166"/>
                  <a:pt x="392" y="160"/>
                </a:cubicBezTo>
                <a:cubicBezTo>
                  <a:pt x="390" y="159"/>
                  <a:pt x="389" y="160"/>
                  <a:pt x="388" y="161"/>
                </a:cubicBezTo>
                <a:cubicBezTo>
                  <a:pt x="385" y="164"/>
                  <a:pt x="384" y="168"/>
                  <a:pt x="379" y="169"/>
                </a:cubicBezTo>
                <a:cubicBezTo>
                  <a:pt x="377" y="166"/>
                  <a:pt x="374" y="165"/>
                  <a:pt x="374" y="163"/>
                </a:cubicBezTo>
                <a:cubicBezTo>
                  <a:pt x="373" y="162"/>
                  <a:pt x="374" y="160"/>
                  <a:pt x="372" y="160"/>
                </a:cubicBezTo>
                <a:cubicBezTo>
                  <a:pt x="368" y="163"/>
                  <a:pt x="373" y="165"/>
                  <a:pt x="372" y="171"/>
                </a:cubicBezTo>
                <a:cubicBezTo>
                  <a:pt x="371" y="171"/>
                  <a:pt x="370" y="172"/>
                  <a:pt x="371" y="174"/>
                </a:cubicBezTo>
                <a:cubicBezTo>
                  <a:pt x="367" y="174"/>
                  <a:pt x="366" y="177"/>
                  <a:pt x="364" y="179"/>
                </a:cubicBezTo>
                <a:cubicBezTo>
                  <a:pt x="364" y="176"/>
                  <a:pt x="362" y="180"/>
                  <a:pt x="361" y="177"/>
                </a:cubicBezTo>
                <a:cubicBezTo>
                  <a:pt x="361" y="175"/>
                  <a:pt x="368" y="174"/>
                  <a:pt x="362" y="172"/>
                </a:cubicBezTo>
                <a:cubicBezTo>
                  <a:pt x="362" y="175"/>
                  <a:pt x="358" y="174"/>
                  <a:pt x="356" y="174"/>
                </a:cubicBezTo>
                <a:cubicBezTo>
                  <a:pt x="356" y="172"/>
                  <a:pt x="357" y="170"/>
                  <a:pt x="357" y="169"/>
                </a:cubicBezTo>
                <a:cubicBezTo>
                  <a:pt x="352" y="169"/>
                  <a:pt x="350" y="165"/>
                  <a:pt x="344" y="164"/>
                </a:cubicBezTo>
                <a:cubicBezTo>
                  <a:pt x="344" y="168"/>
                  <a:pt x="341" y="170"/>
                  <a:pt x="339" y="172"/>
                </a:cubicBezTo>
                <a:cubicBezTo>
                  <a:pt x="331" y="175"/>
                  <a:pt x="334" y="166"/>
                  <a:pt x="326" y="168"/>
                </a:cubicBezTo>
                <a:cubicBezTo>
                  <a:pt x="323" y="168"/>
                  <a:pt x="325" y="173"/>
                  <a:pt x="321" y="172"/>
                </a:cubicBezTo>
                <a:cubicBezTo>
                  <a:pt x="316" y="171"/>
                  <a:pt x="318" y="171"/>
                  <a:pt x="313" y="172"/>
                </a:cubicBezTo>
                <a:cubicBezTo>
                  <a:pt x="311" y="170"/>
                  <a:pt x="311" y="166"/>
                  <a:pt x="308" y="166"/>
                </a:cubicBezTo>
                <a:cubicBezTo>
                  <a:pt x="308" y="168"/>
                  <a:pt x="306" y="168"/>
                  <a:pt x="304" y="169"/>
                </a:cubicBezTo>
                <a:cubicBezTo>
                  <a:pt x="303" y="170"/>
                  <a:pt x="302" y="171"/>
                  <a:pt x="301" y="172"/>
                </a:cubicBezTo>
                <a:cubicBezTo>
                  <a:pt x="300" y="172"/>
                  <a:pt x="299" y="174"/>
                  <a:pt x="298" y="174"/>
                </a:cubicBezTo>
                <a:cubicBezTo>
                  <a:pt x="291" y="174"/>
                  <a:pt x="284" y="174"/>
                  <a:pt x="277" y="174"/>
                </a:cubicBezTo>
                <a:cubicBezTo>
                  <a:pt x="276" y="176"/>
                  <a:pt x="275" y="177"/>
                  <a:pt x="272" y="177"/>
                </a:cubicBezTo>
                <a:cubicBezTo>
                  <a:pt x="270" y="179"/>
                  <a:pt x="271" y="184"/>
                  <a:pt x="265" y="183"/>
                </a:cubicBezTo>
                <a:cubicBezTo>
                  <a:pt x="259" y="175"/>
                  <a:pt x="247" y="181"/>
                  <a:pt x="241" y="187"/>
                </a:cubicBezTo>
                <a:cubicBezTo>
                  <a:pt x="241" y="184"/>
                  <a:pt x="241" y="182"/>
                  <a:pt x="240" y="180"/>
                </a:cubicBezTo>
                <a:cubicBezTo>
                  <a:pt x="231" y="183"/>
                  <a:pt x="218" y="185"/>
                  <a:pt x="204" y="187"/>
                </a:cubicBezTo>
                <a:cubicBezTo>
                  <a:pt x="200" y="187"/>
                  <a:pt x="196" y="186"/>
                  <a:pt x="191" y="187"/>
                </a:cubicBezTo>
                <a:cubicBezTo>
                  <a:pt x="190" y="187"/>
                  <a:pt x="189" y="188"/>
                  <a:pt x="188" y="188"/>
                </a:cubicBezTo>
                <a:cubicBezTo>
                  <a:pt x="185" y="189"/>
                  <a:pt x="183" y="188"/>
                  <a:pt x="181" y="190"/>
                </a:cubicBezTo>
                <a:cubicBezTo>
                  <a:pt x="180" y="192"/>
                  <a:pt x="168" y="189"/>
                  <a:pt x="165" y="190"/>
                </a:cubicBezTo>
                <a:cubicBezTo>
                  <a:pt x="163" y="190"/>
                  <a:pt x="163" y="191"/>
                  <a:pt x="162" y="191"/>
                </a:cubicBezTo>
                <a:cubicBezTo>
                  <a:pt x="157" y="192"/>
                  <a:pt x="155" y="193"/>
                  <a:pt x="154" y="193"/>
                </a:cubicBezTo>
                <a:cubicBezTo>
                  <a:pt x="148" y="194"/>
                  <a:pt x="148" y="192"/>
                  <a:pt x="150" y="196"/>
                </a:cubicBezTo>
                <a:cubicBezTo>
                  <a:pt x="151" y="199"/>
                  <a:pt x="152" y="195"/>
                  <a:pt x="154" y="194"/>
                </a:cubicBezTo>
                <a:cubicBezTo>
                  <a:pt x="156" y="193"/>
                  <a:pt x="158" y="194"/>
                  <a:pt x="159" y="194"/>
                </a:cubicBezTo>
                <a:cubicBezTo>
                  <a:pt x="161" y="197"/>
                  <a:pt x="170" y="188"/>
                  <a:pt x="170" y="194"/>
                </a:cubicBezTo>
                <a:cubicBezTo>
                  <a:pt x="159" y="193"/>
                  <a:pt x="163" y="205"/>
                  <a:pt x="156" y="207"/>
                </a:cubicBezTo>
                <a:cubicBezTo>
                  <a:pt x="151" y="207"/>
                  <a:pt x="152" y="210"/>
                  <a:pt x="148" y="210"/>
                </a:cubicBezTo>
                <a:cubicBezTo>
                  <a:pt x="144" y="211"/>
                  <a:pt x="137" y="205"/>
                  <a:pt x="136" y="212"/>
                </a:cubicBezTo>
                <a:cubicBezTo>
                  <a:pt x="139" y="213"/>
                  <a:pt x="142" y="207"/>
                  <a:pt x="143" y="212"/>
                </a:cubicBezTo>
                <a:cubicBezTo>
                  <a:pt x="142" y="214"/>
                  <a:pt x="141" y="216"/>
                  <a:pt x="140" y="217"/>
                </a:cubicBezTo>
                <a:cubicBezTo>
                  <a:pt x="138" y="212"/>
                  <a:pt x="119" y="212"/>
                  <a:pt x="118" y="217"/>
                </a:cubicBezTo>
                <a:cubicBezTo>
                  <a:pt x="124" y="216"/>
                  <a:pt x="130" y="213"/>
                  <a:pt x="133" y="218"/>
                </a:cubicBezTo>
                <a:cubicBezTo>
                  <a:pt x="129" y="217"/>
                  <a:pt x="122" y="221"/>
                  <a:pt x="127" y="223"/>
                </a:cubicBezTo>
                <a:cubicBezTo>
                  <a:pt x="128" y="218"/>
                  <a:pt x="131" y="222"/>
                  <a:pt x="132" y="221"/>
                </a:cubicBezTo>
                <a:cubicBezTo>
                  <a:pt x="133" y="221"/>
                  <a:pt x="137" y="213"/>
                  <a:pt x="140" y="218"/>
                </a:cubicBezTo>
                <a:cubicBezTo>
                  <a:pt x="140" y="225"/>
                  <a:pt x="135" y="219"/>
                  <a:pt x="135" y="223"/>
                </a:cubicBezTo>
                <a:cubicBezTo>
                  <a:pt x="135" y="226"/>
                  <a:pt x="129" y="227"/>
                  <a:pt x="134" y="228"/>
                </a:cubicBezTo>
                <a:cubicBezTo>
                  <a:pt x="134" y="226"/>
                  <a:pt x="136" y="225"/>
                  <a:pt x="139" y="225"/>
                </a:cubicBezTo>
                <a:cubicBezTo>
                  <a:pt x="139" y="226"/>
                  <a:pt x="136" y="227"/>
                  <a:pt x="139" y="228"/>
                </a:cubicBezTo>
                <a:cubicBezTo>
                  <a:pt x="141" y="228"/>
                  <a:pt x="141" y="230"/>
                  <a:pt x="142" y="231"/>
                </a:cubicBezTo>
                <a:cubicBezTo>
                  <a:pt x="137" y="231"/>
                  <a:pt x="143" y="234"/>
                  <a:pt x="142" y="237"/>
                </a:cubicBezTo>
                <a:cubicBezTo>
                  <a:pt x="142" y="240"/>
                  <a:pt x="140" y="240"/>
                  <a:pt x="143" y="242"/>
                </a:cubicBezTo>
                <a:cubicBezTo>
                  <a:pt x="143" y="242"/>
                  <a:pt x="142" y="245"/>
                  <a:pt x="143" y="245"/>
                </a:cubicBezTo>
                <a:cubicBezTo>
                  <a:pt x="144" y="246"/>
                  <a:pt x="146" y="245"/>
                  <a:pt x="146" y="247"/>
                </a:cubicBezTo>
                <a:cubicBezTo>
                  <a:pt x="144" y="247"/>
                  <a:pt x="142" y="247"/>
                  <a:pt x="141" y="248"/>
                </a:cubicBezTo>
                <a:cubicBezTo>
                  <a:pt x="148" y="252"/>
                  <a:pt x="152" y="248"/>
                  <a:pt x="160" y="248"/>
                </a:cubicBezTo>
                <a:cubicBezTo>
                  <a:pt x="160" y="243"/>
                  <a:pt x="153" y="246"/>
                  <a:pt x="153" y="242"/>
                </a:cubicBezTo>
                <a:cubicBezTo>
                  <a:pt x="155" y="242"/>
                  <a:pt x="156" y="240"/>
                  <a:pt x="159" y="240"/>
                </a:cubicBezTo>
                <a:cubicBezTo>
                  <a:pt x="157" y="246"/>
                  <a:pt x="165" y="241"/>
                  <a:pt x="164" y="245"/>
                </a:cubicBezTo>
                <a:cubicBezTo>
                  <a:pt x="156" y="246"/>
                  <a:pt x="165" y="249"/>
                  <a:pt x="166" y="250"/>
                </a:cubicBezTo>
                <a:cubicBezTo>
                  <a:pt x="165" y="250"/>
                  <a:pt x="164" y="251"/>
                  <a:pt x="165" y="253"/>
                </a:cubicBezTo>
                <a:cubicBezTo>
                  <a:pt x="160" y="249"/>
                  <a:pt x="153" y="257"/>
                  <a:pt x="148" y="253"/>
                </a:cubicBezTo>
                <a:cubicBezTo>
                  <a:pt x="149" y="260"/>
                  <a:pt x="154" y="253"/>
                  <a:pt x="158" y="255"/>
                </a:cubicBezTo>
                <a:cubicBezTo>
                  <a:pt x="160" y="260"/>
                  <a:pt x="160" y="258"/>
                  <a:pt x="157" y="261"/>
                </a:cubicBezTo>
                <a:cubicBezTo>
                  <a:pt x="159" y="261"/>
                  <a:pt x="161" y="262"/>
                  <a:pt x="160" y="264"/>
                </a:cubicBezTo>
                <a:cubicBezTo>
                  <a:pt x="162" y="264"/>
                  <a:pt x="162" y="267"/>
                  <a:pt x="160" y="267"/>
                </a:cubicBezTo>
                <a:cubicBezTo>
                  <a:pt x="160" y="267"/>
                  <a:pt x="160" y="264"/>
                  <a:pt x="159" y="264"/>
                </a:cubicBezTo>
                <a:cubicBezTo>
                  <a:pt x="159" y="264"/>
                  <a:pt x="157" y="270"/>
                  <a:pt x="157" y="269"/>
                </a:cubicBezTo>
                <a:cubicBezTo>
                  <a:pt x="157" y="271"/>
                  <a:pt x="159" y="271"/>
                  <a:pt x="159" y="274"/>
                </a:cubicBezTo>
                <a:cubicBezTo>
                  <a:pt x="156" y="273"/>
                  <a:pt x="156" y="276"/>
                  <a:pt x="153" y="275"/>
                </a:cubicBezTo>
                <a:cubicBezTo>
                  <a:pt x="152" y="273"/>
                  <a:pt x="153" y="270"/>
                  <a:pt x="154" y="269"/>
                </a:cubicBezTo>
                <a:cubicBezTo>
                  <a:pt x="151" y="269"/>
                  <a:pt x="148" y="268"/>
                  <a:pt x="147" y="271"/>
                </a:cubicBezTo>
                <a:cubicBezTo>
                  <a:pt x="149" y="271"/>
                  <a:pt x="151" y="271"/>
                  <a:pt x="151" y="274"/>
                </a:cubicBezTo>
                <a:cubicBezTo>
                  <a:pt x="144" y="272"/>
                  <a:pt x="147" y="278"/>
                  <a:pt x="143" y="279"/>
                </a:cubicBezTo>
                <a:cubicBezTo>
                  <a:pt x="142" y="279"/>
                  <a:pt x="140" y="279"/>
                  <a:pt x="140" y="280"/>
                </a:cubicBezTo>
                <a:cubicBezTo>
                  <a:pt x="142" y="280"/>
                  <a:pt x="144" y="281"/>
                  <a:pt x="143" y="283"/>
                </a:cubicBezTo>
                <a:cubicBezTo>
                  <a:pt x="143" y="285"/>
                  <a:pt x="146" y="285"/>
                  <a:pt x="147" y="286"/>
                </a:cubicBezTo>
                <a:cubicBezTo>
                  <a:pt x="144" y="285"/>
                  <a:pt x="144" y="291"/>
                  <a:pt x="143" y="291"/>
                </a:cubicBezTo>
                <a:cubicBezTo>
                  <a:pt x="143" y="292"/>
                  <a:pt x="140" y="289"/>
                  <a:pt x="140" y="290"/>
                </a:cubicBezTo>
                <a:cubicBezTo>
                  <a:pt x="139" y="291"/>
                  <a:pt x="139" y="294"/>
                  <a:pt x="139" y="296"/>
                </a:cubicBezTo>
                <a:cubicBezTo>
                  <a:pt x="139" y="296"/>
                  <a:pt x="138" y="296"/>
                  <a:pt x="137" y="298"/>
                </a:cubicBezTo>
                <a:cubicBezTo>
                  <a:pt x="137" y="299"/>
                  <a:pt x="138" y="301"/>
                  <a:pt x="137" y="302"/>
                </a:cubicBezTo>
                <a:cubicBezTo>
                  <a:pt x="139" y="305"/>
                  <a:pt x="144" y="303"/>
                  <a:pt x="144" y="305"/>
                </a:cubicBezTo>
                <a:cubicBezTo>
                  <a:pt x="141" y="305"/>
                  <a:pt x="141" y="308"/>
                  <a:pt x="139" y="309"/>
                </a:cubicBezTo>
                <a:cubicBezTo>
                  <a:pt x="139" y="306"/>
                  <a:pt x="135" y="308"/>
                  <a:pt x="134" y="305"/>
                </a:cubicBezTo>
                <a:cubicBezTo>
                  <a:pt x="134" y="304"/>
                  <a:pt x="137" y="303"/>
                  <a:pt x="134" y="302"/>
                </a:cubicBezTo>
                <a:cubicBezTo>
                  <a:pt x="132" y="307"/>
                  <a:pt x="124" y="299"/>
                  <a:pt x="129" y="296"/>
                </a:cubicBezTo>
                <a:cubicBezTo>
                  <a:pt x="124" y="296"/>
                  <a:pt x="123" y="300"/>
                  <a:pt x="123" y="304"/>
                </a:cubicBezTo>
                <a:cubicBezTo>
                  <a:pt x="125" y="304"/>
                  <a:pt x="125" y="306"/>
                  <a:pt x="125" y="309"/>
                </a:cubicBezTo>
                <a:cubicBezTo>
                  <a:pt x="129" y="308"/>
                  <a:pt x="129" y="313"/>
                  <a:pt x="132" y="315"/>
                </a:cubicBezTo>
                <a:cubicBezTo>
                  <a:pt x="127" y="316"/>
                  <a:pt x="130" y="325"/>
                  <a:pt x="127" y="328"/>
                </a:cubicBezTo>
                <a:cubicBezTo>
                  <a:pt x="132" y="330"/>
                  <a:pt x="131" y="319"/>
                  <a:pt x="134" y="325"/>
                </a:cubicBezTo>
                <a:cubicBezTo>
                  <a:pt x="134" y="330"/>
                  <a:pt x="129" y="328"/>
                  <a:pt x="132" y="331"/>
                </a:cubicBezTo>
                <a:cubicBezTo>
                  <a:pt x="133" y="332"/>
                  <a:pt x="129" y="335"/>
                  <a:pt x="129" y="336"/>
                </a:cubicBezTo>
                <a:cubicBezTo>
                  <a:pt x="131" y="335"/>
                  <a:pt x="132" y="338"/>
                  <a:pt x="133" y="336"/>
                </a:cubicBezTo>
                <a:cubicBezTo>
                  <a:pt x="135" y="336"/>
                  <a:pt x="134" y="340"/>
                  <a:pt x="138" y="339"/>
                </a:cubicBezTo>
                <a:cubicBezTo>
                  <a:pt x="138" y="337"/>
                  <a:pt x="137" y="336"/>
                  <a:pt x="137" y="334"/>
                </a:cubicBezTo>
                <a:cubicBezTo>
                  <a:pt x="137" y="333"/>
                  <a:pt x="139" y="333"/>
                  <a:pt x="139" y="332"/>
                </a:cubicBezTo>
                <a:cubicBezTo>
                  <a:pt x="139" y="329"/>
                  <a:pt x="137" y="324"/>
                  <a:pt x="140" y="323"/>
                </a:cubicBezTo>
                <a:cubicBezTo>
                  <a:pt x="144" y="323"/>
                  <a:pt x="147" y="325"/>
                  <a:pt x="149" y="328"/>
                </a:cubicBezTo>
                <a:cubicBezTo>
                  <a:pt x="149" y="328"/>
                  <a:pt x="148" y="330"/>
                  <a:pt x="149" y="331"/>
                </a:cubicBezTo>
                <a:cubicBezTo>
                  <a:pt x="149" y="332"/>
                  <a:pt x="152" y="331"/>
                  <a:pt x="152" y="332"/>
                </a:cubicBezTo>
                <a:cubicBezTo>
                  <a:pt x="150" y="333"/>
                  <a:pt x="148" y="334"/>
                  <a:pt x="147" y="336"/>
                </a:cubicBezTo>
                <a:cubicBezTo>
                  <a:pt x="147" y="338"/>
                  <a:pt x="152" y="341"/>
                  <a:pt x="152" y="337"/>
                </a:cubicBezTo>
                <a:cubicBezTo>
                  <a:pt x="151" y="337"/>
                  <a:pt x="149" y="337"/>
                  <a:pt x="149" y="336"/>
                </a:cubicBezTo>
                <a:cubicBezTo>
                  <a:pt x="154" y="335"/>
                  <a:pt x="154" y="339"/>
                  <a:pt x="154" y="344"/>
                </a:cubicBezTo>
                <a:cubicBezTo>
                  <a:pt x="159" y="345"/>
                  <a:pt x="160" y="342"/>
                  <a:pt x="164" y="342"/>
                </a:cubicBezTo>
                <a:cubicBezTo>
                  <a:pt x="164" y="346"/>
                  <a:pt x="169" y="344"/>
                  <a:pt x="169" y="347"/>
                </a:cubicBezTo>
                <a:cubicBezTo>
                  <a:pt x="173" y="344"/>
                  <a:pt x="175" y="347"/>
                  <a:pt x="177" y="347"/>
                </a:cubicBezTo>
                <a:cubicBezTo>
                  <a:pt x="178" y="347"/>
                  <a:pt x="179" y="345"/>
                  <a:pt x="179" y="345"/>
                </a:cubicBezTo>
                <a:cubicBezTo>
                  <a:pt x="181" y="345"/>
                  <a:pt x="181" y="347"/>
                  <a:pt x="184" y="347"/>
                </a:cubicBezTo>
                <a:cubicBezTo>
                  <a:pt x="186" y="347"/>
                  <a:pt x="188" y="345"/>
                  <a:pt x="190" y="345"/>
                </a:cubicBezTo>
                <a:cubicBezTo>
                  <a:pt x="192" y="345"/>
                  <a:pt x="192" y="347"/>
                  <a:pt x="194" y="347"/>
                </a:cubicBezTo>
                <a:cubicBezTo>
                  <a:pt x="194" y="347"/>
                  <a:pt x="194" y="345"/>
                  <a:pt x="195" y="345"/>
                </a:cubicBezTo>
                <a:cubicBezTo>
                  <a:pt x="202" y="343"/>
                  <a:pt x="215" y="343"/>
                  <a:pt x="215" y="350"/>
                </a:cubicBezTo>
                <a:cubicBezTo>
                  <a:pt x="208" y="348"/>
                  <a:pt x="206" y="353"/>
                  <a:pt x="204" y="353"/>
                </a:cubicBezTo>
                <a:cubicBezTo>
                  <a:pt x="204" y="353"/>
                  <a:pt x="204" y="350"/>
                  <a:pt x="204" y="350"/>
                </a:cubicBezTo>
                <a:cubicBezTo>
                  <a:pt x="203" y="349"/>
                  <a:pt x="198" y="350"/>
                  <a:pt x="197" y="350"/>
                </a:cubicBezTo>
                <a:cubicBezTo>
                  <a:pt x="197" y="350"/>
                  <a:pt x="195" y="351"/>
                  <a:pt x="196" y="351"/>
                </a:cubicBezTo>
                <a:cubicBezTo>
                  <a:pt x="193" y="352"/>
                  <a:pt x="193" y="349"/>
                  <a:pt x="191" y="351"/>
                </a:cubicBezTo>
                <a:cubicBezTo>
                  <a:pt x="190" y="352"/>
                  <a:pt x="185" y="353"/>
                  <a:pt x="184" y="353"/>
                </a:cubicBezTo>
                <a:cubicBezTo>
                  <a:pt x="182" y="353"/>
                  <a:pt x="179" y="353"/>
                  <a:pt x="176" y="351"/>
                </a:cubicBezTo>
                <a:cubicBezTo>
                  <a:pt x="174" y="353"/>
                  <a:pt x="173" y="355"/>
                  <a:pt x="171" y="356"/>
                </a:cubicBezTo>
                <a:cubicBezTo>
                  <a:pt x="169" y="356"/>
                  <a:pt x="168" y="353"/>
                  <a:pt x="165" y="353"/>
                </a:cubicBezTo>
                <a:cubicBezTo>
                  <a:pt x="163" y="353"/>
                  <a:pt x="162" y="355"/>
                  <a:pt x="160" y="355"/>
                </a:cubicBezTo>
                <a:cubicBezTo>
                  <a:pt x="151" y="355"/>
                  <a:pt x="137" y="353"/>
                  <a:pt x="134" y="358"/>
                </a:cubicBezTo>
                <a:cubicBezTo>
                  <a:pt x="141" y="362"/>
                  <a:pt x="125" y="365"/>
                  <a:pt x="131" y="367"/>
                </a:cubicBezTo>
                <a:cubicBezTo>
                  <a:pt x="131" y="365"/>
                  <a:pt x="133" y="367"/>
                  <a:pt x="134" y="366"/>
                </a:cubicBezTo>
                <a:cubicBezTo>
                  <a:pt x="136" y="365"/>
                  <a:pt x="134" y="364"/>
                  <a:pt x="135" y="363"/>
                </a:cubicBezTo>
                <a:cubicBezTo>
                  <a:pt x="136" y="362"/>
                  <a:pt x="138" y="362"/>
                  <a:pt x="139" y="361"/>
                </a:cubicBezTo>
                <a:cubicBezTo>
                  <a:pt x="140" y="360"/>
                  <a:pt x="138" y="357"/>
                  <a:pt x="142" y="358"/>
                </a:cubicBezTo>
                <a:cubicBezTo>
                  <a:pt x="143" y="360"/>
                  <a:pt x="136" y="362"/>
                  <a:pt x="140" y="363"/>
                </a:cubicBezTo>
                <a:cubicBezTo>
                  <a:pt x="142" y="360"/>
                  <a:pt x="146" y="362"/>
                  <a:pt x="147" y="363"/>
                </a:cubicBezTo>
                <a:cubicBezTo>
                  <a:pt x="145" y="368"/>
                  <a:pt x="150" y="366"/>
                  <a:pt x="151" y="369"/>
                </a:cubicBezTo>
                <a:cubicBezTo>
                  <a:pt x="143" y="367"/>
                  <a:pt x="142" y="372"/>
                  <a:pt x="139" y="372"/>
                </a:cubicBezTo>
                <a:cubicBezTo>
                  <a:pt x="140" y="372"/>
                  <a:pt x="138" y="371"/>
                  <a:pt x="138" y="371"/>
                </a:cubicBezTo>
                <a:cubicBezTo>
                  <a:pt x="132" y="369"/>
                  <a:pt x="132" y="369"/>
                  <a:pt x="129" y="371"/>
                </a:cubicBezTo>
                <a:cubicBezTo>
                  <a:pt x="128" y="378"/>
                  <a:pt x="137" y="370"/>
                  <a:pt x="136" y="374"/>
                </a:cubicBezTo>
                <a:cubicBezTo>
                  <a:pt x="137" y="380"/>
                  <a:pt x="128" y="377"/>
                  <a:pt x="128" y="382"/>
                </a:cubicBezTo>
                <a:cubicBezTo>
                  <a:pt x="134" y="379"/>
                  <a:pt x="128" y="393"/>
                  <a:pt x="133" y="388"/>
                </a:cubicBezTo>
                <a:cubicBezTo>
                  <a:pt x="129" y="384"/>
                  <a:pt x="143" y="378"/>
                  <a:pt x="145" y="385"/>
                </a:cubicBezTo>
                <a:cubicBezTo>
                  <a:pt x="139" y="387"/>
                  <a:pt x="146" y="391"/>
                  <a:pt x="140" y="393"/>
                </a:cubicBezTo>
                <a:cubicBezTo>
                  <a:pt x="140" y="391"/>
                  <a:pt x="140" y="389"/>
                  <a:pt x="137" y="390"/>
                </a:cubicBezTo>
                <a:cubicBezTo>
                  <a:pt x="137" y="395"/>
                  <a:pt x="136" y="399"/>
                  <a:pt x="129" y="397"/>
                </a:cubicBezTo>
                <a:cubicBezTo>
                  <a:pt x="127" y="402"/>
                  <a:pt x="132" y="401"/>
                  <a:pt x="133" y="404"/>
                </a:cubicBezTo>
                <a:cubicBezTo>
                  <a:pt x="131" y="404"/>
                  <a:pt x="128" y="404"/>
                  <a:pt x="128" y="405"/>
                </a:cubicBezTo>
                <a:cubicBezTo>
                  <a:pt x="131" y="407"/>
                  <a:pt x="139" y="404"/>
                  <a:pt x="146" y="405"/>
                </a:cubicBezTo>
                <a:cubicBezTo>
                  <a:pt x="146" y="408"/>
                  <a:pt x="146" y="411"/>
                  <a:pt x="146" y="413"/>
                </a:cubicBezTo>
                <a:cubicBezTo>
                  <a:pt x="152" y="416"/>
                  <a:pt x="147" y="408"/>
                  <a:pt x="151" y="409"/>
                </a:cubicBezTo>
                <a:cubicBezTo>
                  <a:pt x="151" y="410"/>
                  <a:pt x="151" y="413"/>
                  <a:pt x="149" y="413"/>
                </a:cubicBezTo>
                <a:cubicBezTo>
                  <a:pt x="149" y="416"/>
                  <a:pt x="152" y="417"/>
                  <a:pt x="150" y="418"/>
                </a:cubicBezTo>
                <a:cubicBezTo>
                  <a:pt x="146" y="414"/>
                  <a:pt x="140" y="421"/>
                  <a:pt x="136" y="415"/>
                </a:cubicBezTo>
                <a:cubicBezTo>
                  <a:pt x="141" y="415"/>
                  <a:pt x="142" y="411"/>
                  <a:pt x="144" y="409"/>
                </a:cubicBezTo>
                <a:cubicBezTo>
                  <a:pt x="141" y="411"/>
                  <a:pt x="133" y="409"/>
                  <a:pt x="131" y="412"/>
                </a:cubicBezTo>
                <a:cubicBezTo>
                  <a:pt x="134" y="414"/>
                  <a:pt x="133" y="420"/>
                  <a:pt x="135" y="423"/>
                </a:cubicBezTo>
                <a:cubicBezTo>
                  <a:pt x="133" y="423"/>
                  <a:pt x="131" y="420"/>
                  <a:pt x="130" y="423"/>
                </a:cubicBezTo>
                <a:cubicBezTo>
                  <a:pt x="131" y="425"/>
                  <a:pt x="137" y="423"/>
                  <a:pt x="137" y="426"/>
                </a:cubicBezTo>
                <a:cubicBezTo>
                  <a:pt x="138" y="429"/>
                  <a:pt x="135" y="429"/>
                  <a:pt x="134" y="431"/>
                </a:cubicBezTo>
                <a:cubicBezTo>
                  <a:pt x="139" y="429"/>
                  <a:pt x="140" y="429"/>
                  <a:pt x="142" y="432"/>
                </a:cubicBezTo>
                <a:cubicBezTo>
                  <a:pt x="143" y="433"/>
                  <a:pt x="145" y="432"/>
                  <a:pt x="145" y="432"/>
                </a:cubicBezTo>
                <a:cubicBezTo>
                  <a:pt x="149" y="435"/>
                  <a:pt x="148" y="438"/>
                  <a:pt x="151" y="439"/>
                </a:cubicBezTo>
                <a:cubicBezTo>
                  <a:pt x="150" y="438"/>
                  <a:pt x="152" y="436"/>
                  <a:pt x="152" y="436"/>
                </a:cubicBezTo>
                <a:cubicBezTo>
                  <a:pt x="157" y="434"/>
                  <a:pt x="159" y="440"/>
                  <a:pt x="160" y="436"/>
                </a:cubicBezTo>
                <a:cubicBezTo>
                  <a:pt x="158" y="435"/>
                  <a:pt x="158" y="434"/>
                  <a:pt x="157" y="432"/>
                </a:cubicBezTo>
                <a:cubicBezTo>
                  <a:pt x="158" y="433"/>
                  <a:pt x="163" y="436"/>
                  <a:pt x="163" y="432"/>
                </a:cubicBezTo>
                <a:cubicBezTo>
                  <a:pt x="160" y="432"/>
                  <a:pt x="165" y="427"/>
                  <a:pt x="168" y="428"/>
                </a:cubicBezTo>
                <a:cubicBezTo>
                  <a:pt x="169" y="428"/>
                  <a:pt x="170" y="429"/>
                  <a:pt x="170" y="431"/>
                </a:cubicBezTo>
                <a:cubicBezTo>
                  <a:pt x="173" y="431"/>
                  <a:pt x="174" y="428"/>
                  <a:pt x="178" y="428"/>
                </a:cubicBezTo>
                <a:cubicBezTo>
                  <a:pt x="183" y="426"/>
                  <a:pt x="191" y="427"/>
                  <a:pt x="197" y="426"/>
                </a:cubicBezTo>
                <a:cubicBezTo>
                  <a:pt x="200" y="426"/>
                  <a:pt x="200" y="429"/>
                  <a:pt x="202" y="429"/>
                </a:cubicBezTo>
                <a:cubicBezTo>
                  <a:pt x="208" y="430"/>
                  <a:pt x="205" y="432"/>
                  <a:pt x="209" y="434"/>
                </a:cubicBezTo>
                <a:cubicBezTo>
                  <a:pt x="206" y="428"/>
                  <a:pt x="215" y="425"/>
                  <a:pt x="217" y="429"/>
                </a:cubicBezTo>
                <a:cubicBezTo>
                  <a:pt x="218" y="433"/>
                  <a:pt x="211" y="430"/>
                  <a:pt x="212" y="436"/>
                </a:cubicBezTo>
                <a:cubicBezTo>
                  <a:pt x="214" y="435"/>
                  <a:pt x="216" y="435"/>
                  <a:pt x="216" y="432"/>
                </a:cubicBezTo>
                <a:cubicBezTo>
                  <a:pt x="219" y="433"/>
                  <a:pt x="219" y="430"/>
                  <a:pt x="220" y="429"/>
                </a:cubicBezTo>
                <a:cubicBezTo>
                  <a:pt x="224" y="431"/>
                  <a:pt x="227" y="428"/>
                  <a:pt x="230" y="428"/>
                </a:cubicBezTo>
                <a:cubicBezTo>
                  <a:pt x="238" y="427"/>
                  <a:pt x="249" y="427"/>
                  <a:pt x="259" y="428"/>
                </a:cubicBezTo>
                <a:cubicBezTo>
                  <a:pt x="265" y="428"/>
                  <a:pt x="262" y="429"/>
                  <a:pt x="266" y="428"/>
                </a:cubicBezTo>
                <a:cubicBezTo>
                  <a:pt x="273" y="426"/>
                  <a:pt x="286" y="427"/>
                  <a:pt x="292" y="428"/>
                </a:cubicBezTo>
                <a:cubicBezTo>
                  <a:pt x="294" y="428"/>
                  <a:pt x="294" y="429"/>
                  <a:pt x="297" y="429"/>
                </a:cubicBezTo>
                <a:cubicBezTo>
                  <a:pt x="299" y="429"/>
                  <a:pt x="300" y="427"/>
                  <a:pt x="304" y="428"/>
                </a:cubicBezTo>
                <a:cubicBezTo>
                  <a:pt x="305" y="428"/>
                  <a:pt x="305" y="429"/>
                  <a:pt x="305" y="429"/>
                </a:cubicBezTo>
                <a:cubicBezTo>
                  <a:pt x="308" y="430"/>
                  <a:pt x="309" y="427"/>
                  <a:pt x="312" y="428"/>
                </a:cubicBezTo>
                <a:cubicBezTo>
                  <a:pt x="315" y="428"/>
                  <a:pt x="318" y="431"/>
                  <a:pt x="322" y="429"/>
                </a:cubicBezTo>
                <a:cubicBezTo>
                  <a:pt x="324" y="426"/>
                  <a:pt x="332" y="429"/>
                  <a:pt x="334" y="426"/>
                </a:cubicBezTo>
                <a:cubicBezTo>
                  <a:pt x="335" y="428"/>
                  <a:pt x="337" y="430"/>
                  <a:pt x="338" y="432"/>
                </a:cubicBezTo>
                <a:cubicBezTo>
                  <a:pt x="335" y="432"/>
                  <a:pt x="333" y="437"/>
                  <a:pt x="338" y="436"/>
                </a:cubicBezTo>
                <a:cubicBezTo>
                  <a:pt x="337" y="432"/>
                  <a:pt x="340" y="432"/>
                  <a:pt x="341" y="431"/>
                </a:cubicBezTo>
                <a:cubicBezTo>
                  <a:pt x="339" y="431"/>
                  <a:pt x="337" y="430"/>
                  <a:pt x="338" y="428"/>
                </a:cubicBezTo>
                <a:cubicBezTo>
                  <a:pt x="345" y="425"/>
                  <a:pt x="343" y="432"/>
                  <a:pt x="349" y="431"/>
                </a:cubicBezTo>
                <a:cubicBezTo>
                  <a:pt x="351" y="429"/>
                  <a:pt x="352" y="426"/>
                  <a:pt x="356" y="426"/>
                </a:cubicBezTo>
                <a:cubicBezTo>
                  <a:pt x="356" y="428"/>
                  <a:pt x="355" y="429"/>
                  <a:pt x="354" y="431"/>
                </a:cubicBezTo>
                <a:cubicBezTo>
                  <a:pt x="358" y="431"/>
                  <a:pt x="358" y="428"/>
                  <a:pt x="362" y="429"/>
                </a:cubicBezTo>
                <a:cubicBezTo>
                  <a:pt x="362" y="424"/>
                  <a:pt x="360" y="420"/>
                  <a:pt x="359" y="417"/>
                </a:cubicBezTo>
                <a:cubicBezTo>
                  <a:pt x="361" y="419"/>
                  <a:pt x="366" y="413"/>
                  <a:pt x="372" y="415"/>
                </a:cubicBezTo>
                <a:cubicBezTo>
                  <a:pt x="375" y="416"/>
                  <a:pt x="373" y="417"/>
                  <a:pt x="377" y="420"/>
                </a:cubicBezTo>
                <a:cubicBezTo>
                  <a:pt x="377" y="417"/>
                  <a:pt x="379" y="416"/>
                  <a:pt x="383" y="417"/>
                </a:cubicBezTo>
                <a:cubicBezTo>
                  <a:pt x="383" y="421"/>
                  <a:pt x="375" y="424"/>
                  <a:pt x="382" y="426"/>
                </a:cubicBezTo>
                <a:cubicBezTo>
                  <a:pt x="382" y="424"/>
                  <a:pt x="382" y="422"/>
                  <a:pt x="385" y="423"/>
                </a:cubicBezTo>
                <a:cubicBezTo>
                  <a:pt x="384" y="418"/>
                  <a:pt x="386" y="411"/>
                  <a:pt x="383" y="409"/>
                </a:cubicBezTo>
                <a:cubicBezTo>
                  <a:pt x="386" y="409"/>
                  <a:pt x="385" y="413"/>
                  <a:pt x="389" y="412"/>
                </a:cubicBezTo>
                <a:cubicBezTo>
                  <a:pt x="389" y="409"/>
                  <a:pt x="389" y="408"/>
                  <a:pt x="391" y="407"/>
                </a:cubicBezTo>
                <a:cubicBezTo>
                  <a:pt x="393" y="406"/>
                  <a:pt x="407" y="406"/>
                  <a:pt x="404" y="410"/>
                </a:cubicBezTo>
                <a:cubicBezTo>
                  <a:pt x="400" y="414"/>
                  <a:pt x="397" y="412"/>
                  <a:pt x="391" y="412"/>
                </a:cubicBezTo>
                <a:cubicBezTo>
                  <a:pt x="390" y="418"/>
                  <a:pt x="402" y="412"/>
                  <a:pt x="399" y="420"/>
                </a:cubicBezTo>
                <a:cubicBezTo>
                  <a:pt x="399" y="424"/>
                  <a:pt x="391" y="419"/>
                  <a:pt x="393" y="423"/>
                </a:cubicBezTo>
                <a:cubicBezTo>
                  <a:pt x="394" y="424"/>
                  <a:pt x="400" y="422"/>
                  <a:pt x="400" y="424"/>
                </a:cubicBezTo>
                <a:cubicBezTo>
                  <a:pt x="395" y="426"/>
                  <a:pt x="393" y="424"/>
                  <a:pt x="388" y="428"/>
                </a:cubicBezTo>
                <a:cubicBezTo>
                  <a:pt x="393" y="429"/>
                  <a:pt x="402" y="426"/>
                  <a:pt x="405" y="429"/>
                </a:cubicBezTo>
                <a:cubicBezTo>
                  <a:pt x="403" y="432"/>
                  <a:pt x="399" y="433"/>
                  <a:pt x="395" y="434"/>
                </a:cubicBezTo>
                <a:cubicBezTo>
                  <a:pt x="394" y="436"/>
                  <a:pt x="394" y="438"/>
                  <a:pt x="392" y="439"/>
                </a:cubicBezTo>
                <a:cubicBezTo>
                  <a:pt x="387" y="441"/>
                  <a:pt x="384" y="434"/>
                  <a:pt x="382" y="439"/>
                </a:cubicBezTo>
                <a:cubicBezTo>
                  <a:pt x="389" y="438"/>
                  <a:pt x="382" y="441"/>
                  <a:pt x="384" y="445"/>
                </a:cubicBezTo>
                <a:cubicBezTo>
                  <a:pt x="386" y="445"/>
                  <a:pt x="388" y="446"/>
                  <a:pt x="387" y="448"/>
                </a:cubicBezTo>
                <a:cubicBezTo>
                  <a:pt x="386" y="447"/>
                  <a:pt x="384" y="448"/>
                  <a:pt x="383" y="447"/>
                </a:cubicBezTo>
                <a:cubicBezTo>
                  <a:pt x="381" y="446"/>
                  <a:pt x="381" y="445"/>
                  <a:pt x="379" y="443"/>
                </a:cubicBezTo>
                <a:cubicBezTo>
                  <a:pt x="379" y="449"/>
                  <a:pt x="371" y="446"/>
                  <a:pt x="371" y="451"/>
                </a:cubicBezTo>
                <a:cubicBezTo>
                  <a:pt x="377" y="452"/>
                  <a:pt x="377" y="448"/>
                  <a:pt x="383" y="448"/>
                </a:cubicBezTo>
                <a:cubicBezTo>
                  <a:pt x="383" y="450"/>
                  <a:pt x="383" y="451"/>
                  <a:pt x="383" y="453"/>
                </a:cubicBezTo>
                <a:cubicBezTo>
                  <a:pt x="388" y="455"/>
                  <a:pt x="389" y="451"/>
                  <a:pt x="392" y="450"/>
                </a:cubicBezTo>
                <a:cubicBezTo>
                  <a:pt x="393" y="449"/>
                  <a:pt x="395" y="450"/>
                  <a:pt x="396" y="450"/>
                </a:cubicBezTo>
                <a:cubicBezTo>
                  <a:pt x="398" y="449"/>
                  <a:pt x="403" y="447"/>
                  <a:pt x="404" y="447"/>
                </a:cubicBezTo>
                <a:cubicBezTo>
                  <a:pt x="404" y="447"/>
                  <a:pt x="405" y="450"/>
                  <a:pt x="407" y="450"/>
                </a:cubicBezTo>
                <a:cubicBezTo>
                  <a:pt x="406" y="450"/>
                  <a:pt x="409" y="448"/>
                  <a:pt x="409" y="448"/>
                </a:cubicBezTo>
                <a:cubicBezTo>
                  <a:pt x="413" y="444"/>
                  <a:pt x="421" y="445"/>
                  <a:pt x="427" y="445"/>
                </a:cubicBezTo>
                <a:cubicBezTo>
                  <a:pt x="427" y="448"/>
                  <a:pt x="430" y="449"/>
                  <a:pt x="432" y="451"/>
                </a:cubicBezTo>
                <a:cubicBezTo>
                  <a:pt x="426" y="451"/>
                  <a:pt x="427" y="458"/>
                  <a:pt x="422" y="458"/>
                </a:cubicBezTo>
                <a:cubicBezTo>
                  <a:pt x="421" y="454"/>
                  <a:pt x="414" y="457"/>
                  <a:pt x="411" y="456"/>
                </a:cubicBezTo>
                <a:cubicBezTo>
                  <a:pt x="410" y="461"/>
                  <a:pt x="407" y="463"/>
                  <a:pt x="403" y="464"/>
                </a:cubicBezTo>
                <a:cubicBezTo>
                  <a:pt x="398" y="460"/>
                  <a:pt x="392" y="466"/>
                  <a:pt x="385" y="464"/>
                </a:cubicBezTo>
                <a:cubicBezTo>
                  <a:pt x="385" y="462"/>
                  <a:pt x="382" y="463"/>
                  <a:pt x="381" y="461"/>
                </a:cubicBezTo>
                <a:cubicBezTo>
                  <a:pt x="382" y="457"/>
                  <a:pt x="380" y="454"/>
                  <a:pt x="378" y="453"/>
                </a:cubicBezTo>
                <a:cubicBezTo>
                  <a:pt x="376" y="459"/>
                  <a:pt x="383" y="465"/>
                  <a:pt x="378" y="469"/>
                </a:cubicBezTo>
                <a:cubicBezTo>
                  <a:pt x="373" y="470"/>
                  <a:pt x="373" y="466"/>
                  <a:pt x="372" y="464"/>
                </a:cubicBezTo>
                <a:cubicBezTo>
                  <a:pt x="367" y="465"/>
                  <a:pt x="369" y="465"/>
                  <a:pt x="364" y="464"/>
                </a:cubicBezTo>
                <a:cubicBezTo>
                  <a:pt x="363" y="467"/>
                  <a:pt x="366" y="468"/>
                  <a:pt x="366" y="470"/>
                </a:cubicBezTo>
                <a:cubicBezTo>
                  <a:pt x="360" y="469"/>
                  <a:pt x="363" y="476"/>
                  <a:pt x="359" y="475"/>
                </a:cubicBezTo>
                <a:cubicBezTo>
                  <a:pt x="358" y="475"/>
                  <a:pt x="356" y="475"/>
                  <a:pt x="354" y="475"/>
                </a:cubicBezTo>
                <a:cubicBezTo>
                  <a:pt x="355" y="478"/>
                  <a:pt x="349" y="481"/>
                  <a:pt x="350" y="483"/>
                </a:cubicBezTo>
                <a:cubicBezTo>
                  <a:pt x="350" y="484"/>
                  <a:pt x="354" y="483"/>
                  <a:pt x="353" y="485"/>
                </a:cubicBezTo>
                <a:cubicBezTo>
                  <a:pt x="349" y="485"/>
                  <a:pt x="345" y="485"/>
                  <a:pt x="345" y="482"/>
                </a:cubicBezTo>
                <a:cubicBezTo>
                  <a:pt x="347" y="478"/>
                  <a:pt x="349" y="475"/>
                  <a:pt x="349" y="470"/>
                </a:cubicBezTo>
                <a:cubicBezTo>
                  <a:pt x="351" y="470"/>
                  <a:pt x="359" y="467"/>
                  <a:pt x="354" y="464"/>
                </a:cubicBezTo>
                <a:cubicBezTo>
                  <a:pt x="353" y="467"/>
                  <a:pt x="345" y="468"/>
                  <a:pt x="343" y="466"/>
                </a:cubicBezTo>
                <a:cubicBezTo>
                  <a:pt x="342" y="467"/>
                  <a:pt x="343" y="468"/>
                  <a:pt x="343" y="469"/>
                </a:cubicBezTo>
                <a:cubicBezTo>
                  <a:pt x="342" y="471"/>
                  <a:pt x="340" y="469"/>
                  <a:pt x="339" y="470"/>
                </a:cubicBezTo>
                <a:cubicBezTo>
                  <a:pt x="338" y="473"/>
                  <a:pt x="338" y="478"/>
                  <a:pt x="340" y="478"/>
                </a:cubicBezTo>
                <a:cubicBezTo>
                  <a:pt x="340" y="477"/>
                  <a:pt x="341" y="476"/>
                  <a:pt x="343" y="475"/>
                </a:cubicBezTo>
                <a:cubicBezTo>
                  <a:pt x="341" y="477"/>
                  <a:pt x="341" y="481"/>
                  <a:pt x="342" y="485"/>
                </a:cubicBezTo>
                <a:cubicBezTo>
                  <a:pt x="339" y="483"/>
                  <a:pt x="336" y="489"/>
                  <a:pt x="335" y="485"/>
                </a:cubicBezTo>
                <a:cubicBezTo>
                  <a:pt x="334" y="479"/>
                  <a:pt x="338" y="482"/>
                  <a:pt x="340" y="483"/>
                </a:cubicBezTo>
                <a:cubicBezTo>
                  <a:pt x="339" y="479"/>
                  <a:pt x="335" y="478"/>
                  <a:pt x="332" y="477"/>
                </a:cubicBezTo>
                <a:cubicBezTo>
                  <a:pt x="329" y="477"/>
                  <a:pt x="330" y="480"/>
                  <a:pt x="328" y="480"/>
                </a:cubicBezTo>
                <a:cubicBezTo>
                  <a:pt x="326" y="475"/>
                  <a:pt x="322" y="480"/>
                  <a:pt x="320" y="477"/>
                </a:cubicBezTo>
                <a:cubicBezTo>
                  <a:pt x="319" y="471"/>
                  <a:pt x="326" y="473"/>
                  <a:pt x="326" y="469"/>
                </a:cubicBezTo>
                <a:cubicBezTo>
                  <a:pt x="325" y="468"/>
                  <a:pt x="324" y="470"/>
                  <a:pt x="323" y="470"/>
                </a:cubicBezTo>
                <a:cubicBezTo>
                  <a:pt x="323" y="471"/>
                  <a:pt x="319" y="471"/>
                  <a:pt x="318" y="472"/>
                </a:cubicBezTo>
                <a:cubicBezTo>
                  <a:pt x="317" y="473"/>
                  <a:pt x="319" y="477"/>
                  <a:pt x="317" y="477"/>
                </a:cubicBezTo>
                <a:cubicBezTo>
                  <a:pt x="317" y="475"/>
                  <a:pt x="314" y="475"/>
                  <a:pt x="314" y="474"/>
                </a:cubicBezTo>
                <a:cubicBezTo>
                  <a:pt x="315" y="474"/>
                  <a:pt x="315" y="471"/>
                  <a:pt x="313" y="470"/>
                </a:cubicBezTo>
                <a:cubicBezTo>
                  <a:pt x="312" y="473"/>
                  <a:pt x="311" y="475"/>
                  <a:pt x="309" y="477"/>
                </a:cubicBezTo>
                <a:cubicBezTo>
                  <a:pt x="304" y="475"/>
                  <a:pt x="298" y="479"/>
                  <a:pt x="297" y="477"/>
                </a:cubicBezTo>
                <a:cubicBezTo>
                  <a:pt x="297" y="475"/>
                  <a:pt x="299" y="475"/>
                  <a:pt x="301" y="474"/>
                </a:cubicBezTo>
                <a:cubicBezTo>
                  <a:pt x="302" y="473"/>
                  <a:pt x="303" y="472"/>
                  <a:pt x="304" y="470"/>
                </a:cubicBezTo>
                <a:cubicBezTo>
                  <a:pt x="303" y="465"/>
                  <a:pt x="299" y="468"/>
                  <a:pt x="298" y="464"/>
                </a:cubicBezTo>
                <a:cubicBezTo>
                  <a:pt x="299" y="464"/>
                  <a:pt x="302" y="463"/>
                  <a:pt x="302" y="462"/>
                </a:cubicBezTo>
                <a:cubicBezTo>
                  <a:pt x="303" y="460"/>
                  <a:pt x="299" y="459"/>
                  <a:pt x="300" y="456"/>
                </a:cubicBezTo>
                <a:cubicBezTo>
                  <a:pt x="302" y="452"/>
                  <a:pt x="306" y="459"/>
                  <a:pt x="308" y="455"/>
                </a:cubicBezTo>
                <a:cubicBezTo>
                  <a:pt x="303" y="456"/>
                  <a:pt x="304" y="452"/>
                  <a:pt x="300" y="453"/>
                </a:cubicBezTo>
                <a:cubicBezTo>
                  <a:pt x="297" y="457"/>
                  <a:pt x="296" y="456"/>
                  <a:pt x="298" y="461"/>
                </a:cubicBezTo>
                <a:cubicBezTo>
                  <a:pt x="297" y="461"/>
                  <a:pt x="296" y="460"/>
                  <a:pt x="295" y="459"/>
                </a:cubicBezTo>
                <a:cubicBezTo>
                  <a:pt x="294" y="466"/>
                  <a:pt x="301" y="465"/>
                  <a:pt x="300" y="470"/>
                </a:cubicBezTo>
                <a:cubicBezTo>
                  <a:pt x="298" y="472"/>
                  <a:pt x="298" y="474"/>
                  <a:pt x="294" y="475"/>
                </a:cubicBezTo>
                <a:cubicBezTo>
                  <a:pt x="291" y="476"/>
                  <a:pt x="288" y="474"/>
                  <a:pt x="284" y="474"/>
                </a:cubicBezTo>
                <a:cubicBezTo>
                  <a:pt x="284" y="475"/>
                  <a:pt x="285" y="478"/>
                  <a:pt x="283" y="478"/>
                </a:cubicBezTo>
                <a:cubicBezTo>
                  <a:pt x="283" y="477"/>
                  <a:pt x="283" y="475"/>
                  <a:pt x="283" y="474"/>
                </a:cubicBezTo>
                <a:cubicBezTo>
                  <a:pt x="279" y="474"/>
                  <a:pt x="278" y="476"/>
                  <a:pt x="273" y="475"/>
                </a:cubicBezTo>
                <a:cubicBezTo>
                  <a:pt x="273" y="484"/>
                  <a:pt x="269" y="477"/>
                  <a:pt x="266" y="477"/>
                </a:cubicBezTo>
                <a:cubicBezTo>
                  <a:pt x="267" y="477"/>
                  <a:pt x="265" y="478"/>
                  <a:pt x="265" y="478"/>
                </a:cubicBezTo>
                <a:cubicBezTo>
                  <a:pt x="263" y="479"/>
                  <a:pt x="262" y="481"/>
                  <a:pt x="260" y="482"/>
                </a:cubicBezTo>
                <a:cubicBezTo>
                  <a:pt x="259" y="482"/>
                  <a:pt x="257" y="481"/>
                  <a:pt x="255" y="482"/>
                </a:cubicBezTo>
                <a:cubicBezTo>
                  <a:pt x="256" y="477"/>
                  <a:pt x="253" y="476"/>
                  <a:pt x="253" y="472"/>
                </a:cubicBezTo>
                <a:cubicBezTo>
                  <a:pt x="259" y="471"/>
                  <a:pt x="264" y="468"/>
                  <a:pt x="271" y="467"/>
                </a:cubicBezTo>
                <a:cubicBezTo>
                  <a:pt x="274" y="467"/>
                  <a:pt x="272" y="472"/>
                  <a:pt x="276" y="472"/>
                </a:cubicBezTo>
                <a:cubicBezTo>
                  <a:pt x="275" y="466"/>
                  <a:pt x="277" y="463"/>
                  <a:pt x="277" y="458"/>
                </a:cubicBezTo>
                <a:cubicBezTo>
                  <a:pt x="279" y="458"/>
                  <a:pt x="281" y="457"/>
                  <a:pt x="282" y="456"/>
                </a:cubicBezTo>
                <a:cubicBezTo>
                  <a:pt x="284" y="457"/>
                  <a:pt x="292" y="456"/>
                  <a:pt x="287" y="455"/>
                </a:cubicBezTo>
                <a:cubicBezTo>
                  <a:pt x="278" y="456"/>
                  <a:pt x="275" y="452"/>
                  <a:pt x="270" y="451"/>
                </a:cubicBezTo>
                <a:cubicBezTo>
                  <a:pt x="271" y="451"/>
                  <a:pt x="268" y="453"/>
                  <a:pt x="267" y="453"/>
                </a:cubicBezTo>
                <a:cubicBezTo>
                  <a:pt x="260" y="454"/>
                  <a:pt x="258" y="452"/>
                  <a:pt x="256" y="450"/>
                </a:cubicBezTo>
                <a:cubicBezTo>
                  <a:pt x="254" y="452"/>
                  <a:pt x="255" y="457"/>
                  <a:pt x="251" y="458"/>
                </a:cubicBezTo>
                <a:cubicBezTo>
                  <a:pt x="246" y="458"/>
                  <a:pt x="249" y="464"/>
                  <a:pt x="245" y="464"/>
                </a:cubicBezTo>
                <a:cubicBezTo>
                  <a:pt x="244" y="462"/>
                  <a:pt x="238" y="457"/>
                  <a:pt x="236" y="461"/>
                </a:cubicBezTo>
                <a:cubicBezTo>
                  <a:pt x="239" y="461"/>
                  <a:pt x="237" y="463"/>
                  <a:pt x="238" y="464"/>
                </a:cubicBezTo>
                <a:cubicBezTo>
                  <a:pt x="239" y="465"/>
                  <a:pt x="241" y="464"/>
                  <a:pt x="241" y="464"/>
                </a:cubicBezTo>
                <a:cubicBezTo>
                  <a:pt x="243" y="465"/>
                  <a:pt x="247" y="469"/>
                  <a:pt x="243" y="469"/>
                </a:cubicBezTo>
                <a:cubicBezTo>
                  <a:pt x="241" y="469"/>
                  <a:pt x="242" y="466"/>
                  <a:pt x="240" y="466"/>
                </a:cubicBezTo>
                <a:cubicBezTo>
                  <a:pt x="240" y="466"/>
                  <a:pt x="238" y="469"/>
                  <a:pt x="237" y="469"/>
                </a:cubicBezTo>
                <a:cubicBezTo>
                  <a:pt x="239" y="467"/>
                  <a:pt x="239" y="463"/>
                  <a:pt x="235" y="462"/>
                </a:cubicBezTo>
                <a:cubicBezTo>
                  <a:pt x="234" y="464"/>
                  <a:pt x="230" y="464"/>
                  <a:pt x="227" y="462"/>
                </a:cubicBezTo>
                <a:cubicBezTo>
                  <a:pt x="226" y="464"/>
                  <a:pt x="227" y="466"/>
                  <a:pt x="225" y="466"/>
                </a:cubicBezTo>
                <a:cubicBezTo>
                  <a:pt x="222" y="465"/>
                  <a:pt x="222" y="461"/>
                  <a:pt x="217" y="462"/>
                </a:cubicBezTo>
                <a:cubicBezTo>
                  <a:pt x="217" y="465"/>
                  <a:pt x="217" y="467"/>
                  <a:pt x="217" y="469"/>
                </a:cubicBezTo>
                <a:cubicBezTo>
                  <a:pt x="220" y="469"/>
                  <a:pt x="220" y="467"/>
                  <a:pt x="222" y="466"/>
                </a:cubicBezTo>
                <a:cubicBezTo>
                  <a:pt x="221" y="472"/>
                  <a:pt x="228" y="469"/>
                  <a:pt x="229" y="472"/>
                </a:cubicBezTo>
                <a:cubicBezTo>
                  <a:pt x="226" y="472"/>
                  <a:pt x="225" y="473"/>
                  <a:pt x="224" y="475"/>
                </a:cubicBezTo>
                <a:cubicBezTo>
                  <a:pt x="226" y="475"/>
                  <a:pt x="228" y="476"/>
                  <a:pt x="227" y="478"/>
                </a:cubicBezTo>
                <a:cubicBezTo>
                  <a:pt x="225" y="480"/>
                  <a:pt x="215" y="482"/>
                  <a:pt x="213" y="478"/>
                </a:cubicBezTo>
                <a:cubicBezTo>
                  <a:pt x="212" y="473"/>
                  <a:pt x="220" y="477"/>
                  <a:pt x="221" y="474"/>
                </a:cubicBezTo>
                <a:cubicBezTo>
                  <a:pt x="217" y="474"/>
                  <a:pt x="214" y="474"/>
                  <a:pt x="211" y="474"/>
                </a:cubicBezTo>
                <a:cubicBezTo>
                  <a:pt x="212" y="480"/>
                  <a:pt x="208" y="473"/>
                  <a:pt x="206" y="477"/>
                </a:cubicBezTo>
                <a:cubicBezTo>
                  <a:pt x="206" y="479"/>
                  <a:pt x="207" y="483"/>
                  <a:pt x="205" y="483"/>
                </a:cubicBezTo>
                <a:cubicBezTo>
                  <a:pt x="198" y="480"/>
                  <a:pt x="188" y="486"/>
                  <a:pt x="177" y="485"/>
                </a:cubicBezTo>
                <a:cubicBezTo>
                  <a:pt x="177" y="491"/>
                  <a:pt x="184" y="483"/>
                  <a:pt x="186" y="489"/>
                </a:cubicBezTo>
                <a:cubicBezTo>
                  <a:pt x="180" y="488"/>
                  <a:pt x="180" y="492"/>
                  <a:pt x="179" y="494"/>
                </a:cubicBezTo>
                <a:cubicBezTo>
                  <a:pt x="179" y="495"/>
                  <a:pt x="176" y="497"/>
                  <a:pt x="180" y="497"/>
                </a:cubicBezTo>
                <a:cubicBezTo>
                  <a:pt x="180" y="496"/>
                  <a:pt x="184" y="490"/>
                  <a:pt x="186" y="494"/>
                </a:cubicBezTo>
                <a:cubicBezTo>
                  <a:pt x="185" y="499"/>
                  <a:pt x="181" y="501"/>
                  <a:pt x="173" y="501"/>
                </a:cubicBezTo>
                <a:cubicBezTo>
                  <a:pt x="173" y="508"/>
                  <a:pt x="178" y="501"/>
                  <a:pt x="180" y="505"/>
                </a:cubicBezTo>
                <a:cubicBezTo>
                  <a:pt x="178" y="506"/>
                  <a:pt x="179" y="507"/>
                  <a:pt x="180" y="508"/>
                </a:cubicBezTo>
                <a:cubicBezTo>
                  <a:pt x="172" y="506"/>
                  <a:pt x="175" y="514"/>
                  <a:pt x="171" y="515"/>
                </a:cubicBezTo>
                <a:cubicBezTo>
                  <a:pt x="165" y="515"/>
                  <a:pt x="159" y="515"/>
                  <a:pt x="153" y="515"/>
                </a:cubicBezTo>
                <a:cubicBezTo>
                  <a:pt x="153" y="518"/>
                  <a:pt x="155" y="519"/>
                  <a:pt x="158" y="518"/>
                </a:cubicBezTo>
                <a:cubicBezTo>
                  <a:pt x="158" y="521"/>
                  <a:pt x="160" y="521"/>
                  <a:pt x="160" y="524"/>
                </a:cubicBezTo>
                <a:cubicBezTo>
                  <a:pt x="158" y="524"/>
                  <a:pt x="157" y="523"/>
                  <a:pt x="156" y="521"/>
                </a:cubicBezTo>
                <a:cubicBezTo>
                  <a:pt x="154" y="521"/>
                  <a:pt x="150" y="522"/>
                  <a:pt x="150" y="520"/>
                </a:cubicBezTo>
                <a:cubicBezTo>
                  <a:pt x="152" y="519"/>
                  <a:pt x="151" y="517"/>
                  <a:pt x="151" y="515"/>
                </a:cubicBezTo>
                <a:cubicBezTo>
                  <a:pt x="148" y="514"/>
                  <a:pt x="148" y="517"/>
                  <a:pt x="146" y="518"/>
                </a:cubicBezTo>
                <a:cubicBezTo>
                  <a:pt x="140" y="514"/>
                  <a:pt x="134" y="517"/>
                  <a:pt x="130" y="518"/>
                </a:cubicBezTo>
                <a:cubicBezTo>
                  <a:pt x="126" y="519"/>
                  <a:pt x="122" y="519"/>
                  <a:pt x="119" y="520"/>
                </a:cubicBezTo>
                <a:cubicBezTo>
                  <a:pt x="118" y="526"/>
                  <a:pt x="121" y="528"/>
                  <a:pt x="119" y="529"/>
                </a:cubicBezTo>
                <a:cubicBezTo>
                  <a:pt x="119" y="529"/>
                  <a:pt x="120" y="532"/>
                  <a:pt x="119" y="532"/>
                </a:cubicBezTo>
                <a:cubicBezTo>
                  <a:pt x="118" y="537"/>
                  <a:pt x="120" y="533"/>
                  <a:pt x="121" y="537"/>
                </a:cubicBezTo>
                <a:cubicBezTo>
                  <a:pt x="119" y="537"/>
                  <a:pt x="120" y="541"/>
                  <a:pt x="122" y="542"/>
                </a:cubicBezTo>
                <a:cubicBezTo>
                  <a:pt x="121" y="537"/>
                  <a:pt x="125" y="537"/>
                  <a:pt x="128" y="535"/>
                </a:cubicBezTo>
                <a:cubicBezTo>
                  <a:pt x="128" y="537"/>
                  <a:pt x="130" y="538"/>
                  <a:pt x="130" y="540"/>
                </a:cubicBezTo>
                <a:cubicBezTo>
                  <a:pt x="129" y="544"/>
                  <a:pt x="121" y="542"/>
                  <a:pt x="120" y="545"/>
                </a:cubicBezTo>
                <a:cubicBezTo>
                  <a:pt x="125" y="547"/>
                  <a:pt x="130" y="545"/>
                  <a:pt x="135" y="545"/>
                </a:cubicBezTo>
                <a:cubicBezTo>
                  <a:pt x="137" y="545"/>
                  <a:pt x="138" y="543"/>
                  <a:pt x="140" y="543"/>
                </a:cubicBezTo>
                <a:cubicBezTo>
                  <a:pt x="142" y="543"/>
                  <a:pt x="143" y="545"/>
                  <a:pt x="146" y="545"/>
                </a:cubicBezTo>
                <a:cubicBezTo>
                  <a:pt x="148" y="545"/>
                  <a:pt x="148" y="544"/>
                  <a:pt x="149" y="543"/>
                </a:cubicBezTo>
                <a:cubicBezTo>
                  <a:pt x="152" y="543"/>
                  <a:pt x="154" y="544"/>
                  <a:pt x="156" y="542"/>
                </a:cubicBezTo>
                <a:cubicBezTo>
                  <a:pt x="156" y="541"/>
                  <a:pt x="158" y="542"/>
                  <a:pt x="159" y="542"/>
                </a:cubicBezTo>
                <a:cubicBezTo>
                  <a:pt x="163" y="540"/>
                  <a:pt x="162" y="541"/>
                  <a:pt x="167" y="542"/>
                </a:cubicBezTo>
                <a:cubicBezTo>
                  <a:pt x="175" y="542"/>
                  <a:pt x="190" y="540"/>
                  <a:pt x="193" y="543"/>
                </a:cubicBezTo>
                <a:cubicBezTo>
                  <a:pt x="191" y="543"/>
                  <a:pt x="192" y="546"/>
                  <a:pt x="190" y="547"/>
                </a:cubicBezTo>
                <a:cubicBezTo>
                  <a:pt x="186" y="547"/>
                  <a:pt x="171" y="545"/>
                  <a:pt x="175" y="548"/>
                </a:cubicBezTo>
                <a:cubicBezTo>
                  <a:pt x="178" y="548"/>
                  <a:pt x="183" y="547"/>
                  <a:pt x="182" y="551"/>
                </a:cubicBezTo>
                <a:cubicBezTo>
                  <a:pt x="180" y="549"/>
                  <a:pt x="175" y="550"/>
                  <a:pt x="171" y="550"/>
                </a:cubicBezTo>
                <a:cubicBezTo>
                  <a:pt x="169" y="555"/>
                  <a:pt x="176" y="551"/>
                  <a:pt x="174" y="556"/>
                </a:cubicBezTo>
                <a:cubicBezTo>
                  <a:pt x="170" y="551"/>
                  <a:pt x="165" y="555"/>
                  <a:pt x="163" y="559"/>
                </a:cubicBezTo>
                <a:cubicBezTo>
                  <a:pt x="167" y="562"/>
                  <a:pt x="162" y="563"/>
                  <a:pt x="165" y="567"/>
                </a:cubicBezTo>
                <a:cubicBezTo>
                  <a:pt x="161" y="566"/>
                  <a:pt x="159" y="564"/>
                  <a:pt x="159" y="570"/>
                </a:cubicBezTo>
                <a:cubicBezTo>
                  <a:pt x="159" y="576"/>
                  <a:pt x="165" y="566"/>
                  <a:pt x="165" y="572"/>
                </a:cubicBezTo>
                <a:cubicBezTo>
                  <a:pt x="159" y="574"/>
                  <a:pt x="165" y="580"/>
                  <a:pt x="159" y="581"/>
                </a:cubicBezTo>
                <a:cubicBezTo>
                  <a:pt x="153" y="581"/>
                  <a:pt x="159" y="575"/>
                  <a:pt x="156" y="575"/>
                </a:cubicBezTo>
                <a:cubicBezTo>
                  <a:pt x="155" y="579"/>
                  <a:pt x="149" y="579"/>
                  <a:pt x="146" y="581"/>
                </a:cubicBezTo>
                <a:cubicBezTo>
                  <a:pt x="146" y="579"/>
                  <a:pt x="148" y="579"/>
                  <a:pt x="148" y="577"/>
                </a:cubicBezTo>
                <a:cubicBezTo>
                  <a:pt x="143" y="576"/>
                  <a:pt x="145" y="582"/>
                  <a:pt x="138" y="580"/>
                </a:cubicBezTo>
                <a:cubicBezTo>
                  <a:pt x="137" y="586"/>
                  <a:pt x="141" y="588"/>
                  <a:pt x="139" y="591"/>
                </a:cubicBezTo>
                <a:cubicBezTo>
                  <a:pt x="144" y="590"/>
                  <a:pt x="141" y="596"/>
                  <a:pt x="145" y="596"/>
                </a:cubicBezTo>
                <a:cubicBezTo>
                  <a:pt x="146" y="594"/>
                  <a:pt x="147" y="593"/>
                  <a:pt x="148" y="593"/>
                </a:cubicBezTo>
                <a:cubicBezTo>
                  <a:pt x="148" y="596"/>
                  <a:pt x="152" y="596"/>
                  <a:pt x="150" y="600"/>
                </a:cubicBezTo>
                <a:cubicBezTo>
                  <a:pt x="152" y="603"/>
                  <a:pt x="157" y="601"/>
                  <a:pt x="157" y="604"/>
                </a:cubicBezTo>
                <a:cubicBezTo>
                  <a:pt x="158" y="611"/>
                  <a:pt x="158" y="602"/>
                  <a:pt x="160" y="602"/>
                </a:cubicBezTo>
                <a:cubicBezTo>
                  <a:pt x="159" y="607"/>
                  <a:pt x="166" y="604"/>
                  <a:pt x="165" y="608"/>
                </a:cubicBezTo>
                <a:cubicBezTo>
                  <a:pt x="165" y="612"/>
                  <a:pt x="161" y="612"/>
                  <a:pt x="159" y="615"/>
                </a:cubicBezTo>
                <a:cubicBezTo>
                  <a:pt x="163" y="615"/>
                  <a:pt x="163" y="619"/>
                  <a:pt x="161" y="621"/>
                </a:cubicBezTo>
                <a:cubicBezTo>
                  <a:pt x="158" y="620"/>
                  <a:pt x="156" y="617"/>
                  <a:pt x="151" y="618"/>
                </a:cubicBezTo>
                <a:cubicBezTo>
                  <a:pt x="149" y="620"/>
                  <a:pt x="151" y="625"/>
                  <a:pt x="149" y="627"/>
                </a:cubicBezTo>
                <a:cubicBezTo>
                  <a:pt x="145" y="626"/>
                  <a:pt x="142" y="630"/>
                  <a:pt x="139" y="631"/>
                </a:cubicBezTo>
                <a:cubicBezTo>
                  <a:pt x="133" y="632"/>
                  <a:pt x="134" y="631"/>
                  <a:pt x="131" y="634"/>
                </a:cubicBezTo>
                <a:cubicBezTo>
                  <a:pt x="131" y="634"/>
                  <a:pt x="128" y="633"/>
                  <a:pt x="128" y="634"/>
                </a:cubicBezTo>
                <a:cubicBezTo>
                  <a:pt x="126" y="635"/>
                  <a:pt x="125" y="636"/>
                  <a:pt x="123" y="637"/>
                </a:cubicBezTo>
                <a:cubicBezTo>
                  <a:pt x="121" y="638"/>
                  <a:pt x="119" y="636"/>
                  <a:pt x="117" y="637"/>
                </a:cubicBezTo>
                <a:cubicBezTo>
                  <a:pt x="116" y="637"/>
                  <a:pt x="116" y="638"/>
                  <a:pt x="115" y="639"/>
                </a:cubicBezTo>
                <a:cubicBezTo>
                  <a:pt x="111" y="640"/>
                  <a:pt x="112" y="641"/>
                  <a:pt x="109" y="642"/>
                </a:cubicBezTo>
                <a:cubicBezTo>
                  <a:pt x="107" y="642"/>
                  <a:pt x="104" y="641"/>
                  <a:pt x="102" y="642"/>
                </a:cubicBezTo>
                <a:cubicBezTo>
                  <a:pt x="102" y="642"/>
                  <a:pt x="100" y="645"/>
                  <a:pt x="99" y="645"/>
                </a:cubicBezTo>
                <a:cubicBezTo>
                  <a:pt x="97" y="645"/>
                  <a:pt x="95" y="644"/>
                  <a:pt x="93" y="645"/>
                </a:cubicBezTo>
                <a:cubicBezTo>
                  <a:pt x="93" y="649"/>
                  <a:pt x="88" y="649"/>
                  <a:pt x="87" y="650"/>
                </a:cubicBezTo>
                <a:cubicBezTo>
                  <a:pt x="83" y="651"/>
                  <a:pt x="80" y="652"/>
                  <a:pt x="75" y="651"/>
                </a:cubicBezTo>
                <a:cubicBezTo>
                  <a:pt x="71" y="657"/>
                  <a:pt x="62" y="658"/>
                  <a:pt x="55" y="661"/>
                </a:cubicBezTo>
                <a:cubicBezTo>
                  <a:pt x="47" y="664"/>
                  <a:pt x="41" y="666"/>
                  <a:pt x="36" y="672"/>
                </a:cubicBezTo>
                <a:cubicBezTo>
                  <a:pt x="38" y="673"/>
                  <a:pt x="40" y="674"/>
                  <a:pt x="41" y="675"/>
                </a:cubicBezTo>
                <a:cubicBezTo>
                  <a:pt x="37" y="676"/>
                  <a:pt x="41" y="681"/>
                  <a:pt x="42" y="681"/>
                </a:cubicBezTo>
                <a:cubicBezTo>
                  <a:pt x="44" y="684"/>
                  <a:pt x="43" y="690"/>
                  <a:pt x="45" y="691"/>
                </a:cubicBezTo>
                <a:cubicBezTo>
                  <a:pt x="46" y="689"/>
                  <a:pt x="48" y="687"/>
                  <a:pt x="48" y="689"/>
                </a:cubicBezTo>
                <a:cubicBezTo>
                  <a:pt x="50" y="694"/>
                  <a:pt x="45" y="692"/>
                  <a:pt x="46" y="696"/>
                </a:cubicBezTo>
                <a:cubicBezTo>
                  <a:pt x="51" y="696"/>
                  <a:pt x="52" y="692"/>
                  <a:pt x="54" y="697"/>
                </a:cubicBezTo>
                <a:cubicBezTo>
                  <a:pt x="50" y="700"/>
                  <a:pt x="47" y="697"/>
                  <a:pt x="46" y="699"/>
                </a:cubicBezTo>
                <a:cubicBezTo>
                  <a:pt x="48" y="700"/>
                  <a:pt x="52" y="700"/>
                  <a:pt x="52" y="704"/>
                </a:cubicBezTo>
                <a:cubicBezTo>
                  <a:pt x="45" y="704"/>
                  <a:pt x="54" y="706"/>
                  <a:pt x="54" y="708"/>
                </a:cubicBezTo>
                <a:cubicBezTo>
                  <a:pt x="51" y="708"/>
                  <a:pt x="48" y="709"/>
                  <a:pt x="48" y="711"/>
                </a:cubicBezTo>
                <a:cubicBezTo>
                  <a:pt x="50" y="712"/>
                  <a:pt x="53" y="711"/>
                  <a:pt x="53" y="713"/>
                </a:cubicBezTo>
                <a:cubicBezTo>
                  <a:pt x="53" y="715"/>
                  <a:pt x="51" y="715"/>
                  <a:pt x="52" y="718"/>
                </a:cubicBezTo>
                <a:cubicBezTo>
                  <a:pt x="50" y="720"/>
                  <a:pt x="48" y="717"/>
                  <a:pt x="45" y="718"/>
                </a:cubicBezTo>
                <a:cubicBezTo>
                  <a:pt x="45" y="718"/>
                  <a:pt x="41" y="725"/>
                  <a:pt x="40" y="719"/>
                </a:cubicBezTo>
                <a:cubicBezTo>
                  <a:pt x="40" y="717"/>
                  <a:pt x="43" y="718"/>
                  <a:pt x="44" y="716"/>
                </a:cubicBezTo>
                <a:cubicBezTo>
                  <a:pt x="38" y="715"/>
                  <a:pt x="36" y="718"/>
                  <a:pt x="32" y="719"/>
                </a:cubicBezTo>
                <a:cubicBezTo>
                  <a:pt x="31" y="720"/>
                  <a:pt x="29" y="719"/>
                  <a:pt x="29" y="721"/>
                </a:cubicBezTo>
                <a:cubicBezTo>
                  <a:pt x="35" y="722"/>
                  <a:pt x="39" y="716"/>
                  <a:pt x="41" y="723"/>
                </a:cubicBezTo>
                <a:cubicBezTo>
                  <a:pt x="34" y="723"/>
                  <a:pt x="41" y="724"/>
                  <a:pt x="41" y="726"/>
                </a:cubicBezTo>
                <a:cubicBezTo>
                  <a:pt x="41" y="728"/>
                  <a:pt x="36" y="730"/>
                  <a:pt x="39" y="730"/>
                </a:cubicBezTo>
                <a:cubicBezTo>
                  <a:pt x="40" y="728"/>
                  <a:pt x="41" y="727"/>
                  <a:pt x="43" y="729"/>
                </a:cubicBezTo>
                <a:cubicBezTo>
                  <a:pt x="43" y="729"/>
                  <a:pt x="49" y="726"/>
                  <a:pt x="49" y="726"/>
                </a:cubicBezTo>
                <a:cubicBezTo>
                  <a:pt x="50" y="726"/>
                  <a:pt x="51" y="728"/>
                  <a:pt x="52" y="727"/>
                </a:cubicBezTo>
                <a:cubicBezTo>
                  <a:pt x="53" y="727"/>
                  <a:pt x="52" y="722"/>
                  <a:pt x="55" y="724"/>
                </a:cubicBezTo>
                <a:cubicBezTo>
                  <a:pt x="58" y="724"/>
                  <a:pt x="56" y="729"/>
                  <a:pt x="59" y="729"/>
                </a:cubicBezTo>
                <a:cubicBezTo>
                  <a:pt x="61" y="725"/>
                  <a:pt x="62" y="724"/>
                  <a:pt x="60" y="719"/>
                </a:cubicBezTo>
                <a:cubicBezTo>
                  <a:pt x="56" y="718"/>
                  <a:pt x="53" y="726"/>
                  <a:pt x="50" y="721"/>
                </a:cubicBezTo>
                <a:cubicBezTo>
                  <a:pt x="55" y="719"/>
                  <a:pt x="57" y="715"/>
                  <a:pt x="63" y="718"/>
                </a:cubicBezTo>
                <a:cubicBezTo>
                  <a:pt x="63" y="721"/>
                  <a:pt x="63" y="724"/>
                  <a:pt x="65" y="726"/>
                </a:cubicBezTo>
                <a:cubicBezTo>
                  <a:pt x="71" y="727"/>
                  <a:pt x="66" y="719"/>
                  <a:pt x="71" y="719"/>
                </a:cubicBezTo>
                <a:cubicBezTo>
                  <a:pt x="73" y="723"/>
                  <a:pt x="73" y="727"/>
                  <a:pt x="78" y="727"/>
                </a:cubicBezTo>
                <a:cubicBezTo>
                  <a:pt x="78" y="726"/>
                  <a:pt x="78" y="724"/>
                  <a:pt x="79" y="724"/>
                </a:cubicBezTo>
                <a:cubicBezTo>
                  <a:pt x="80" y="724"/>
                  <a:pt x="79" y="727"/>
                  <a:pt x="79" y="727"/>
                </a:cubicBezTo>
                <a:cubicBezTo>
                  <a:pt x="82" y="728"/>
                  <a:pt x="91" y="727"/>
                  <a:pt x="88" y="730"/>
                </a:cubicBezTo>
                <a:cubicBezTo>
                  <a:pt x="86" y="733"/>
                  <a:pt x="81" y="733"/>
                  <a:pt x="85" y="737"/>
                </a:cubicBezTo>
                <a:cubicBezTo>
                  <a:pt x="80" y="737"/>
                  <a:pt x="80" y="741"/>
                  <a:pt x="77" y="742"/>
                </a:cubicBezTo>
                <a:cubicBezTo>
                  <a:pt x="75" y="742"/>
                  <a:pt x="74" y="739"/>
                  <a:pt x="74" y="742"/>
                </a:cubicBezTo>
                <a:cubicBezTo>
                  <a:pt x="76" y="742"/>
                  <a:pt x="74" y="744"/>
                  <a:pt x="72" y="745"/>
                </a:cubicBezTo>
                <a:cubicBezTo>
                  <a:pt x="67" y="743"/>
                  <a:pt x="68" y="747"/>
                  <a:pt x="65" y="748"/>
                </a:cubicBezTo>
                <a:cubicBezTo>
                  <a:pt x="65" y="745"/>
                  <a:pt x="66" y="743"/>
                  <a:pt x="64" y="742"/>
                </a:cubicBezTo>
                <a:cubicBezTo>
                  <a:pt x="64" y="743"/>
                  <a:pt x="63" y="743"/>
                  <a:pt x="61" y="743"/>
                </a:cubicBezTo>
                <a:cubicBezTo>
                  <a:pt x="63" y="749"/>
                  <a:pt x="59" y="748"/>
                  <a:pt x="56" y="748"/>
                </a:cubicBezTo>
                <a:cubicBezTo>
                  <a:pt x="47" y="748"/>
                  <a:pt x="60" y="749"/>
                  <a:pt x="60" y="751"/>
                </a:cubicBezTo>
                <a:cubicBezTo>
                  <a:pt x="60" y="751"/>
                  <a:pt x="55" y="752"/>
                  <a:pt x="55" y="753"/>
                </a:cubicBezTo>
                <a:cubicBezTo>
                  <a:pt x="54" y="754"/>
                  <a:pt x="57" y="764"/>
                  <a:pt x="52" y="762"/>
                </a:cubicBezTo>
                <a:cubicBezTo>
                  <a:pt x="51" y="762"/>
                  <a:pt x="50" y="762"/>
                  <a:pt x="49" y="762"/>
                </a:cubicBezTo>
                <a:cubicBezTo>
                  <a:pt x="49" y="762"/>
                  <a:pt x="47" y="761"/>
                  <a:pt x="48" y="761"/>
                </a:cubicBezTo>
                <a:cubicBezTo>
                  <a:pt x="46" y="761"/>
                  <a:pt x="43" y="762"/>
                  <a:pt x="43" y="762"/>
                </a:cubicBezTo>
                <a:cubicBezTo>
                  <a:pt x="42" y="762"/>
                  <a:pt x="41" y="758"/>
                  <a:pt x="38" y="759"/>
                </a:cubicBezTo>
                <a:cubicBezTo>
                  <a:pt x="38" y="760"/>
                  <a:pt x="38" y="762"/>
                  <a:pt x="36" y="762"/>
                </a:cubicBezTo>
                <a:lnTo>
                  <a:pt x="20" y="781"/>
                </a:lnTo>
                <a:close/>
                <a:moveTo>
                  <a:pt x="73" y="659"/>
                </a:moveTo>
                <a:cubicBezTo>
                  <a:pt x="72" y="655"/>
                  <a:pt x="80" y="660"/>
                  <a:pt x="77" y="654"/>
                </a:cubicBezTo>
                <a:cubicBezTo>
                  <a:pt x="74" y="654"/>
                  <a:pt x="69" y="659"/>
                  <a:pt x="73" y="659"/>
                </a:cubicBezTo>
                <a:close/>
                <a:moveTo>
                  <a:pt x="95" y="651"/>
                </a:moveTo>
                <a:cubicBezTo>
                  <a:pt x="95" y="649"/>
                  <a:pt x="97" y="649"/>
                  <a:pt x="98" y="646"/>
                </a:cubicBezTo>
                <a:cubicBezTo>
                  <a:pt x="94" y="645"/>
                  <a:pt x="91" y="651"/>
                  <a:pt x="95" y="651"/>
                </a:cubicBezTo>
                <a:close/>
                <a:moveTo>
                  <a:pt x="145" y="432"/>
                </a:moveTo>
                <a:cubicBezTo>
                  <a:pt x="145" y="430"/>
                  <a:pt x="147" y="429"/>
                  <a:pt x="147" y="426"/>
                </a:cubicBezTo>
                <a:cubicBezTo>
                  <a:pt x="149" y="426"/>
                  <a:pt x="148" y="431"/>
                  <a:pt x="150" y="431"/>
                </a:cubicBezTo>
                <a:cubicBezTo>
                  <a:pt x="150" y="433"/>
                  <a:pt x="147" y="432"/>
                  <a:pt x="145" y="432"/>
                </a:cubicBezTo>
                <a:close/>
                <a:moveTo>
                  <a:pt x="181" y="358"/>
                </a:moveTo>
                <a:cubicBezTo>
                  <a:pt x="181" y="362"/>
                  <a:pt x="176" y="358"/>
                  <a:pt x="175" y="358"/>
                </a:cubicBezTo>
                <a:cubicBezTo>
                  <a:pt x="174" y="359"/>
                  <a:pt x="175" y="359"/>
                  <a:pt x="176" y="359"/>
                </a:cubicBezTo>
                <a:cubicBezTo>
                  <a:pt x="176" y="361"/>
                  <a:pt x="174" y="361"/>
                  <a:pt x="173" y="361"/>
                </a:cubicBezTo>
                <a:cubicBezTo>
                  <a:pt x="173" y="360"/>
                  <a:pt x="172" y="359"/>
                  <a:pt x="171" y="359"/>
                </a:cubicBezTo>
                <a:cubicBezTo>
                  <a:pt x="171" y="355"/>
                  <a:pt x="179" y="356"/>
                  <a:pt x="181" y="358"/>
                </a:cubicBezTo>
                <a:close/>
                <a:moveTo>
                  <a:pt x="143" y="214"/>
                </a:moveTo>
                <a:cubicBezTo>
                  <a:pt x="143" y="213"/>
                  <a:pt x="146" y="212"/>
                  <a:pt x="146" y="212"/>
                </a:cubicBezTo>
                <a:cubicBezTo>
                  <a:pt x="145" y="212"/>
                  <a:pt x="148" y="215"/>
                  <a:pt x="148" y="214"/>
                </a:cubicBezTo>
                <a:cubicBezTo>
                  <a:pt x="149" y="217"/>
                  <a:pt x="141" y="218"/>
                  <a:pt x="143" y="214"/>
                </a:cubicBezTo>
                <a:close/>
                <a:moveTo>
                  <a:pt x="582" y="88"/>
                </a:moveTo>
                <a:cubicBezTo>
                  <a:pt x="582" y="85"/>
                  <a:pt x="580" y="84"/>
                  <a:pt x="578" y="83"/>
                </a:cubicBezTo>
                <a:cubicBezTo>
                  <a:pt x="578" y="86"/>
                  <a:pt x="580" y="88"/>
                  <a:pt x="582" y="88"/>
                </a:cubicBezTo>
                <a:close/>
                <a:moveTo>
                  <a:pt x="702" y="66"/>
                </a:moveTo>
                <a:cubicBezTo>
                  <a:pt x="702" y="69"/>
                  <a:pt x="702" y="71"/>
                  <a:pt x="702" y="74"/>
                </a:cubicBezTo>
                <a:cubicBezTo>
                  <a:pt x="699" y="77"/>
                  <a:pt x="700" y="74"/>
                  <a:pt x="696" y="74"/>
                </a:cubicBezTo>
                <a:cubicBezTo>
                  <a:pt x="698" y="81"/>
                  <a:pt x="697" y="81"/>
                  <a:pt x="696" y="87"/>
                </a:cubicBezTo>
                <a:cubicBezTo>
                  <a:pt x="690" y="87"/>
                  <a:pt x="685" y="89"/>
                  <a:pt x="678" y="88"/>
                </a:cubicBezTo>
                <a:cubicBezTo>
                  <a:pt x="679" y="81"/>
                  <a:pt x="685" y="80"/>
                  <a:pt x="694" y="80"/>
                </a:cubicBezTo>
                <a:cubicBezTo>
                  <a:pt x="691" y="75"/>
                  <a:pt x="695" y="74"/>
                  <a:pt x="694" y="68"/>
                </a:cubicBezTo>
                <a:cubicBezTo>
                  <a:pt x="699" y="69"/>
                  <a:pt x="698" y="65"/>
                  <a:pt x="702" y="66"/>
                </a:cubicBezTo>
                <a:close/>
                <a:moveTo>
                  <a:pt x="835" y="64"/>
                </a:moveTo>
                <a:cubicBezTo>
                  <a:pt x="836" y="64"/>
                  <a:pt x="837" y="64"/>
                  <a:pt x="838" y="64"/>
                </a:cubicBezTo>
                <a:cubicBezTo>
                  <a:pt x="838" y="65"/>
                  <a:pt x="839" y="67"/>
                  <a:pt x="839" y="68"/>
                </a:cubicBezTo>
                <a:cubicBezTo>
                  <a:pt x="837" y="68"/>
                  <a:pt x="836" y="68"/>
                  <a:pt x="835" y="68"/>
                </a:cubicBezTo>
                <a:cubicBezTo>
                  <a:pt x="835" y="67"/>
                  <a:pt x="835" y="65"/>
                  <a:pt x="835" y="64"/>
                </a:cubicBezTo>
                <a:close/>
                <a:moveTo>
                  <a:pt x="1292" y="45"/>
                </a:moveTo>
                <a:cubicBezTo>
                  <a:pt x="1294" y="46"/>
                  <a:pt x="1294" y="48"/>
                  <a:pt x="1294" y="50"/>
                </a:cubicBezTo>
                <a:cubicBezTo>
                  <a:pt x="1290" y="51"/>
                  <a:pt x="1290" y="47"/>
                  <a:pt x="1285" y="49"/>
                </a:cubicBezTo>
                <a:cubicBezTo>
                  <a:pt x="1284" y="44"/>
                  <a:pt x="1293" y="50"/>
                  <a:pt x="1292" y="45"/>
                </a:cubicBezTo>
                <a:close/>
                <a:moveTo>
                  <a:pt x="1344" y="37"/>
                </a:moveTo>
                <a:cubicBezTo>
                  <a:pt x="1344" y="40"/>
                  <a:pt x="1342" y="41"/>
                  <a:pt x="1342" y="44"/>
                </a:cubicBezTo>
                <a:cubicBezTo>
                  <a:pt x="1340" y="42"/>
                  <a:pt x="1334" y="41"/>
                  <a:pt x="1334" y="45"/>
                </a:cubicBezTo>
                <a:cubicBezTo>
                  <a:pt x="1330" y="46"/>
                  <a:pt x="1333" y="40"/>
                  <a:pt x="1332" y="37"/>
                </a:cubicBezTo>
                <a:cubicBezTo>
                  <a:pt x="1337" y="41"/>
                  <a:pt x="1338" y="39"/>
                  <a:pt x="1344" y="37"/>
                </a:cubicBezTo>
                <a:close/>
                <a:moveTo>
                  <a:pt x="1842" y="153"/>
                </a:moveTo>
                <a:cubicBezTo>
                  <a:pt x="1839" y="153"/>
                  <a:pt x="1837" y="153"/>
                  <a:pt x="1836" y="152"/>
                </a:cubicBezTo>
                <a:cubicBezTo>
                  <a:pt x="1834" y="157"/>
                  <a:pt x="1842" y="158"/>
                  <a:pt x="1842" y="153"/>
                </a:cubicBezTo>
                <a:close/>
                <a:moveTo>
                  <a:pt x="1805" y="161"/>
                </a:moveTo>
                <a:cubicBezTo>
                  <a:pt x="1803" y="160"/>
                  <a:pt x="1802" y="159"/>
                  <a:pt x="1802" y="156"/>
                </a:cubicBezTo>
                <a:cubicBezTo>
                  <a:pt x="1805" y="156"/>
                  <a:pt x="1805" y="158"/>
                  <a:pt x="1807" y="158"/>
                </a:cubicBezTo>
                <a:cubicBezTo>
                  <a:pt x="1807" y="159"/>
                  <a:pt x="1806" y="160"/>
                  <a:pt x="1805" y="161"/>
                </a:cubicBezTo>
                <a:close/>
                <a:moveTo>
                  <a:pt x="1858" y="172"/>
                </a:moveTo>
                <a:cubicBezTo>
                  <a:pt x="1860" y="179"/>
                  <a:pt x="1849" y="172"/>
                  <a:pt x="1855" y="175"/>
                </a:cubicBezTo>
                <a:cubicBezTo>
                  <a:pt x="1854" y="179"/>
                  <a:pt x="1847" y="176"/>
                  <a:pt x="1848" y="172"/>
                </a:cubicBezTo>
                <a:cubicBezTo>
                  <a:pt x="1851" y="175"/>
                  <a:pt x="1852" y="171"/>
                  <a:pt x="1858" y="172"/>
                </a:cubicBezTo>
                <a:close/>
                <a:moveTo>
                  <a:pt x="1773" y="252"/>
                </a:moveTo>
                <a:cubicBezTo>
                  <a:pt x="1770" y="255"/>
                  <a:pt x="1767" y="252"/>
                  <a:pt x="1769" y="258"/>
                </a:cubicBezTo>
                <a:cubicBezTo>
                  <a:pt x="1763" y="257"/>
                  <a:pt x="1761" y="255"/>
                  <a:pt x="1756" y="259"/>
                </a:cubicBezTo>
                <a:cubicBezTo>
                  <a:pt x="1754" y="259"/>
                  <a:pt x="1756" y="258"/>
                  <a:pt x="1758" y="258"/>
                </a:cubicBezTo>
                <a:cubicBezTo>
                  <a:pt x="1758" y="255"/>
                  <a:pt x="1753" y="257"/>
                  <a:pt x="1751" y="256"/>
                </a:cubicBezTo>
                <a:cubicBezTo>
                  <a:pt x="1751" y="256"/>
                  <a:pt x="1751" y="252"/>
                  <a:pt x="1748" y="253"/>
                </a:cubicBezTo>
                <a:cubicBezTo>
                  <a:pt x="1748" y="249"/>
                  <a:pt x="1753" y="251"/>
                  <a:pt x="1756" y="250"/>
                </a:cubicBezTo>
                <a:cubicBezTo>
                  <a:pt x="1757" y="250"/>
                  <a:pt x="1761" y="246"/>
                  <a:pt x="1761" y="247"/>
                </a:cubicBezTo>
                <a:cubicBezTo>
                  <a:pt x="1762" y="247"/>
                  <a:pt x="1761" y="248"/>
                  <a:pt x="1761" y="248"/>
                </a:cubicBezTo>
                <a:cubicBezTo>
                  <a:pt x="1765" y="249"/>
                  <a:pt x="1770" y="249"/>
                  <a:pt x="1773" y="252"/>
                </a:cubicBezTo>
                <a:close/>
                <a:moveTo>
                  <a:pt x="1830" y="299"/>
                </a:moveTo>
                <a:cubicBezTo>
                  <a:pt x="1825" y="297"/>
                  <a:pt x="1825" y="299"/>
                  <a:pt x="1819" y="299"/>
                </a:cubicBezTo>
                <a:cubicBezTo>
                  <a:pt x="1821" y="294"/>
                  <a:pt x="1820" y="292"/>
                  <a:pt x="1819" y="286"/>
                </a:cubicBezTo>
                <a:cubicBezTo>
                  <a:pt x="1823" y="283"/>
                  <a:pt x="1826" y="289"/>
                  <a:pt x="1828" y="283"/>
                </a:cubicBezTo>
                <a:cubicBezTo>
                  <a:pt x="1829" y="284"/>
                  <a:pt x="1830" y="288"/>
                  <a:pt x="1831" y="285"/>
                </a:cubicBezTo>
                <a:cubicBezTo>
                  <a:pt x="1835" y="285"/>
                  <a:pt x="1832" y="292"/>
                  <a:pt x="1829" y="291"/>
                </a:cubicBezTo>
                <a:cubicBezTo>
                  <a:pt x="1830" y="293"/>
                  <a:pt x="1831" y="295"/>
                  <a:pt x="1830" y="299"/>
                </a:cubicBezTo>
                <a:close/>
                <a:moveTo>
                  <a:pt x="2055" y="619"/>
                </a:moveTo>
                <a:cubicBezTo>
                  <a:pt x="2060" y="620"/>
                  <a:pt x="2064" y="619"/>
                  <a:pt x="2065" y="616"/>
                </a:cubicBezTo>
                <a:cubicBezTo>
                  <a:pt x="2062" y="617"/>
                  <a:pt x="2054" y="614"/>
                  <a:pt x="2055" y="619"/>
                </a:cubicBezTo>
                <a:close/>
                <a:moveTo>
                  <a:pt x="1438" y="1419"/>
                </a:moveTo>
                <a:cubicBezTo>
                  <a:pt x="1438" y="1413"/>
                  <a:pt x="1439" y="1409"/>
                  <a:pt x="1443" y="1408"/>
                </a:cubicBezTo>
                <a:cubicBezTo>
                  <a:pt x="1450" y="1409"/>
                  <a:pt x="1453" y="1414"/>
                  <a:pt x="1452" y="1424"/>
                </a:cubicBezTo>
                <a:cubicBezTo>
                  <a:pt x="1448" y="1421"/>
                  <a:pt x="1442" y="1421"/>
                  <a:pt x="1438" y="1419"/>
                </a:cubicBezTo>
                <a:close/>
                <a:moveTo>
                  <a:pt x="270" y="1244"/>
                </a:moveTo>
                <a:cubicBezTo>
                  <a:pt x="268" y="1237"/>
                  <a:pt x="277" y="1245"/>
                  <a:pt x="276" y="1241"/>
                </a:cubicBezTo>
                <a:cubicBezTo>
                  <a:pt x="281" y="1244"/>
                  <a:pt x="273" y="1245"/>
                  <a:pt x="270" y="1244"/>
                </a:cubicBezTo>
                <a:close/>
                <a:moveTo>
                  <a:pt x="53" y="1203"/>
                </a:moveTo>
                <a:cubicBezTo>
                  <a:pt x="56" y="1202"/>
                  <a:pt x="59" y="1202"/>
                  <a:pt x="61" y="1200"/>
                </a:cubicBezTo>
                <a:cubicBezTo>
                  <a:pt x="57" y="1200"/>
                  <a:pt x="53" y="1200"/>
                  <a:pt x="53" y="1203"/>
                </a:cubicBezTo>
                <a:close/>
                <a:moveTo>
                  <a:pt x="77" y="859"/>
                </a:moveTo>
                <a:cubicBezTo>
                  <a:pt x="78" y="857"/>
                  <a:pt x="80" y="856"/>
                  <a:pt x="83" y="856"/>
                </a:cubicBezTo>
                <a:cubicBezTo>
                  <a:pt x="83" y="857"/>
                  <a:pt x="83" y="857"/>
                  <a:pt x="82" y="857"/>
                </a:cubicBezTo>
                <a:cubicBezTo>
                  <a:pt x="83" y="859"/>
                  <a:pt x="85" y="860"/>
                  <a:pt x="88" y="861"/>
                </a:cubicBezTo>
                <a:cubicBezTo>
                  <a:pt x="87" y="867"/>
                  <a:pt x="81" y="860"/>
                  <a:pt x="77" y="859"/>
                </a:cubicBezTo>
                <a:close/>
                <a:moveTo>
                  <a:pt x="1029" y="26"/>
                </a:moveTo>
                <a:cubicBezTo>
                  <a:pt x="1030" y="24"/>
                  <a:pt x="1032" y="24"/>
                  <a:pt x="1033" y="22"/>
                </a:cubicBezTo>
                <a:cubicBezTo>
                  <a:pt x="1029" y="20"/>
                  <a:pt x="1025" y="26"/>
                  <a:pt x="1029" y="26"/>
                </a:cubicBezTo>
                <a:close/>
                <a:moveTo>
                  <a:pt x="944" y="31"/>
                </a:moveTo>
                <a:cubicBezTo>
                  <a:pt x="946" y="32"/>
                  <a:pt x="947" y="33"/>
                  <a:pt x="949" y="33"/>
                </a:cubicBezTo>
                <a:cubicBezTo>
                  <a:pt x="949" y="36"/>
                  <a:pt x="947" y="36"/>
                  <a:pt x="945" y="34"/>
                </a:cubicBezTo>
                <a:cubicBezTo>
                  <a:pt x="945" y="33"/>
                  <a:pt x="945" y="32"/>
                  <a:pt x="944" y="31"/>
                </a:cubicBezTo>
                <a:close/>
                <a:moveTo>
                  <a:pt x="1056" y="36"/>
                </a:moveTo>
                <a:cubicBezTo>
                  <a:pt x="1056" y="39"/>
                  <a:pt x="1054" y="39"/>
                  <a:pt x="1054" y="42"/>
                </a:cubicBezTo>
                <a:cubicBezTo>
                  <a:pt x="1050" y="42"/>
                  <a:pt x="1047" y="42"/>
                  <a:pt x="1043" y="42"/>
                </a:cubicBezTo>
                <a:cubicBezTo>
                  <a:pt x="1040" y="33"/>
                  <a:pt x="1052" y="33"/>
                  <a:pt x="1056" y="36"/>
                </a:cubicBezTo>
                <a:close/>
                <a:moveTo>
                  <a:pt x="1330" y="45"/>
                </a:moveTo>
                <a:cubicBezTo>
                  <a:pt x="1331" y="41"/>
                  <a:pt x="1330" y="39"/>
                  <a:pt x="1327" y="37"/>
                </a:cubicBezTo>
                <a:cubicBezTo>
                  <a:pt x="1325" y="40"/>
                  <a:pt x="1325" y="46"/>
                  <a:pt x="1330" y="45"/>
                </a:cubicBezTo>
                <a:close/>
                <a:moveTo>
                  <a:pt x="1219" y="39"/>
                </a:moveTo>
                <a:cubicBezTo>
                  <a:pt x="1221" y="47"/>
                  <a:pt x="1213" y="45"/>
                  <a:pt x="1209" y="47"/>
                </a:cubicBezTo>
                <a:cubicBezTo>
                  <a:pt x="1208" y="47"/>
                  <a:pt x="1207" y="49"/>
                  <a:pt x="1206" y="49"/>
                </a:cubicBezTo>
                <a:cubicBezTo>
                  <a:pt x="1204" y="47"/>
                  <a:pt x="1203" y="44"/>
                  <a:pt x="1204" y="41"/>
                </a:cubicBezTo>
                <a:cubicBezTo>
                  <a:pt x="1210" y="41"/>
                  <a:pt x="1212" y="38"/>
                  <a:pt x="1219" y="39"/>
                </a:cubicBezTo>
                <a:close/>
                <a:moveTo>
                  <a:pt x="1317" y="42"/>
                </a:moveTo>
                <a:cubicBezTo>
                  <a:pt x="1320" y="42"/>
                  <a:pt x="1321" y="41"/>
                  <a:pt x="1322" y="39"/>
                </a:cubicBezTo>
                <a:cubicBezTo>
                  <a:pt x="1320" y="39"/>
                  <a:pt x="1316" y="39"/>
                  <a:pt x="1317" y="42"/>
                </a:cubicBezTo>
                <a:close/>
                <a:moveTo>
                  <a:pt x="1221" y="41"/>
                </a:moveTo>
                <a:cubicBezTo>
                  <a:pt x="1222" y="41"/>
                  <a:pt x="1224" y="41"/>
                  <a:pt x="1226" y="41"/>
                </a:cubicBezTo>
                <a:cubicBezTo>
                  <a:pt x="1223" y="42"/>
                  <a:pt x="1226" y="48"/>
                  <a:pt x="1221" y="47"/>
                </a:cubicBezTo>
                <a:cubicBezTo>
                  <a:pt x="1221" y="45"/>
                  <a:pt x="1221" y="43"/>
                  <a:pt x="1221" y="41"/>
                </a:cubicBezTo>
                <a:close/>
                <a:moveTo>
                  <a:pt x="1044" y="55"/>
                </a:moveTo>
                <a:cubicBezTo>
                  <a:pt x="1049" y="55"/>
                  <a:pt x="1054" y="54"/>
                  <a:pt x="1053" y="49"/>
                </a:cubicBezTo>
                <a:cubicBezTo>
                  <a:pt x="1048" y="49"/>
                  <a:pt x="1043" y="49"/>
                  <a:pt x="1044" y="55"/>
                </a:cubicBezTo>
                <a:close/>
                <a:moveTo>
                  <a:pt x="1272" y="57"/>
                </a:moveTo>
                <a:cubicBezTo>
                  <a:pt x="1276" y="58"/>
                  <a:pt x="1285" y="60"/>
                  <a:pt x="1285" y="53"/>
                </a:cubicBezTo>
                <a:cubicBezTo>
                  <a:pt x="1284" y="48"/>
                  <a:pt x="1272" y="51"/>
                  <a:pt x="1272" y="57"/>
                </a:cubicBezTo>
                <a:close/>
                <a:moveTo>
                  <a:pt x="1217" y="52"/>
                </a:moveTo>
                <a:cubicBezTo>
                  <a:pt x="1214" y="57"/>
                  <a:pt x="1218" y="57"/>
                  <a:pt x="1219" y="63"/>
                </a:cubicBezTo>
                <a:cubicBezTo>
                  <a:pt x="1217" y="63"/>
                  <a:pt x="1215" y="63"/>
                  <a:pt x="1214" y="63"/>
                </a:cubicBezTo>
                <a:cubicBezTo>
                  <a:pt x="1213" y="63"/>
                  <a:pt x="1212" y="61"/>
                  <a:pt x="1212" y="61"/>
                </a:cubicBezTo>
                <a:cubicBezTo>
                  <a:pt x="1207" y="61"/>
                  <a:pt x="1206" y="64"/>
                  <a:pt x="1201" y="60"/>
                </a:cubicBezTo>
                <a:cubicBezTo>
                  <a:pt x="1199" y="58"/>
                  <a:pt x="1197" y="58"/>
                  <a:pt x="1197" y="55"/>
                </a:cubicBezTo>
                <a:cubicBezTo>
                  <a:pt x="1202" y="52"/>
                  <a:pt x="1212" y="54"/>
                  <a:pt x="1217" y="52"/>
                </a:cubicBezTo>
                <a:close/>
                <a:moveTo>
                  <a:pt x="946" y="55"/>
                </a:moveTo>
                <a:cubicBezTo>
                  <a:pt x="952" y="56"/>
                  <a:pt x="958" y="57"/>
                  <a:pt x="963" y="58"/>
                </a:cubicBezTo>
                <a:cubicBezTo>
                  <a:pt x="960" y="61"/>
                  <a:pt x="954" y="62"/>
                  <a:pt x="948" y="61"/>
                </a:cubicBezTo>
                <a:cubicBezTo>
                  <a:pt x="947" y="60"/>
                  <a:pt x="946" y="58"/>
                  <a:pt x="946" y="55"/>
                </a:cubicBezTo>
                <a:close/>
                <a:moveTo>
                  <a:pt x="1147" y="60"/>
                </a:moveTo>
                <a:cubicBezTo>
                  <a:pt x="1148" y="66"/>
                  <a:pt x="1131" y="62"/>
                  <a:pt x="1128" y="61"/>
                </a:cubicBezTo>
                <a:cubicBezTo>
                  <a:pt x="1128" y="60"/>
                  <a:pt x="1128" y="58"/>
                  <a:pt x="1128" y="57"/>
                </a:cubicBezTo>
                <a:cubicBezTo>
                  <a:pt x="1130" y="54"/>
                  <a:pt x="1137" y="55"/>
                  <a:pt x="1142" y="55"/>
                </a:cubicBezTo>
                <a:cubicBezTo>
                  <a:pt x="1140" y="61"/>
                  <a:pt x="1148" y="56"/>
                  <a:pt x="1147" y="60"/>
                </a:cubicBezTo>
                <a:close/>
                <a:moveTo>
                  <a:pt x="1249" y="63"/>
                </a:moveTo>
                <a:cubicBezTo>
                  <a:pt x="1254" y="66"/>
                  <a:pt x="1266" y="59"/>
                  <a:pt x="1262" y="57"/>
                </a:cubicBezTo>
                <a:cubicBezTo>
                  <a:pt x="1259" y="60"/>
                  <a:pt x="1249" y="57"/>
                  <a:pt x="1249" y="63"/>
                </a:cubicBezTo>
                <a:close/>
                <a:moveTo>
                  <a:pt x="775" y="72"/>
                </a:moveTo>
                <a:cubicBezTo>
                  <a:pt x="774" y="71"/>
                  <a:pt x="774" y="68"/>
                  <a:pt x="772" y="68"/>
                </a:cubicBezTo>
                <a:cubicBezTo>
                  <a:pt x="773" y="65"/>
                  <a:pt x="777" y="65"/>
                  <a:pt x="779" y="64"/>
                </a:cubicBezTo>
                <a:cubicBezTo>
                  <a:pt x="781" y="63"/>
                  <a:pt x="781" y="60"/>
                  <a:pt x="787" y="60"/>
                </a:cubicBezTo>
                <a:cubicBezTo>
                  <a:pt x="788" y="63"/>
                  <a:pt x="788" y="64"/>
                  <a:pt x="787" y="68"/>
                </a:cubicBezTo>
                <a:cubicBezTo>
                  <a:pt x="787" y="69"/>
                  <a:pt x="789" y="69"/>
                  <a:pt x="790" y="69"/>
                </a:cubicBezTo>
                <a:cubicBezTo>
                  <a:pt x="789" y="74"/>
                  <a:pt x="787" y="68"/>
                  <a:pt x="784" y="69"/>
                </a:cubicBezTo>
                <a:cubicBezTo>
                  <a:pt x="779" y="68"/>
                  <a:pt x="781" y="74"/>
                  <a:pt x="775" y="72"/>
                </a:cubicBezTo>
                <a:close/>
                <a:moveTo>
                  <a:pt x="1033" y="60"/>
                </a:moveTo>
                <a:cubicBezTo>
                  <a:pt x="1032" y="61"/>
                  <a:pt x="1031" y="63"/>
                  <a:pt x="1031" y="66"/>
                </a:cubicBezTo>
                <a:cubicBezTo>
                  <a:pt x="1027" y="66"/>
                  <a:pt x="1022" y="66"/>
                  <a:pt x="1018" y="66"/>
                </a:cubicBezTo>
                <a:cubicBezTo>
                  <a:pt x="1018" y="64"/>
                  <a:pt x="1018" y="63"/>
                  <a:pt x="1018" y="61"/>
                </a:cubicBezTo>
                <a:cubicBezTo>
                  <a:pt x="1021" y="59"/>
                  <a:pt x="1028" y="60"/>
                  <a:pt x="1033" y="60"/>
                </a:cubicBezTo>
                <a:close/>
                <a:moveTo>
                  <a:pt x="1116" y="69"/>
                </a:moveTo>
                <a:cubicBezTo>
                  <a:pt x="1118" y="74"/>
                  <a:pt x="1121" y="77"/>
                  <a:pt x="1126" y="79"/>
                </a:cubicBezTo>
                <a:cubicBezTo>
                  <a:pt x="1126" y="84"/>
                  <a:pt x="1121" y="83"/>
                  <a:pt x="1123" y="90"/>
                </a:cubicBezTo>
                <a:cubicBezTo>
                  <a:pt x="1116" y="89"/>
                  <a:pt x="1115" y="93"/>
                  <a:pt x="1109" y="91"/>
                </a:cubicBezTo>
                <a:cubicBezTo>
                  <a:pt x="1105" y="88"/>
                  <a:pt x="1108" y="87"/>
                  <a:pt x="1108" y="80"/>
                </a:cubicBezTo>
                <a:cubicBezTo>
                  <a:pt x="1112" y="81"/>
                  <a:pt x="1111" y="77"/>
                  <a:pt x="1116" y="79"/>
                </a:cubicBezTo>
                <a:cubicBezTo>
                  <a:pt x="1116" y="74"/>
                  <a:pt x="1106" y="78"/>
                  <a:pt x="1108" y="71"/>
                </a:cubicBezTo>
                <a:cubicBezTo>
                  <a:pt x="1110" y="69"/>
                  <a:pt x="1112" y="69"/>
                  <a:pt x="1116" y="69"/>
                </a:cubicBezTo>
                <a:close/>
                <a:moveTo>
                  <a:pt x="1566" y="77"/>
                </a:moveTo>
                <a:cubicBezTo>
                  <a:pt x="1563" y="87"/>
                  <a:pt x="1553" y="87"/>
                  <a:pt x="1542" y="85"/>
                </a:cubicBezTo>
                <a:cubicBezTo>
                  <a:pt x="1542" y="77"/>
                  <a:pt x="1552" y="82"/>
                  <a:pt x="1557" y="80"/>
                </a:cubicBezTo>
                <a:cubicBezTo>
                  <a:pt x="1561" y="80"/>
                  <a:pt x="1563" y="76"/>
                  <a:pt x="1566" y="77"/>
                </a:cubicBezTo>
                <a:close/>
                <a:moveTo>
                  <a:pt x="737" y="82"/>
                </a:moveTo>
                <a:cubicBezTo>
                  <a:pt x="739" y="88"/>
                  <a:pt x="736" y="91"/>
                  <a:pt x="734" y="95"/>
                </a:cubicBezTo>
                <a:cubicBezTo>
                  <a:pt x="732" y="92"/>
                  <a:pt x="727" y="94"/>
                  <a:pt x="724" y="91"/>
                </a:cubicBezTo>
                <a:cubicBezTo>
                  <a:pt x="724" y="84"/>
                  <a:pt x="729" y="81"/>
                  <a:pt x="737" y="82"/>
                </a:cubicBezTo>
                <a:close/>
                <a:moveTo>
                  <a:pt x="1609" y="93"/>
                </a:moveTo>
                <a:cubicBezTo>
                  <a:pt x="1609" y="101"/>
                  <a:pt x="1596" y="96"/>
                  <a:pt x="1589" y="98"/>
                </a:cubicBezTo>
                <a:cubicBezTo>
                  <a:pt x="1588" y="94"/>
                  <a:pt x="1588" y="90"/>
                  <a:pt x="1592" y="90"/>
                </a:cubicBezTo>
                <a:cubicBezTo>
                  <a:pt x="1594" y="90"/>
                  <a:pt x="1594" y="89"/>
                  <a:pt x="1594" y="88"/>
                </a:cubicBezTo>
                <a:cubicBezTo>
                  <a:pt x="1597" y="88"/>
                  <a:pt x="1599" y="90"/>
                  <a:pt x="1599" y="93"/>
                </a:cubicBezTo>
                <a:cubicBezTo>
                  <a:pt x="1602" y="93"/>
                  <a:pt x="1605" y="93"/>
                  <a:pt x="1609" y="93"/>
                </a:cubicBezTo>
                <a:close/>
                <a:moveTo>
                  <a:pt x="1625" y="95"/>
                </a:moveTo>
                <a:cubicBezTo>
                  <a:pt x="1631" y="94"/>
                  <a:pt x="1637" y="95"/>
                  <a:pt x="1637" y="90"/>
                </a:cubicBezTo>
                <a:cubicBezTo>
                  <a:pt x="1633" y="92"/>
                  <a:pt x="1626" y="90"/>
                  <a:pt x="1625" y="95"/>
                </a:cubicBezTo>
                <a:close/>
                <a:moveTo>
                  <a:pt x="1640" y="90"/>
                </a:moveTo>
                <a:cubicBezTo>
                  <a:pt x="1644" y="90"/>
                  <a:pt x="1647" y="90"/>
                  <a:pt x="1650" y="90"/>
                </a:cubicBezTo>
                <a:cubicBezTo>
                  <a:pt x="1650" y="95"/>
                  <a:pt x="1646" y="97"/>
                  <a:pt x="1640" y="96"/>
                </a:cubicBezTo>
                <a:cubicBezTo>
                  <a:pt x="1640" y="94"/>
                  <a:pt x="1640" y="92"/>
                  <a:pt x="1640" y="90"/>
                </a:cubicBezTo>
                <a:close/>
                <a:moveTo>
                  <a:pt x="862" y="93"/>
                </a:moveTo>
                <a:cubicBezTo>
                  <a:pt x="861" y="97"/>
                  <a:pt x="864" y="97"/>
                  <a:pt x="864" y="101"/>
                </a:cubicBezTo>
                <a:cubicBezTo>
                  <a:pt x="856" y="104"/>
                  <a:pt x="841" y="107"/>
                  <a:pt x="842" y="95"/>
                </a:cubicBezTo>
                <a:cubicBezTo>
                  <a:pt x="847" y="90"/>
                  <a:pt x="854" y="92"/>
                  <a:pt x="862" y="93"/>
                </a:cubicBezTo>
                <a:close/>
                <a:moveTo>
                  <a:pt x="496" y="95"/>
                </a:moveTo>
                <a:cubicBezTo>
                  <a:pt x="493" y="95"/>
                  <a:pt x="489" y="94"/>
                  <a:pt x="489" y="96"/>
                </a:cubicBezTo>
                <a:cubicBezTo>
                  <a:pt x="491" y="98"/>
                  <a:pt x="495" y="98"/>
                  <a:pt x="496" y="95"/>
                </a:cubicBezTo>
                <a:close/>
                <a:moveTo>
                  <a:pt x="507" y="95"/>
                </a:moveTo>
                <a:cubicBezTo>
                  <a:pt x="508" y="95"/>
                  <a:pt x="509" y="95"/>
                  <a:pt x="510" y="95"/>
                </a:cubicBezTo>
                <a:cubicBezTo>
                  <a:pt x="510" y="96"/>
                  <a:pt x="511" y="97"/>
                  <a:pt x="511" y="98"/>
                </a:cubicBezTo>
                <a:cubicBezTo>
                  <a:pt x="509" y="98"/>
                  <a:pt x="508" y="98"/>
                  <a:pt x="507" y="98"/>
                </a:cubicBezTo>
                <a:cubicBezTo>
                  <a:pt x="507" y="97"/>
                  <a:pt x="507" y="96"/>
                  <a:pt x="507" y="95"/>
                </a:cubicBezTo>
                <a:close/>
                <a:moveTo>
                  <a:pt x="1517" y="96"/>
                </a:moveTo>
                <a:cubicBezTo>
                  <a:pt x="1524" y="96"/>
                  <a:pt x="1526" y="99"/>
                  <a:pt x="1534" y="98"/>
                </a:cubicBezTo>
                <a:cubicBezTo>
                  <a:pt x="1532" y="101"/>
                  <a:pt x="1529" y="101"/>
                  <a:pt x="1524" y="101"/>
                </a:cubicBezTo>
                <a:cubicBezTo>
                  <a:pt x="1523" y="98"/>
                  <a:pt x="1516" y="101"/>
                  <a:pt x="1517" y="96"/>
                </a:cubicBezTo>
                <a:close/>
                <a:moveTo>
                  <a:pt x="493" y="106"/>
                </a:moveTo>
                <a:cubicBezTo>
                  <a:pt x="493" y="104"/>
                  <a:pt x="495" y="103"/>
                  <a:pt x="494" y="99"/>
                </a:cubicBezTo>
                <a:cubicBezTo>
                  <a:pt x="488" y="98"/>
                  <a:pt x="488" y="105"/>
                  <a:pt x="493" y="106"/>
                </a:cubicBezTo>
                <a:close/>
                <a:moveTo>
                  <a:pt x="1456" y="101"/>
                </a:moveTo>
                <a:cubicBezTo>
                  <a:pt x="1454" y="100"/>
                  <a:pt x="1453" y="99"/>
                  <a:pt x="1449" y="99"/>
                </a:cubicBezTo>
                <a:cubicBezTo>
                  <a:pt x="1447" y="104"/>
                  <a:pt x="1456" y="104"/>
                  <a:pt x="1456" y="101"/>
                </a:cubicBezTo>
                <a:close/>
                <a:moveTo>
                  <a:pt x="784" y="109"/>
                </a:moveTo>
                <a:cubicBezTo>
                  <a:pt x="785" y="114"/>
                  <a:pt x="781" y="114"/>
                  <a:pt x="776" y="114"/>
                </a:cubicBezTo>
                <a:cubicBezTo>
                  <a:pt x="776" y="112"/>
                  <a:pt x="776" y="111"/>
                  <a:pt x="774" y="110"/>
                </a:cubicBezTo>
                <a:cubicBezTo>
                  <a:pt x="774" y="106"/>
                  <a:pt x="782" y="107"/>
                  <a:pt x="784" y="109"/>
                </a:cubicBezTo>
                <a:close/>
                <a:moveTo>
                  <a:pt x="1667" y="129"/>
                </a:moveTo>
                <a:cubicBezTo>
                  <a:pt x="1670" y="129"/>
                  <a:pt x="1672" y="129"/>
                  <a:pt x="1674" y="129"/>
                </a:cubicBezTo>
                <a:cubicBezTo>
                  <a:pt x="1674" y="131"/>
                  <a:pt x="1674" y="132"/>
                  <a:pt x="1674" y="133"/>
                </a:cubicBezTo>
                <a:cubicBezTo>
                  <a:pt x="1672" y="133"/>
                  <a:pt x="1670" y="133"/>
                  <a:pt x="1667" y="133"/>
                </a:cubicBezTo>
                <a:cubicBezTo>
                  <a:pt x="1667" y="132"/>
                  <a:pt x="1667" y="131"/>
                  <a:pt x="1667" y="129"/>
                </a:cubicBezTo>
                <a:close/>
                <a:moveTo>
                  <a:pt x="1434" y="136"/>
                </a:moveTo>
                <a:cubicBezTo>
                  <a:pt x="1438" y="136"/>
                  <a:pt x="1442" y="136"/>
                  <a:pt x="1442" y="133"/>
                </a:cubicBezTo>
                <a:cubicBezTo>
                  <a:pt x="1439" y="133"/>
                  <a:pt x="1432" y="130"/>
                  <a:pt x="1434" y="136"/>
                </a:cubicBezTo>
                <a:close/>
                <a:moveTo>
                  <a:pt x="853" y="136"/>
                </a:moveTo>
                <a:cubicBezTo>
                  <a:pt x="853" y="140"/>
                  <a:pt x="852" y="143"/>
                  <a:pt x="848" y="142"/>
                </a:cubicBezTo>
                <a:cubicBezTo>
                  <a:pt x="847" y="141"/>
                  <a:pt x="846" y="140"/>
                  <a:pt x="846" y="137"/>
                </a:cubicBezTo>
                <a:cubicBezTo>
                  <a:pt x="848" y="136"/>
                  <a:pt x="850" y="136"/>
                  <a:pt x="853" y="136"/>
                </a:cubicBezTo>
                <a:close/>
                <a:moveTo>
                  <a:pt x="881" y="141"/>
                </a:moveTo>
                <a:cubicBezTo>
                  <a:pt x="880" y="145"/>
                  <a:pt x="874" y="148"/>
                  <a:pt x="869" y="148"/>
                </a:cubicBezTo>
                <a:cubicBezTo>
                  <a:pt x="867" y="144"/>
                  <a:pt x="868" y="142"/>
                  <a:pt x="871" y="139"/>
                </a:cubicBezTo>
                <a:cubicBezTo>
                  <a:pt x="875" y="139"/>
                  <a:pt x="879" y="139"/>
                  <a:pt x="881" y="141"/>
                </a:cubicBezTo>
                <a:close/>
                <a:moveTo>
                  <a:pt x="1722" y="147"/>
                </a:moveTo>
                <a:cubicBezTo>
                  <a:pt x="1719" y="155"/>
                  <a:pt x="1725" y="156"/>
                  <a:pt x="1724" y="163"/>
                </a:cubicBezTo>
                <a:cubicBezTo>
                  <a:pt x="1729" y="161"/>
                  <a:pt x="1731" y="162"/>
                  <a:pt x="1734" y="164"/>
                </a:cubicBezTo>
                <a:cubicBezTo>
                  <a:pt x="1734" y="167"/>
                  <a:pt x="1729" y="165"/>
                  <a:pt x="1729" y="169"/>
                </a:cubicBezTo>
                <a:cubicBezTo>
                  <a:pt x="1728" y="169"/>
                  <a:pt x="1728" y="167"/>
                  <a:pt x="1728" y="166"/>
                </a:cubicBezTo>
                <a:cubicBezTo>
                  <a:pt x="1723" y="169"/>
                  <a:pt x="1725" y="169"/>
                  <a:pt x="1719" y="168"/>
                </a:cubicBezTo>
                <a:cubicBezTo>
                  <a:pt x="1714" y="166"/>
                  <a:pt x="1709" y="168"/>
                  <a:pt x="1704" y="169"/>
                </a:cubicBezTo>
                <a:cubicBezTo>
                  <a:pt x="1703" y="162"/>
                  <a:pt x="1711" y="165"/>
                  <a:pt x="1714" y="163"/>
                </a:cubicBezTo>
                <a:cubicBezTo>
                  <a:pt x="1715" y="159"/>
                  <a:pt x="1711" y="159"/>
                  <a:pt x="1708" y="158"/>
                </a:cubicBezTo>
                <a:cubicBezTo>
                  <a:pt x="1708" y="152"/>
                  <a:pt x="1715" y="153"/>
                  <a:pt x="1715" y="147"/>
                </a:cubicBezTo>
                <a:cubicBezTo>
                  <a:pt x="1717" y="147"/>
                  <a:pt x="1719" y="147"/>
                  <a:pt x="1722" y="147"/>
                </a:cubicBezTo>
                <a:close/>
                <a:moveTo>
                  <a:pt x="540" y="155"/>
                </a:moveTo>
                <a:cubicBezTo>
                  <a:pt x="540" y="152"/>
                  <a:pt x="539" y="150"/>
                  <a:pt x="537" y="148"/>
                </a:cubicBezTo>
                <a:cubicBezTo>
                  <a:pt x="537" y="151"/>
                  <a:pt x="535" y="156"/>
                  <a:pt x="540" y="155"/>
                </a:cubicBezTo>
                <a:close/>
                <a:moveTo>
                  <a:pt x="1821" y="150"/>
                </a:moveTo>
                <a:cubicBezTo>
                  <a:pt x="1819" y="155"/>
                  <a:pt x="1821" y="154"/>
                  <a:pt x="1819" y="158"/>
                </a:cubicBezTo>
                <a:cubicBezTo>
                  <a:pt x="1816" y="154"/>
                  <a:pt x="1804" y="160"/>
                  <a:pt x="1806" y="152"/>
                </a:cubicBezTo>
                <a:cubicBezTo>
                  <a:pt x="1813" y="154"/>
                  <a:pt x="1816" y="146"/>
                  <a:pt x="1821" y="150"/>
                </a:cubicBezTo>
                <a:close/>
                <a:moveTo>
                  <a:pt x="1799" y="155"/>
                </a:moveTo>
                <a:cubicBezTo>
                  <a:pt x="1799" y="157"/>
                  <a:pt x="1799" y="158"/>
                  <a:pt x="1801" y="158"/>
                </a:cubicBezTo>
                <a:cubicBezTo>
                  <a:pt x="1799" y="164"/>
                  <a:pt x="1795" y="167"/>
                  <a:pt x="1789" y="169"/>
                </a:cubicBezTo>
                <a:cubicBezTo>
                  <a:pt x="1789" y="168"/>
                  <a:pt x="1790" y="168"/>
                  <a:pt x="1790" y="166"/>
                </a:cubicBezTo>
                <a:cubicBezTo>
                  <a:pt x="1785" y="165"/>
                  <a:pt x="1783" y="168"/>
                  <a:pt x="1780" y="169"/>
                </a:cubicBezTo>
                <a:cubicBezTo>
                  <a:pt x="1781" y="172"/>
                  <a:pt x="1780" y="174"/>
                  <a:pt x="1777" y="174"/>
                </a:cubicBezTo>
                <a:cubicBezTo>
                  <a:pt x="1777" y="172"/>
                  <a:pt x="1777" y="171"/>
                  <a:pt x="1779" y="171"/>
                </a:cubicBezTo>
                <a:cubicBezTo>
                  <a:pt x="1778" y="169"/>
                  <a:pt x="1775" y="168"/>
                  <a:pt x="1772" y="168"/>
                </a:cubicBezTo>
                <a:cubicBezTo>
                  <a:pt x="1772" y="165"/>
                  <a:pt x="1767" y="167"/>
                  <a:pt x="1767" y="164"/>
                </a:cubicBezTo>
                <a:cubicBezTo>
                  <a:pt x="1764" y="164"/>
                  <a:pt x="1762" y="167"/>
                  <a:pt x="1759" y="168"/>
                </a:cubicBezTo>
                <a:cubicBezTo>
                  <a:pt x="1755" y="168"/>
                  <a:pt x="1755" y="166"/>
                  <a:pt x="1752" y="166"/>
                </a:cubicBezTo>
                <a:cubicBezTo>
                  <a:pt x="1750" y="166"/>
                  <a:pt x="1749" y="168"/>
                  <a:pt x="1744" y="168"/>
                </a:cubicBezTo>
                <a:cubicBezTo>
                  <a:pt x="1745" y="168"/>
                  <a:pt x="1743" y="166"/>
                  <a:pt x="1742" y="166"/>
                </a:cubicBezTo>
                <a:cubicBezTo>
                  <a:pt x="1741" y="166"/>
                  <a:pt x="1740" y="166"/>
                  <a:pt x="1739" y="166"/>
                </a:cubicBezTo>
                <a:cubicBezTo>
                  <a:pt x="1739" y="163"/>
                  <a:pt x="1742" y="162"/>
                  <a:pt x="1739" y="161"/>
                </a:cubicBezTo>
                <a:cubicBezTo>
                  <a:pt x="1742" y="157"/>
                  <a:pt x="1743" y="162"/>
                  <a:pt x="1746" y="163"/>
                </a:cubicBezTo>
                <a:cubicBezTo>
                  <a:pt x="1754" y="165"/>
                  <a:pt x="1764" y="162"/>
                  <a:pt x="1772" y="161"/>
                </a:cubicBezTo>
                <a:cubicBezTo>
                  <a:pt x="1774" y="161"/>
                  <a:pt x="1774" y="158"/>
                  <a:pt x="1774" y="156"/>
                </a:cubicBezTo>
                <a:cubicBezTo>
                  <a:pt x="1783" y="158"/>
                  <a:pt x="1786" y="150"/>
                  <a:pt x="1791" y="156"/>
                </a:cubicBezTo>
                <a:cubicBezTo>
                  <a:pt x="1795" y="157"/>
                  <a:pt x="1794" y="154"/>
                  <a:pt x="1799" y="155"/>
                </a:cubicBezTo>
                <a:close/>
                <a:moveTo>
                  <a:pt x="1807" y="172"/>
                </a:moveTo>
                <a:cubicBezTo>
                  <a:pt x="1808" y="172"/>
                  <a:pt x="1810" y="172"/>
                  <a:pt x="1812" y="172"/>
                </a:cubicBezTo>
                <a:cubicBezTo>
                  <a:pt x="1812" y="173"/>
                  <a:pt x="1812" y="174"/>
                  <a:pt x="1812" y="175"/>
                </a:cubicBezTo>
                <a:cubicBezTo>
                  <a:pt x="1810" y="175"/>
                  <a:pt x="1808" y="175"/>
                  <a:pt x="1807" y="175"/>
                </a:cubicBezTo>
                <a:cubicBezTo>
                  <a:pt x="1807" y="174"/>
                  <a:pt x="1807" y="173"/>
                  <a:pt x="1807" y="172"/>
                </a:cubicBezTo>
                <a:close/>
                <a:moveTo>
                  <a:pt x="359" y="177"/>
                </a:moveTo>
                <a:cubicBezTo>
                  <a:pt x="354" y="172"/>
                  <a:pt x="355" y="183"/>
                  <a:pt x="359" y="177"/>
                </a:cubicBezTo>
                <a:close/>
                <a:moveTo>
                  <a:pt x="1778" y="187"/>
                </a:moveTo>
                <a:cubicBezTo>
                  <a:pt x="1776" y="188"/>
                  <a:pt x="1770" y="188"/>
                  <a:pt x="1765" y="188"/>
                </a:cubicBezTo>
                <a:cubicBezTo>
                  <a:pt x="1761" y="188"/>
                  <a:pt x="1753" y="189"/>
                  <a:pt x="1752" y="187"/>
                </a:cubicBezTo>
                <a:cubicBezTo>
                  <a:pt x="1747" y="176"/>
                  <a:pt x="1767" y="183"/>
                  <a:pt x="1770" y="180"/>
                </a:cubicBezTo>
                <a:cubicBezTo>
                  <a:pt x="1771" y="179"/>
                  <a:pt x="1773" y="178"/>
                  <a:pt x="1773" y="180"/>
                </a:cubicBezTo>
                <a:cubicBezTo>
                  <a:pt x="1773" y="184"/>
                  <a:pt x="1780" y="181"/>
                  <a:pt x="1778" y="187"/>
                </a:cubicBezTo>
                <a:close/>
                <a:moveTo>
                  <a:pt x="351" y="183"/>
                </a:moveTo>
                <a:cubicBezTo>
                  <a:pt x="353" y="191"/>
                  <a:pt x="346" y="191"/>
                  <a:pt x="342" y="194"/>
                </a:cubicBezTo>
                <a:cubicBezTo>
                  <a:pt x="338" y="194"/>
                  <a:pt x="336" y="191"/>
                  <a:pt x="333" y="190"/>
                </a:cubicBezTo>
                <a:cubicBezTo>
                  <a:pt x="331" y="188"/>
                  <a:pt x="329" y="187"/>
                  <a:pt x="327" y="185"/>
                </a:cubicBezTo>
                <a:cubicBezTo>
                  <a:pt x="328" y="175"/>
                  <a:pt x="345" y="183"/>
                  <a:pt x="351" y="183"/>
                </a:cubicBezTo>
                <a:close/>
                <a:moveTo>
                  <a:pt x="361" y="180"/>
                </a:moveTo>
                <a:cubicBezTo>
                  <a:pt x="366" y="180"/>
                  <a:pt x="365" y="185"/>
                  <a:pt x="366" y="188"/>
                </a:cubicBezTo>
                <a:cubicBezTo>
                  <a:pt x="365" y="188"/>
                  <a:pt x="365" y="190"/>
                  <a:pt x="363" y="190"/>
                </a:cubicBezTo>
                <a:cubicBezTo>
                  <a:pt x="362" y="190"/>
                  <a:pt x="362" y="187"/>
                  <a:pt x="361" y="187"/>
                </a:cubicBezTo>
                <a:cubicBezTo>
                  <a:pt x="359" y="186"/>
                  <a:pt x="354" y="188"/>
                  <a:pt x="353" y="185"/>
                </a:cubicBezTo>
                <a:cubicBezTo>
                  <a:pt x="350" y="178"/>
                  <a:pt x="362" y="185"/>
                  <a:pt x="361" y="180"/>
                </a:cubicBezTo>
                <a:close/>
                <a:moveTo>
                  <a:pt x="1641" y="182"/>
                </a:moveTo>
                <a:cubicBezTo>
                  <a:pt x="1643" y="182"/>
                  <a:pt x="1646" y="182"/>
                  <a:pt x="1648" y="182"/>
                </a:cubicBezTo>
                <a:cubicBezTo>
                  <a:pt x="1648" y="183"/>
                  <a:pt x="1648" y="184"/>
                  <a:pt x="1648" y="185"/>
                </a:cubicBezTo>
                <a:cubicBezTo>
                  <a:pt x="1646" y="185"/>
                  <a:pt x="1643" y="185"/>
                  <a:pt x="1641" y="185"/>
                </a:cubicBezTo>
                <a:cubicBezTo>
                  <a:pt x="1641" y="184"/>
                  <a:pt x="1641" y="183"/>
                  <a:pt x="1641" y="182"/>
                </a:cubicBezTo>
                <a:close/>
                <a:moveTo>
                  <a:pt x="455" y="187"/>
                </a:moveTo>
                <a:cubicBezTo>
                  <a:pt x="456" y="189"/>
                  <a:pt x="456" y="191"/>
                  <a:pt x="456" y="193"/>
                </a:cubicBezTo>
                <a:cubicBezTo>
                  <a:pt x="450" y="192"/>
                  <a:pt x="448" y="196"/>
                  <a:pt x="444" y="193"/>
                </a:cubicBezTo>
                <a:cubicBezTo>
                  <a:pt x="445" y="188"/>
                  <a:pt x="449" y="186"/>
                  <a:pt x="455" y="187"/>
                </a:cubicBezTo>
                <a:close/>
                <a:moveTo>
                  <a:pt x="182" y="194"/>
                </a:moveTo>
                <a:cubicBezTo>
                  <a:pt x="181" y="192"/>
                  <a:pt x="191" y="192"/>
                  <a:pt x="185" y="190"/>
                </a:cubicBezTo>
                <a:cubicBezTo>
                  <a:pt x="185" y="192"/>
                  <a:pt x="177" y="193"/>
                  <a:pt x="182" y="194"/>
                </a:cubicBezTo>
                <a:close/>
                <a:moveTo>
                  <a:pt x="388" y="194"/>
                </a:moveTo>
                <a:cubicBezTo>
                  <a:pt x="388" y="200"/>
                  <a:pt x="382" y="199"/>
                  <a:pt x="377" y="199"/>
                </a:cubicBezTo>
                <a:cubicBezTo>
                  <a:pt x="377" y="196"/>
                  <a:pt x="375" y="196"/>
                  <a:pt x="375" y="193"/>
                </a:cubicBezTo>
                <a:cubicBezTo>
                  <a:pt x="376" y="192"/>
                  <a:pt x="378" y="191"/>
                  <a:pt x="378" y="193"/>
                </a:cubicBezTo>
                <a:cubicBezTo>
                  <a:pt x="381" y="194"/>
                  <a:pt x="388" y="191"/>
                  <a:pt x="388" y="194"/>
                </a:cubicBezTo>
                <a:close/>
                <a:moveTo>
                  <a:pt x="1824" y="191"/>
                </a:moveTo>
                <a:cubicBezTo>
                  <a:pt x="1831" y="191"/>
                  <a:pt x="1838" y="191"/>
                  <a:pt x="1842" y="193"/>
                </a:cubicBezTo>
                <a:cubicBezTo>
                  <a:pt x="1842" y="195"/>
                  <a:pt x="1838" y="194"/>
                  <a:pt x="1836" y="194"/>
                </a:cubicBezTo>
                <a:cubicBezTo>
                  <a:pt x="1831" y="194"/>
                  <a:pt x="1832" y="199"/>
                  <a:pt x="1826" y="198"/>
                </a:cubicBezTo>
                <a:cubicBezTo>
                  <a:pt x="1824" y="196"/>
                  <a:pt x="1824" y="194"/>
                  <a:pt x="1824" y="191"/>
                </a:cubicBezTo>
                <a:close/>
                <a:moveTo>
                  <a:pt x="244" y="194"/>
                </a:moveTo>
                <a:cubicBezTo>
                  <a:pt x="248" y="195"/>
                  <a:pt x="251" y="194"/>
                  <a:pt x="254" y="194"/>
                </a:cubicBezTo>
                <a:cubicBezTo>
                  <a:pt x="255" y="195"/>
                  <a:pt x="254" y="198"/>
                  <a:pt x="254" y="198"/>
                </a:cubicBezTo>
                <a:cubicBezTo>
                  <a:pt x="255" y="198"/>
                  <a:pt x="260" y="194"/>
                  <a:pt x="261" y="196"/>
                </a:cubicBezTo>
                <a:cubicBezTo>
                  <a:pt x="261" y="196"/>
                  <a:pt x="263" y="199"/>
                  <a:pt x="264" y="198"/>
                </a:cubicBezTo>
                <a:cubicBezTo>
                  <a:pt x="266" y="195"/>
                  <a:pt x="267" y="198"/>
                  <a:pt x="269" y="198"/>
                </a:cubicBezTo>
                <a:cubicBezTo>
                  <a:pt x="272" y="198"/>
                  <a:pt x="276" y="194"/>
                  <a:pt x="279" y="198"/>
                </a:cubicBezTo>
                <a:cubicBezTo>
                  <a:pt x="278" y="201"/>
                  <a:pt x="279" y="207"/>
                  <a:pt x="276" y="210"/>
                </a:cubicBezTo>
                <a:cubicBezTo>
                  <a:pt x="272" y="213"/>
                  <a:pt x="269" y="209"/>
                  <a:pt x="262" y="210"/>
                </a:cubicBezTo>
                <a:cubicBezTo>
                  <a:pt x="263" y="206"/>
                  <a:pt x="259" y="206"/>
                  <a:pt x="260" y="202"/>
                </a:cubicBezTo>
                <a:cubicBezTo>
                  <a:pt x="257" y="203"/>
                  <a:pt x="259" y="208"/>
                  <a:pt x="257" y="209"/>
                </a:cubicBezTo>
                <a:cubicBezTo>
                  <a:pt x="254" y="209"/>
                  <a:pt x="251" y="209"/>
                  <a:pt x="248" y="209"/>
                </a:cubicBezTo>
                <a:cubicBezTo>
                  <a:pt x="249" y="207"/>
                  <a:pt x="248" y="206"/>
                  <a:pt x="247" y="206"/>
                </a:cubicBezTo>
                <a:cubicBezTo>
                  <a:pt x="246" y="202"/>
                  <a:pt x="248" y="201"/>
                  <a:pt x="251" y="201"/>
                </a:cubicBezTo>
                <a:cubicBezTo>
                  <a:pt x="250" y="197"/>
                  <a:pt x="242" y="202"/>
                  <a:pt x="244" y="194"/>
                </a:cubicBezTo>
                <a:close/>
                <a:moveTo>
                  <a:pt x="317" y="201"/>
                </a:moveTo>
                <a:cubicBezTo>
                  <a:pt x="319" y="196"/>
                  <a:pt x="315" y="196"/>
                  <a:pt x="311" y="196"/>
                </a:cubicBezTo>
                <a:cubicBezTo>
                  <a:pt x="310" y="200"/>
                  <a:pt x="313" y="201"/>
                  <a:pt x="317" y="201"/>
                </a:cubicBezTo>
                <a:close/>
                <a:moveTo>
                  <a:pt x="1761" y="199"/>
                </a:moveTo>
                <a:cubicBezTo>
                  <a:pt x="1766" y="198"/>
                  <a:pt x="1766" y="202"/>
                  <a:pt x="1771" y="201"/>
                </a:cubicBezTo>
                <a:cubicBezTo>
                  <a:pt x="1770" y="206"/>
                  <a:pt x="1760" y="207"/>
                  <a:pt x="1761" y="199"/>
                </a:cubicBezTo>
                <a:close/>
                <a:moveTo>
                  <a:pt x="1740" y="210"/>
                </a:moveTo>
                <a:cubicBezTo>
                  <a:pt x="1744" y="213"/>
                  <a:pt x="1750" y="207"/>
                  <a:pt x="1745" y="206"/>
                </a:cubicBezTo>
                <a:cubicBezTo>
                  <a:pt x="1744" y="209"/>
                  <a:pt x="1739" y="207"/>
                  <a:pt x="1740" y="210"/>
                </a:cubicBezTo>
                <a:close/>
                <a:moveTo>
                  <a:pt x="435" y="212"/>
                </a:moveTo>
                <a:cubicBezTo>
                  <a:pt x="435" y="216"/>
                  <a:pt x="435" y="218"/>
                  <a:pt x="433" y="220"/>
                </a:cubicBezTo>
                <a:cubicBezTo>
                  <a:pt x="430" y="222"/>
                  <a:pt x="429" y="218"/>
                  <a:pt x="427" y="217"/>
                </a:cubicBezTo>
                <a:cubicBezTo>
                  <a:pt x="424" y="215"/>
                  <a:pt x="421" y="218"/>
                  <a:pt x="422" y="214"/>
                </a:cubicBezTo>
                <a:cubicBezTo>
                  <a:pt x="427" y="214"/>
                  <a:pt x="429" y="211"/>
                  <a:pt x="435" y="212"/>
                </a:cubicBezTo>
                <a:close/>
                <a:moveTo>
                  <a:pt x="1754" y="215"/>
                </a:moveTo>
                <a:cubicBezTo>
                  <a:pt x="1752" y="221"/>
                  <a:pt x="1737" y="224"/>
                  <a:pt x="1733" y="218"/>
                </a:cubicBezTo>
                <a:cubicBezTo>
                  <a:pt x="1726" y="218"/>
                  <a:pt x="1726" y="220"/>
                  <a:pt x="1721" y="218"/>
                </a:cubicBezTo>
                <a:cubicBezTo>
                  <a:pt x="1720" y="213"/>
                  <a:pt x="1729" y="217"/>
                  <a:pt x="1731" y="215"/>
                </a:cubicBezTo>
                <a:cubicBezTo>
                  <a:pt x="1731" y="215"/>
                  <a:pt x="1731" y="214"/>
                  <a:pt x="1731" y="214"/>
                </a:cubicBezTo>
                <a:cubicBezTo>
                  <a:pt x="1739" y="212"/>
                  <a:pt x="1748" y="214"/>
                  <a:pt x="1754" y="215"/>
                </a:cubicBezTo>
                <a:close/>
                <a:moveTo>
                  <a:pt x="1769" y="217"/>
                </a:moveTo>
                <a:cubicBezTo>
                  <a:pt x="1768" y="220"/>
                  <a:pt x="1760" y="217"/>
                  <a:pt x="1756" y="218"/>
                </a:cubicBezTo>
                <a:cubicBezTo>
                  <a:pt x="1755" y="214"/>
                  <a:pt x="1758" y="214"/>
                  <a:pt x="1761" y="214"/>
                </a:cubicBezTo>
                <a:cubicBezTo>
                  <a:pt x="1766" y="213"/>
                  <a:pt x="1767" y="214"/>
                  <a:pt x="1769" y="217"/>
                </a:cubicBezTo>
                <a:close/>
                <a:moveTo>
                  <a:pt x="1695" y="215"/>
                </a:moveTo>
                <a:cubicBezTo>
                  <a:pt x="1699" y="215"/>
                  <a:pt x="1701" y="215"/>
                  <a:pt x="1703" y="217"/>
                </a:cubicBezTo>
                <a:cubicBezTo>
                  <a:pt x="1703" y="221"/>
                  <a:pt x="1692" y="222"/>
                  <a:pt x="1695" y="215"/>
                </a:cubicBezTo>
                <a:close/>
                <a:moveTo>
                  <a:pt x="1710" y="220"/>
                </a:moveTo>
                <a:cubicBezTo>
                  <a:pt x="1708" y="216"/>
                  <a:pt x="1717" y="221"/>
                  <a:pt x="1716" y="217"/>
                </a:cubicBezTo>
                <a:cubicBezTo>
                  <a:pt x="1714" y="213"/>
                  <a:pt x="1704" y="217"/>
                  <a:pt x="1710" y="220"/>
                </a:cubicBezTo>
                <a:close/>
                <a:moveTo>
                  <a:pt x="1663" y="220"/>
                </a:moveTo>
                <a:cubicBezTo>
                  <a:pt x="1668" y="219"/>
                  <a:pt x="1676" y="222"/>
                  <a:pt x="1677" y="217"/>
                </a:cubicBezTo>
                <a:cubicBezTo>
                  <a:pt x="1672" y="217"/>
                  <a:pt x="1664" y="215"/>
                  <a:pt x="1663" y="220"/>
                </a:cubicBezTo>
                <a:close/>
                <a:moveTo>
                  <a:pt x="1553" y="221"/>
                </a:moveTo>
                <a:cubicBezTo>
                  <a:pt x="1555" y="221"/>
                  <a:pt x="1556" y="221"/>
                  <a:pt x="1558" y="221"/>
                </a:cubicBezTo>
                <a:cubicBezTo>
                  <a:pt x="1558" y="222"/>
                  <a:pt x="1558" y="224"/>
                  <a:pt x="1558" y="225"/>
                </a:cubicBezTo>
                <a:cubicBezTo>
                  <a:pt x="1556" y="225"/>
                  <a:pt x="1554" y="225"/>
                  <a:pt x="1553" y="225"/>
                </a:cubicBezTo>
                <a:cubicBezTo>
                  <a:pt x="1553" y="224"/>
                  <a:pt x="1553" y="222"/>
                  <a:pt x="1553" y="221"/>
                </a:cubicBezTo>
                <a:close/>
                <a:moveTo>
                  <a:pt x="1831" y="221"/>
                </a:moveTo>
                <a:cubicBezTo>
                  <a:pt x="1833" y="221"/>
                  <a:pt x="1834" y="221"/>
                  <a:pt x="1835" y="221"/>
                </a:cubicBezTo>
                <a:cubicBezTo>
                  <a:pt x="1835" y="226"/>
                  <a:pt x="1822" y="221"/>
                  <a:pt x="1831" y="221"/>
                </a:cubicBezTo>
                <a:close/>
                <a:moveTo>
                  <a:pt x="1647" y="226"/>
                </a:moveTo>
                <a:cubicBezTo>
                  <a:pt x="1647" y="228"/>
                  <a:pt x="1647" y="229"/>
                  <a:pt x="1647" y="231"/>
                </a:cubicBezTo>
                <a:cubicBezTo>
                  <a:pt x="1644" y="231"/>
                  <a:pt x="1638" y="233"/>
                  <a:pt x="1640" y="228"/>
                </a:cubicBezTo>
                <a:cubicBezTo>
                  <a:pt x="1642" y="227"/>
                  <a:pt x="1644" y="226"/>
                  <a:pt x="1647" y="226"/>
                </a:cubicBezTo>
                <a:close/>
                <a:moveTo>
                  <a:pt x="181" y="250"/>
                </a:moveTo>
                <a:cubicBezTo>
                  <a:pt x="184" y="250"/>
                  <a:pt x="185" y="249"/>
                  <a:pt x="186" y="247"/>
                </a:cubicBezTo>
                <a:cubicBezTo>
                  <a:pt x="183" y="247"/>
                  <a:pt x="182" y="248"/>
                  <a:pt x="181" y="250"/>
                </a:cubicBezTo>
                <a:close/>
                <a:moveTo>
                  <a:pt x="1516" y="252"/>
                </a:moveTo>
                <a:cubicBezTo>
                  <a:pt x="1515" y="257"/>
                  <a:pt x="1501" y="255"/>
                  <a:pt x="1498" y="253"/>
                </a:cubicBezTo>
                <a:cubicBezTo>
                  <a:pt x="1498" y="252"/>
                  <a:pt x="1498" y="250"/>
                  <a:pt x="1498" y="248"/>
                </a:cubicBezTo>
                <a:cubicBezTo>
                  <a:pt x="1504" y="244"/>
                  <a:pt x="1511" y="250"/>
                  <a:pt x="1516" y="252"/>
                </a:cubicBezTo>
                <a:close/>
                <a:moveTo>
                  <a:pt x="1460" y="248"/>
                </a:moveTo>
                <a:cubicBezTo>
                  <a:pt x="1464" y="248"/>
                  <a:pt x="1464" y="249"/>
                  <a:pt x="1467" y="250"/>
                </a:cubicBezTo>
                <a:cubicBezTo>
                  <a:pt x="1467" y="252"/>
                  <a:pt x="1467" y="253"/>
                  <a:pt x="1467" y="255"/>
                </a:cubicBezTo>
                <a:cubicBezTo>
                  <a:pt x="1464" y="257"/>
                  <a:pt x="1461" y="257"/>
                  <a:pt x="1458" y="255"/>
                </a:cubicBezTo>
                <a:cubicBezTo>
                  <a:pt x="1458" y="252"/>
                  <a:pt x="1460" y="251"/>
                  <a:pt x="1460" y="248"/>
                </a:cubicBezTo>
                <a:close/>
                <a:moveTo>
                  <a:pt x="413" y="255"/>
                </a:moveTo>
                <a:cubicBezTo>
                  <a:pt x="416" y="254"/>
                  <a:pt x="416" y="256"/>
                  <a:pt x="418" y="256"/>
                </a:cubicBezTo>
                <a:cubicBezTo>
                  <a:pt x="418" y="258"/>
                  <a:pt x="417" y="258"/>
                  <a:pt x="417" y="259"/>
                </a:cubicBezTo>
                <a:cubicBezTo>
                  <a:pt x="416" y="259"/>
                  <a:pt x="415" y="259"/>
                  <a:pt x="413" y="259"/>
                </a:cubicBezTo>
                <a:cubicBezTo>
                  <a:pt x="413" y="258"/>
                  <a:pt x="413" y="256"/>
                  <a:pt x="413" y="255"/>
                </a:cubicBezTo>
                <a:close/>
                <a:moveTo>
                  <a:pt x="1768" y="263"/>
                </a:moveTo>
                <a:cubicBezTo>
                  <a:pt x="1768" y="269"/>
                  <a:pt x="1757" y="265"/>
                  <a:pt x="1753" y="267"/>
                </a:cubicBezTo>
                <a:cubicBezTo>
                  <a:pt x="1753" y="266"/>
                  <a:pt x="1752" y="265"/>
                  <a:pt x="1751" y="264"/>
                </a:cubicBezTo>
                <a:cubicBezTo>
                  <a:pt x="1752" y="261"/>
                  <a:pt x="1765" y="259"/>
                  <a:pt x="1768" y="263"/>
                </a:cubicBezTo>
                <a:close/>
                <a:moveTo>
                  <a:pt x="1743" y="266"/>
                </a:moveTo>
                <a:cubicBezTo>
                  <a:pt x="1743" y="269"/>
                  <a:pt x="1737" y="266"/>
                  <a:pt x="1736" y="267"/>
                </a:cubicBezTo>
                <a:cubicBezTo>
                  <a:pt x="1736" y="268"/>
                  <a:pt x="1732" y="272"/>
                  <a:pt x="1728" y="271"/>
                </a:cubicBezTo>
                <a:cubicBezTo>
                  <a:pt x="1726" y="264"/>
                  <a:pt x="1733" y="267"/>
                  <a:pt x="1733" y="263"/>
                </a:cubicBezTo>
                <a:cubicBezTo>
                  <a:pt x="1735" y="263"/>
                  <a:pt x="1737" y="263"/>
                  <a:pt x="1740" y="263"/>
                </a:cubicBezTo>
                <a:cubicBezTo>
                  <a:pt x="1741" y="263"/>
                  <a:pt x="1741" y="266"/>
                  <a:pt x="1743" y="266"/>
                </a:cubicBezTo>
                <a:close/>
                <a:moveTo>
                  <a:pt x="1692" y="264"/>
                </a:moveTo>
                <a:cubicBezTo>
                  <a:pt x="1692" y="266"/>
                  <a:pt x="1692" y="268"/>
                  <a:pt x="1692" y="271"/>
                </a:cubicBezTo>
                <a:cubicBezTo>
                  <a:pt x="1689" y="271"/>
                  <a:pt x="1687" y="271"/>
                  <a:pt x="1685" y="271"/>
                </a:cubicBezTo>
                <a:cubicBezTo>
                  <a:pt x="1685" y="267"/>
                  <a:pt x="1688" y="264"/>
                  <a:pt x="1692" y="264"/>
                </a:cubicBezTo>
                <a:close/>
                <a:moveTo>
                  <a:pt x="1626" y="269"/>
                </a:moveTo>
                <a:cubicBezTo>
                  <a:pt x="1621" y="270"/>
                  <a:pt x="1627" y="272"/>
                  <a:pt x="1626" y="275"/>
                </a:cubicBezTo>
                <a:cubicBezTo>
                  <a:pt x="1621" y="279"/>
                  <a:pt x="1616" y="275"/>
                  <a:pt x="1609" y="275"/>
                </a:cubicBezTo>
                <a:cubicBezTo>
                  <a:pt x="1610" y="271"/>
                  <a:pt x="1616" y="272"/>
                  <a:pt x="1614" y="266"/>
                </a:cubicBezTo>
                <a:cubicBezTo>
                  <a:pt x="1620" y="268"/>
                  <a:pt x="1630" y="266"/>
                  <a:pt x="1629" y="274"/>
                </a:cubicBezTo>
                <a:cubicBezTo>
                  <a:pt x="1627" y="273"/>
                  <a:pt x="1626" y="272"/>
                  <a:pt x="1626" y="269"/>
                </a:cubicBezTo>
                <a:close/>
                <a:moveTo>
                  <a:pt x="1734" y="274"/>
                </a:moveTo>
                <a:cubicBezTo>
                  <a:pt x="1737" y="273"/>
                  <a:pt x="1741" y="273"/>
                  <a:pt x="1743" y="271"/>
                </a:cubicBezTo>
                <a:cubicBezTo>
                  <a:pt x="1739" y="270"/>
                  <a:pt x="1735" y="270"/>
                  <a:pt x="1734" y="274"/>
                </a:cubicBezTo>
                <a:close/>
                <a:moveTo>
                  <a:pt x="1399" y="274"/>
                </a:moveTo>
                <a:cubicBezTo>
                  <a:pt x="1397" y="280"/>
                  <a:pt x="1393" y="283"/>
                  <a:pt x="1386" y="283"/>
                </a:cubicBezTo>
                <a:cubicBezTo>
                  <a:pt x="1386" y="276"/>
                  <a:pt x="1392" y="269"/>
                  <a:pt x="1399" y="274"/>
                </a:cubicBezTo>
                <a:close/>
                <a:moveTo>
                  <a:pt x="1754" y="275"/>
                </a:moveTo>
                <a:cubicBezTo>
                  <a:pt x="1753" y="281"/>
                  <a:pt x="1739" y="279"/>
                  <a:pt x="1736" y="277"/>
                </a:cubicBezTo>
                <a:cubicBezTo>
                  <a:pt x="1736" y="274"/>
                  <a:pt x="1741" y="277"/>
                  <a:pt x="1742" y="275"/>
                </a:cubicBezTo>
                <a:cubicBezTo>
                  <a:pt x="1743" y="275"/>
                  <a:pt x="1742" y="274"/>
                  <a:pt x="1743" y="274"/>
                </a:cubicBezTo>
                <a:cubicBezTo>
                  <a:pt x="1747" y="273"/>
                  <a:pt x="1751" y="274"/>
                  <a:pt x="1754" y="275"/>
                </a:cubicBezTo>
                <a:close/>
                <a:moveTo>
                  <a:pt x="1670" y="275"/>
                </a:moveTo>
                <a:cubicBezTo>
                  <a:pt x="1674" y="274"/>
                  <a:pt x="1671" y="282"/>
                  <a:pt x="1675" y="282"/>
                </a:cubicBezTo>
                <a:cubicBezTo>
                  <a:pt x="1675" y="282"/>
                  <a:pt x="1675" y="279"/>
                  <a:pt x="1677" y="280"/>
                </a:cubicBezTo>
                <a:cubicBezTo>
                  <a:pt x="1677" y="281"/>
                  <a:pt x="1676" y="284"/>
                  <a:pt x="1678" y="283"/>
                </a:cubicBezTo>
                <a:cubicBezTo>
                  <a:pt x="1676" y="290"/>
                  <a:pt x="1664" y="288"/>
                  <a:pt x="1657" y="286"/>
                </a:cubicBezTo>
                <a:cubicBezTo>
                  <a:pt x="1657" y="284"/>
                  <a:pt x="1657" y="281"/>
                  <a:pt x="1657" y="279"/>
                </a:cubicBezTo>
                <a:cubicBezTo>
                  <a:pt x="1664" y="279"/>
                  <a:pt x="1667" y="281"/>
                  <a:pt x="1670" y="275"/>
                </a:cubicBezTo>
                <a:close/>
                <a:moveTo>
                  <a:pt x="1374" y="282"/>
                </a:moveTo>
                <a:cubicBezTo>
                  <a:pt x="1376" y="287"/>
                  <a:pt x="1368" y="284"/>
                  <a:pt x="1364" y="285"/>
                </a:cubicBezTo>
                <a:cubicBezTo>
                  <a:pt x="1363" y="277"/>
                  <a:pt x="1371" y="278"/>
                  <a:pt x="1374" y="282"/>
                </a:cubicBezTo>
                <a:close/>
                <a:moveTo>
                  <a:pt x="150" y="282"/>
                </a:moveTo>
                <a:cubicBezTo>
                  <a:pt x="144" y="277"/>
                  <a:pt x="145" y="288"/>
                  <a:pt x="150" y="282"/>
                </a:cubicBezTo>
                <a:close/>
                <a:moveTo>
                  <a:pt x="1299" y="282"/>
                </a:moveTo>
                <a:cubicBezTo>
                  <a:pt x="1302" y="282"/>
                  <a:pt x="1306" y="282"/>
                  <a:pt x="1310" y="282"/>
                </a:cubicBezTo>
                <a:cubicBezTo>
                  <a:pt x="1311" y="285"/>
                  <a:pt x="1309" y="284"/>
                  <a:pt x="1307" y="285"/>
                </a:cubicBezTo>
                <a:cubicBezTo>
                  <a:pt x="1304" y="286"/>
                  <a:pt x="1298" y="288"/>
                  <a:pt x="1299" y="282"/>
                </a:cubicBezTo>
                <a:close/>
                <a:moveTo>
                  <a:pt x="1328" y="282"/>
                </a:moveTo>
                <a:cubicBezTo>
                  <a:pt x="1331" y="282"/>
                  <a:pt x="1335" y="282"/>
                  <a:pt x="1338" y="282"/>
                </a:cubicBezTo>
                <a:cubicBezTo>
                  <a:pt x="1337" y="286"/>
                  <a:pt x="1327" y="289"/>
                  <a:pt x="1328" y="282"/>
                </a:cubicBezTo>
                <a:close/>
                <a:moveTo>
                  <a:pt x="1607" y="286"/>
                </a:moveTo>
                <a:cubicBezTo>
                  <a:pt x="1604" y="292"/>
                  <a:pt x="1598" y="286"/>
                  <a:pt x="1593" y="285"/>
                </a:cubicBezTo>
                <a:cubicBezTo>
                  <a:pt x="1593" y="281"/>
                  <a:pt x="1598" y="281"/>
                  <a:pt x="1601" y="282"/>
                </a:cubicBezTo>
                <a:cubicBezTo>
                  <a:pt x="1606" y="282"/>
                  <a:pt x="1605" y="284"/>
                  <a:pt x="1607" y="286"/>
                </a:cubicBezTo>
                <a:close/>
                <a:moveTo>
                  <a:pt x="1790" y="291"/>
                </a:moveTo>
                <a:cubicBezTo>
                  <a:pt x="1795" y="294"/>
                  <a:pt x="1794" y="283"/>
                  <a:pt x="1792" y="283"/>
                </a:cubicBezTo>
                <a:cubicBezTo>
                  <a:pt x="1788" y="287"/>
                  <a:pt x="1793" y="288"/>
                  <a:pt x="1790" y="291"/>
                </a:cubicBezTo>
                <a:close/>
                <a:moveTo>
                  <a:pt x="306" y="290"/>
                </a:moveTo>
                <a:cubicBezTo>
                  <a:pt x="303" y="290"/>
                  <a:pt x="305" y="285"/>
                  <a:pt x="303" y="285"/>
                </a:cubicBezTo>
                <a:cubicBezTo>
                  <a:pt x="301" y="288"/>
                  <a:pt x="306" y="294"/>
                  <a:pt x="306" y="290"/>
                </a:cubicBezTo>
                <a:close/>
                <a:moveTo>
                  <a:pt x="1233" y="285"/>
                </a:moveTo>
                <a:cubicBezTo>
                  <a:pt x="1232" y="287"/>
                  <a:pt x="1231" y="289"/>
                  <a:pt x="1228" y="290"/>
                </a:cubicBezTo>
                <a:cubicBezTo>
                  <a:pt x="1225" y="290"/>
                  <a:pt x="1220" y="291"/>
                  <a:pt x="1221" y="286"/>
                </a:cubicBezTo>
                <a:cubicBezTo>
                  <a:pt x="1223" y="284"/>
                  <a:pt x="1228" y="285"/>
                  <a:pt x="1233" y="285"/>
                </a:cubicBezTo>
                <a:close/>
                <a:moveTo>
                  <a:pt x="263" y="288"/>
                </a:moveTo>
                <a:cubicBezTo>
                  <a:pt x="261" y="294"/>
                  <a:pt x="253" y="291"/>
                  <a:pt x="247" y="291"/>
                </a:cubicBezTo>
                <a:cubicBezTo>
                  <a:pt x="241" y="292"/>
                  <a:pt x="233" y="294"/>
                  <a:pt x="227" y="293"/>
                </a:cubicBezTo>
                <a:cubicBezTo>
                  <a:pt x="226" y="291"/>
                  <a:pt x="225" y="290"/>
                  <a:pt x="227" y="290"/>
                </a:cubicBezTo>
                <a:cubicBezTo>
                  <a:pt x="227" y="288"/>
                  <a:pt x="227" y="287"/>
                  <a:pt x="229" y="286"/>
                </a:cubicBezTo>
                <a:cubicBezTo>
                  <a:pt x="238" y="288"/>
                  <a:pt x="253" y="284"/>
                  <a:pt x="263" y="288"/>
                </a:cubicBezTo>
                <a:close/>
                <a:moveTo>
                  <a:pt x="216" y="290"/>
                </a:moveTo>
                <a:cubicBezTo>
                  <a:pt x="217" y="294"/>
                  <a:pt x="210" y="293"/>
                  <a:pt x="208" y="294"/>
                </a:cubicBezTo>
                <a:cubicBezTo>
                  <a:pt x="207" y="293"/>
                  <a:pt x="206" y="292"/>
                  <a:pt x="206" y="290"/>
                </a:cubicBezTo>
                <a:cubicBezTo>
                  <a:pt x="207" y="288"/>
                  <a:pt x="215" y="286"/>
                  <a:pt x="216" y="290"/>
                </a:cubicBezTo>
                <a:close/>
                <a:moveTo>
                  <a:pt x="195" y="294"/>
                </a:moveTo>
                <a:cubicBezTo>
                  <a:pt x="188" y="294"/>
                  <a:pt x="182" y="294"/>
                  <a:pt x="178" y="296"/>
                </a:cubicBezTo>
                <a:cubicBezTo>
                  <a:pt x="174" y="287"/>
                  <a:pt x="196" y="287"/>
                  <a:pt x="195" y="294"/>
                </a:cubicBezTo>
                <a:close/>
                <a:moveTo>
                  <a:pt x="1712" y="296"/>
                </a:moveTo>
                <a:cubicBezTo>
                  <a:pt x="1717" y="295"/>
                  <a:pt x="1715" y="300"/>
                  <a:pt x="1720" y="299"/>
                </a:cubicBezTo>
                <a:cubicBezTo>
                  <a:pt x="1720" y="301"/>
                  <a:pt x="1718" y="303"/>
                  <a:pt x="1717" y="305"/>
                </a:cubicBezTo>
                <a:cubicBezTo>
                  <a:pt x="1713" y="305"/>
                  <a:pt x="1708" y="300"/>
                  <a:pt x="1712" y="296"/>
                </a:cubicBezTo>
                <a:close/>
                <a:moveTo>
                  <a:pt x="1733" y="302"/>
                </a:moveTo>
                <a:cubicBezTo>
                  <a:pt x="1737" y="302"/>
                  <a:pt x="1741" y="301"/>
                  <a:pt x="1740" y="296"/>
                </a:cubicBezTo>
                <a:cubicBezTo>
                  <a:pt x="1735" y="295"/>
                  <a:pt x="1733" y="297"/>
                  <a:pt x="1733" y="302"/>
                </a:cubicBezTo>
                <a:close/>
                <a:moveTo>
                  <a:pt x="379" y="304"/>
                </a:moveTo>
                <a:cubicBezTo>
                  <a:pt x="379" y="307"/>
                  <a:pt x="379" y="309"/>
                  <a:pt x="379" y="312"/>
                </a:cubicBezTo>
                <a:cubicBezTo>
                  <a:pt x="376" y="312"/>
                  <a:pt x="375" y="311"/>
                  <a:pt x="373" y="310"/>
                </a:cubicBezTo>
                <a:cubicBezTo>
                  <a:pt x="373" y="306"/>
                  <a:pt x="375" y="304"/>
                  <a:pt x="379" y="304"/>
                </a:cubicBezTo>
                <a:close/>
                <a:moveTo>
                  <a:pt x="134" y="309"/>
                </a:moveTo>
                <a:cubicBezTo>
                  <a:pt x="135" y="308"/>
                  <a:pt x="140" y="315"/>
                  <a:pt x="140" y="315"/>
                </a:cubicBezTo>
                <a:cubicBezTo>
                  <a:pt x="136" y="318"/>
                  <a:pt x="143" y="314"/>
                  <a:pt x="142" y="321"/>
                </a:cubicBezTo>
                <a:cubicBezTo>
                  <a:pt x="138" y="318"/>
                  <a:pt x="134" y="316"/>
                  <a:pt x="134" y="309"/>
                </a:cubicBezTo>
                <a:close/>
                <a:moveTo>
                  <a:pt x="1756" y="315"/>
                </a:moveTo>
                <a:cubicBezTo>
                  <a:pt x="1760" y="315"/>
                  <a:pt x="1765" y="315"/>
                  <a:pt x="1764" y="310"/>
                </a:cubicBezTo>
                <a:cubicBezTo>
                  <a:pt x="1760" y="310"/>
                  <a:pt x="1756" y="311"/>
                  <a:pt x="1756" y="315"/>
                </a:cubicBezTo>
                <a:close/>
                <a:moveTo>
                  <a:pt x="266" y="321"/>
                </a:moveTo>
                <a:cubicBezTo>
                  <a:pt x="270" y="322"/>
                  <a:pt x="272" y="321"/>
                  <a:pt x="273" y="318"/>
                </a:cubicBezTo>
                <a:cubicBezTo>
                  <a:pt x="269" y="318"/>
                  <a:pt x="267" y="319"/>
                  <a:pt x="266" y="321"/>
                </a:cubicBezTo>
                <a:close/>
                <a:moveTo>
                  <a:pt x="1693" y="326"/>
                </a:moveTo>
                <a:cubicBezTo>
                  <a:pt x="1693" y="333"/>
                  <a:pt x="1684" y="327"/>
                  <a:pt x="1680" y="328"/>
                </a:cubicBezTo>
                <a:cubicBezTo>
                  <a:pt x="1680" y="323"/>
                  <a:pt x="1692" y="323"/>
                  <a:pt x="1693" y="326"/>
                </a:cubicBezTo>
                <a:close/>
                <a:moveTo>
                  <a:pt x="1621" y="339"/>
                </a:moveTo>
                <a:cubicBezTo>
                  <a:pt x="1616" y="334"/>
                  <a:pt x="1616" y="345"/>
                  <a:pt x="1621" y="339"/>
                </a:cubicBezTo>
                <a:close/>
                <a:moveTo>
                  <a:pt x="186" y="358"/>
                </a:moveTo>
                <a:cubicBezTo>
                  <a:pt x="189" y="358"/>
                  <a:pt x="196" y="355"/>
                  <a:pt x="191" y="353"/>
                </a:cubicBezTo>
                <a:cubicBezTo>
                  <a:pt x="191" y="356"/>
                  <a:pt x="185" y="354"/>
                  <a:pt x="186" y="358"/>
                </a:cubicBezTo>
                <a:close/>
                <a:moveTo>
                  <a:pt x="312" y="359"/>
                </a:moveTo>
                <a:cubicBezTo>
                  <a:pt x="313" y="362"/>
                  <a:pt x="326" y="363"/>
                  <a:pt x="324" y="358"/>
                </a:cubicBezTo>
                <a:cubicBezTo>
                  <a:pt x="322" y="354"/>
                  <a:pt x="312" y="353"/>
                  <a:pt x="312" y="359"/>
                </a:cubicBezTo>
                <a:close/>
                <a:moveTo>
                  <a:pt x="166" y="359"/>
                </a:moveTo>
                <a:cubicBezTo>
                  <a:pt x="170" y="356"/>
                  <a:pt x="161" y="355"/>
                  <a:pt x="161" y="358"/>
                </a:cubicBezTo>
                <a:cubicBezTo>
                  <a:pt x="161" y="358"/>
                  <a:pt x="167" y="359"/>
                  <a:pt x="166" y="359"/>
                </a:cubicBezTo>
                <a:close/>
                <a:moveTo>
                  <a:pt x="155" y="358"/>
                </a:moveTo>
                <a:cubicBezTo>
                  <a:pt x="158" y="359"/>
                  <a:pt x="156" y="361"/>
                  <a:pt x="153" y="361"/>
                </a:cubicBezTo>
                <a:cubicBezTo>
                  <a:pt x="154" y="364"/>
                  <a:pt x="152" y="364"/>
                  <a:pt x="150" y="364"/>
                </a:cubicBezTo>
                <a:cubicBezTo>
                  <a:pt x="151" y="361"/>
                  <a:pt x="155" y="361"/>
                  <a:pt x="155" y="358"/>
                </a:cubicBezTo>
                <a:close/>
                <a:moveTo>
                  <a:pt x="258" y="358"/>
                </a:moveTo>
                <a:cubicBezTo>
                  <a:pt x="258" y="360"/>
                  <a:pt x="258" y="362"/>
                  <a:pt x="258" y="364"/>
                </a:cubicBezTo>
                <a:cubicBezTo>
                  <a:pt x="255" y="365"/>
                  <a:pt x="253" y="364"/>
                  <a:pt x="250" y="363"/>
                </a:cubicBezTo>
                <a:cubicBezTo>
                  <a:pt x="247" y="362"/>
                  <a:pt x="245" y="363"/>
                  <a:pt x="245" y="359"/>
                </a:cubicBezTo>
                <a:cubicBezTo>
                  <a:pt x="249" y="358"/>
                  <a:pt x="252" y="357"/>
                  <a:pt x="258" y="358"/>
                </a:cubicBezTo>
                <a:close/>
                <a:moveTo>
                  <a:pt x="216" y="359"/>
                </a:moveTo>
                <a:cubicBezTo>
                  <a:pt x="217" y="359"/>
                  <a:pt x="218" y="359"/>
                  <a:pt x="219" y="359"/>
                </a:cubicBezTo>
                <a:cubicBezTo>
                  <a:pt x="219" y="360"/>
                  <a:pt x="219" y="362"/>
                  <a:pt x="219" y="363"/>
                </a:cubicBezTo>
                <a:cubicBezTo>
                  <a:pt x="218" y="363"/>
                  <a:pt x="217" y="363"/>
                  <a:pt x="216" y="363"/>
                </a:cubicBezTo>
                <a:cubicBezTo>
                  <a:pt x="216" y="362"/>
                  <a:pt x="216" y="360"/>
                  <a:pt x="216" y="359"/>
                </a:cubicBezTo>
                <a:close/>
                <a:moveTo>
                  <a:pt x="163" y="364"/>
                </a:moveTo>
                <a:cubicBezTo>
                  <a:pt x="162" y="363"/>
                  <a:pt x="159" y="365"/>
                  <a:pt x="159" y="366"/>
                </a:cubicBezTo>
                <a:cubicBezTo>
                  <a:pt x="157" y="369"/>
                  <a:pt x="165" y="365"/>
                  <a:pt x="163" y="364"/>
                </a:cubicBezTo>
                <a:close/>
                <a:moveTo>
                  <a:pt x="162" y="369"/>
                </a:moveTo>
                <a:cubicBezTo>
                  <a:pt x="164" y="369"/>
                  <a:pt x="165" y="369"/>
                  <a:pt x="167" y="369"/>
                </a:cubicBezTo>
                <a:cubicBezTo>
                  <a:pt x="166" y="372"/>
                  <a:pt x="165" y="375"/>
                  <a:pt x="159" y="374"/>
                </a:cubicBezTo>
                <a:cubicBezTo>
                  <a:pt x="160" y="372"/>
                  <a:pt x="163" y="372"/>
                  <a:pt x="162" y="369"/>
                </a:cubicBezTo>
                <a:close/>
                <a:moveTo>
                  <a:pt x="143" y="380"/>
                </a:moveTo>
                <a:cubicBezTo>
                  <a:pt x="144" y="377"/>
                  <a:pt x="145" y="371"/>
                  <a:pt x="141" y="375"/>
                </a:cubicBezTo>
                <a:cubicBezTo>
                  <a:pt x="146" y="375"/>
                  <a:pt x="137" y="380"/>
                  <a:pt x="143" y="380"/>
                </a:cubicBezTo>
                <a:close/>
                <a:moveTo>
                  <a:pt x="170" y="374"/>
                </a:moveTo>
                <a:cubicBezTo>
                  <a:pt x="173" y="373"/>
                  <a:pt x="174" y="375"/>
                  <a:pt x="174" y="377"/>
                </a:cubicBezTo>
                <a:cubicBezTo>
                  <a:pt x="172" y="377"/>
                  <a:pt x="172" y="377"/>
                  <a:pt x="172" y="378"/>
                </a:cubicBezTo>
                <a:cubicBezTo>
                  <a:pt x="170" y="378"/>
                  <a:pt x="171" y="376"/>
                  <a:pt x="170" y="374"/>
                </a:cubicBezTo>
                <a:close/>
                <a:moveTo>
                  <a:pt x="301" y="377"/>
                </a:moveTo>
                <a:cubicBezTo>
                  <a:pt x="303" y="378"/>
                  <a:pt x="311" y="381"/>
                  <a:pt x="310" y="375"/>
                </a:cubicBezTo>
                <a:cubicBezTo>
                  <a:pt x="309" y="372"/>
                  <a:pt x="301" y="374"/>
                  <a:pt x="301" y="377"/>
                </a:cubicBezTo>
                <a:close/>
                <a:moveTo>
                  <a:pt x="169" y="375"/>
                </a:moveTo>
                <a:cubicBezTo>
                  <a:pt x="173" y="384"/>
                  <a:pt x="156" y="384"/>
                  <a:pt x="157" y="377"/>
                </a:cubicBezTo>
                <a:cubicBezTo>
                  <a:pt x="161" y="374"/>
                  <a:pt x="164" y="378"/>
                  <a:pt x="169" y="375"/>
                </a:cubicBezTo>
                <a:close/>
                <a:moveTo>
                  <a:pt x="1960" y="375"/>
                </a:moveTo>
                <a:cubicBezTo>
                  <a:pt x="1953" y="381"/>
                  <a:pt x="1963" y="374"/>
                  <a:pt x="1967" y="378"/>
                </a:cubicBezTo>
                <a:cubicBezTo>
                  <a:pt x="1966" y="382"/>
                  <a:pt x="1963" y="378"/>
                  <a:pt x="1964" y="378"/>
                </a:cubicBezTo>
                <a:cubicBezTo>
                  <a:pt x="1962" y="379"/>
                  <a:pt x="1961" y="380"/>
                  <a:pt x="1959" y="380"/>
                </a:cubicBezTo>
                <a:cubicBezTo>
                  <a:pt x="1956" y="380"/>
                  <a:pt x="1953" y="378"/>
                  <a:pt x="1950" y="378"/>
                </a:cubicBezTo>
                <a:cubicBezTo>
                  <a:pt x="1949" y="379"/>
                  <a:pt x="1944" y="379"/>
                  <a:pt x="1944" y="380"/>
                </a:cubicBezTo>
                <a:cubicBezTo>
                  <a:pt x="1942" y="382"/>
                  <a:pt x="1943" y="380"/>
                  <a:pt x="1941" y="380"/>
                </a:cubicBezTo>
                <a:cubicBezTo>
                  <a:pt x="1938" y="380"/>
                  <a:pt x="1938" y="381"/>
                  <a:pt x="1932" y="380"/>
                </a:cubicBezTo>
                <a:cubicBezTo>
                  <a:pt x="1933" y="376"/>
                  <a:pt x="1937" y="376"/>
                  <a:pt x="1939" y="378"/>
                </a:cubicBezTo>
                <a:cubicBezTo>
                  <a:pt x="1940" y="375"/>
                  <a:pt x="1943" y="379"/>
                  <a:pt x="1944" y="378"/>
                </a:cubicBezTo>
                <a:cubicBezTo>
                  <a:pt x="1945" y="377"/>
                  <a:pt x="1941" y="376"/>
                  <a:pt x="1946" y="375"/>
                </a:cubicBezTo>
                <a:cubicBezTo>
                  <a:pt x="1950" y="375"/>
                  <a:pt x="1953" y="376"/>
                  <a:pt x="1960" y="375"/>
                </a:cubicBezTo>
                <a:close/>
                <a:moveTo>
                  <a:pt x="341" y="385"/>
                </a:moveTo>
                <a:cubicBezTo>
                  <a:pt x="343" y="387"/>
                  <a:pt x="348" y="386"/>
                  <a:pt x="353" y="386"/>
                </a:cubicBezTo>
                <a:cubicBezTo>
                  <a:pt x="354" y="380"/>
                  <a:pt x="341" y="380"/>
                  <a:pt x="341" y="385"/>
                </a:cubicBezTo>
                <a:close/>
                <a:moveTo>
                  <a:pt x="405" y="382"/>
                </a:moveTo>
                <a:cubicBezTo>
                  <a:pt x="411" y="383"/>
                  <a:pt x="422" y="379"/>
                  <a:pt x="421" y="386"/>
                </a:cubicBezTo>
                <a:cubicBezTo>
                  <a:pt x="415" y="386"/>
                  <a:pt x="412" y="389"/>
                  <a:pt x="405" y="388"/>
                </a:cubicBezTo>
                <a:cubicBezTo>
                  <a:pt x="405" y="386"/>
                  <a:pt x="405" y="384"/>
                  <a:pt x="405" y="382"/>
                </a:cubicBezTo>
                <a:close/>
                <a:moveTo>
                  <a:pt x="1891" y="391"/>
                </a:moveTo>
                <a:cubicBezTo>
                  <a:pt x="1892" y="387"/>
                  <a:pt x="1888" y="388"/>
                  <a:pt x="1890" y="383"/>
                </a:cubicBezTo>
                <a:cubicBezTo>
                  <a:pt x="1892" y="383"/>
                  <a:pt x="1895" y="383"/>
                  <a:pt x="1898" y="383"/>
                </a:cubicBezTo>
                <a:cubicBezTo>
                  <a:pt x="1898" y="385"/>
                  <a:pt x="1898" y="387"/>
                  <a:pt x="1898" y="390"/>
                </a:cubicBezTo>
                <a:cubicBezTo>
                  <a:pt x="1907" y="385"/>
                  <a:pt x="1898" y="393"/>
                  <a:pt x="1891" y="391"/>
                </a:cubicBezTo>
                <a:close/>
                <a:moveTo>
                  <a:pt x="176" y="385"/>
                </a:moveTo>
                <a:cubicBezTo>
                  <a:pt x="177" y="385"/>
                  <a:pt x="179" y="385"/>
                  <a:pt x="181" y="385"/>
                </a:cubicBezTo>
                <a:cubicBezTo>
                  <a:pt x="178" y="386"/>
                  <a:pt x="181" y="393"/>
                  <a:pt x="176" y="391"/>
                </a:cubicBezTo>
                <a:cubicBezTo>
                  <a:pt x="176" y="389"/>
                  <a:pt x="176" y="387"/>
                  <a:pt x="176" y="385"/>
                </a:cubicBezTo>
                <a:close/>
                <a:moveTo>
                  <a:pt x="1849" y="386"/>
                </a:moveTo>
                <a:cubicBezTo>
                  <a:pt x="1850" y="391"/>
                  <a:pt x="1846" y="390"/>
                  <a:pt x="1847" y="394"/>
                </a:cubicBezTo>
                <a:cubicBezTo>
                  <a:pt x="1844" y="393"/>
                  <a:pt x="1842" y="392"/>
                  <a:pt x="1842" y="388"/>
                </a:cubicBezTo>
                <a:cubicBezTo>
                  <a:pt x="1844" y="387"/>
                  <a:pt x="1846" y="386"/>
                  <a:pt x="1849" y="386"/>
                </a:cubicBezTo>
                <a:close/>
                <a:moveTo>
                  <a:pt x="188" y="397"/>
                </a:moveTo>
                <a:cubicBezTo>
                  <a:pt x="188" y="397"/>
                  <a:pt x="190" y="388"/>
                  <a:pt x="186" y="388"/>
                </a:cubicBezTo>
                <a:cubicBezTo>
                  <a:pt x="186" y="394"/>
                  <a:pt x="186" y="401"/>
                  <a:pt x="188" y="397"/>
                </a:cubicBezTo>
                <a:close/>
                <a:moveTo>
                  <a:pt x="1692" y="390"/>
                </a:moveTo>
                <a:cubicBezTo>
                  <a:pt x="1695" y="398"/>
                  <a:pt x="1678" y="398"/>
                  <a:pt x="1680" y="391"/>
                </a:cubicBezTo>
                <a:cubicBezTo>
                  <a:pt x="1682" y="389"/>
                  <a:pt x="1687" y="390"/>
                  <a:pt x="1692" y="390"/>
                </a:cubicBezTo>
                <a:close/>
                <a:moveTo>
                  <a:pt x="142" y="397"/>
                </a:moveTo>
                <a:cubicBezTo>
                  <a:pt x="144" y="399"/>
                  <a:pt x="141" y="403"/>
                  <a:pt x="147" y="397"/>
                </a:cubicBezTo>
                <a:cubicBezTo>
                  <a:pt x="152" y="400"/>
                  <a:pt x="145" y="405"/>
                  <a:pt x="141" y="404"/>
                </a:cubicBezTo>
                <a:cubicBezTo>
                  <a:pt x="141" y="400"/>
                  <a:pt x="138" y="401"/>
                  <a:pt x="136" y="401"/>
                </a:cubicBezTo>
                <a:cubicBezTo>
                  <a:pt x="134" y="396"/>
                  <a:pt x="143" y="402"/>
                  <a:pt x="142" y="397"/>
                </a:cubicBezTo>
                <a:close/>
                <a:moveTo>
                  <a:pt x="1742" y="404"/>
                </a:moveTo>
                <a:cubicBezTo>
                  <a:pt x="1739" y="406"/>
                  <a:pt x="1730" y="406"/>
                  <a:pt x="1727" y="404"/>
                </a:cubicBezTo>
                <a:cubicBezTo>
                  <a:pt x="1730" y="398"/>
                  <a:pt x="1741" y="395"/>
                  <a:pt x="1742" y="404"/>
                </a:cubicBezTo>
                <a:close/>
                <a:moveTo>
                  <a:pt x="1611" y="399"/>
                </a:moveTo>
                <a:cubicBezTo>
                  <a:pt x="1613" y="400"/>
                  <a:pt x="1616" y="398"/>
                  <a:pt x="1618" y="399"/>
                </a:cubicBezTo>
                <a:cubicBezTo>
                  <a:pt x="1620" y="400"/>
                  <a:pt x="1619" y="402"/>
                  <a:pt x="1621" y="402"/>
                </a:cubicBezTo>
                <a:cubicBezTo>
                  <a:pt x="1619" y="406"/>
                  <a:pt x="1609" y="404"/>
                  <a:pt x="1611" y="399"/>
                </a:cubicBezTo>
                <a:close/>
                <a:moveTo>
                  <a:pt x="215" y="409"/>
                </a:moveTo>
                <a:cubicBezTo>
                  <a:pt x="216" y="413"/>
                  <a:pt x="211" y="410"/>
                  <a:pt x="210" y="412"/>
                </a:cubicBezTo>
                <a:cubicBezTo>
                  <a:pt x="208" y="413"/>
                  <a:pt x="209" y="412"/>
                  <a:pt x="208" y="412"/>
                </a:cubicBezTo>
                <a:cubicBezTo>
                  <a:pt x="205" y="411"/>
                  <a:pt x="203" y="412"/>
                  <a:pt x="202" y="410"/>
                </a:cubicBezTo>
                <a:cubicBezTo>
                  <a:pt x="203" y="404"/>
                  <a:pt x="208" y="410"/>
                  <a:pt x="215" y="409"/>
                </a:cubicBezTo>
                <a:close/>
                <a:moveTo>
                  <a:pt x="317" y="407"/>
                </a:moveTo>
                <a:cubicBezTo>
                  <a:pt x="323" y="407"/>
                  <a:pt x="328" y="407"/>
                  <a:pt x="334" y="407"/>
                </a:cubicBezTo>
                <a:cubicBezTo>
                  <a:pt x="334" y="410"/>
                  <a:pt x="336" y="410"/>
                  <a:pt x="336" y="413"/>
                </a:cubicBezTo>
                <a:cubicBezTo>
                  <a:pt x="333" y="413"/>
                  <a:pt x="330" y="413"/>
                  <a:pt x="327" y="413"/>
                </a:cubicBezTo>
                <a:cubicBezTo>
                  <a:pt x="328" y="417"/>
                  <a:pt x="335" y="414"/>
                  <a:pt x="336" y="417"/>
                </a:cubicBezTo>
                <a:cubicBezTo>
                  <a:pt x="336" y="423"/>
                  <a:pt x="330" y="415"/>
                  <a:pt x="328" y="420"/>
                </a:cubicBezTo>
                <a:cubicBezTo>
                  <a:pt x="326" y="420"/>
                  <a:pt x="327" y="417"/>
                  <a:pt x="326" y="417"/>
                </a:cubicBezTo>
                <a:cubicBezTo>
                  <a:pt x="323" y="413"/>
                  <a:pt x="318" y="412"/>
                  <a:pt x="317" y="407"/>
                </a:cubicBezTo>
                <a:close/>
                <a:moveTo>
                  <a:pt x="1841" y="409"/>
                </a:moveTo>
                <a:cubicBezTo>
                  <a:pt x="1843" y="409"/>
                  <a:pt x="1845" y="409"/>
                  <a:pt x="1846" y="409"/>
                </a:cubicBezTo>
                <a:cubicBezTo>
                  <a:pt x="1846" y="410"/>
                  <a:pt x="1846" y="411"/>
                  <a:pt x="1846" y="412"/>
                </a:cubicBezTo>
                <a:cubicBezTo>
                  <a:pt x="1845" y="412"/>
                  <a:pt x="1843" y="412"/>
                  <a:pt x="1841" y="412"/>
                </a:cubicBezTo>
                <a:cubicBezTo>
                  <a:pt x="1841" y="411"/>
                  <a:pt x="1841" y="410"/>
                  <a:pt x="1841" y="409"/>
                </a:cubicBezTo>
                <a:close/>
                <a:moveTo>
                  <a:pt x="1907" y="413"/>
                </a:moveTo>
                <a:cubicBezTo>
                  <a:pt x="1910" y="412"/>
                  <a:pt x="1912" y="415"/>
                  <a:pt x="1915" y="415"/>
                </a:cubicBezTo>
                <a:cubicBezTo>
                  <a:pt x="1918" y="415"/>
                  <a:pt x="1922" y="411"/>
                  <a:pt x="1924" y="415"/>
                </a:cubicBezTo>
                <a:cubicBezTo>
                  <a:pt x="1926" y="422"/>
                  <a:pt x="1912" y="415"/>
                  <a:pt x="1911" y="420"/>
                </a:cubicBezTo>
                <a:cubicBezTo>
                  <a:pt x="1910" y="418"/>
                  <a:pt x="1908" y="418"/>
                  <a:pt x="1905" y="418"/>
                </a:cubicBezTo>
                <a:cubicBezTo>
                  <a:pt x="1906" y="417"/>
                  <a:pt x="1907" y="416"/>
                  <a:pt x="1907" y="413"/>
                </a:cubicBezTo>
                <a:close/>
                <a:moveTo>
                  <a:pt x="1839" y="420"/>
                </a:moveTo>
                <a:cubicBezTo>
                  <a:pt x="1844" y="424"/>
                  <a:pt x="1851" y="419"/>
                  <a:pt x="1853" y="415"/>
                </a:cubicBezTo>
                <a:cubicBezTo>
                  <a:pt x="1847" y="415"/>
                  <a:pt x="1840" y="414"/>
                  <a:pt x="1839" y="420"/>
                </a:cubicBezTo>
                <a:close/>
                <a:moveTo>
                  <a:pt x="351" y="420"/>
                </a:moveTo>
                <a:cubicBezTo>
                  <a:pt x="353" y="420"/>
                  <a:pt x="354" y="422"/>
                  <a:pt x="354" y="424"/>
                </a:cubicBezTo>
                <a:cubicBezTo>
                  <a:pt x="349" y="426"/>
                  <a:pt x="350" y="425"/>
                  <a:pt x="344" y="424"/>
                </a:cubicBezTo>
                <a:cubicBezTo>
                  <a:pt x="344" y="423"/>
                  <a:pt x="347" y="423"/>
                  <a:pt x="349" y="423"/>
                </a:cubicBezTo>
                <a:cubicBezTo>
                  <a:pt x="351" y="423"/>
                  <a:pt x="350" y="421"/>
                  <a:pt x="351" y="420"/>
                </a:cubicBezTo>
                <a:close/>
                <a:moveTo>
                  <a:pt x="142" y="423"/>
                </a:moveTo>
                <a:cubicBezTo>
                  <a:pt x="147" y="428"/>
                  <a:pt x="146" y="417"/>
                  <a:pt x="142" y="423"/>
                </a:cubicBezTo>
                <a:close/>
                <a:moveTo>
                  <a:pt x="1919" y="421"/>
                </a:moveTo>
                <a:cubicBezTo>
                  <a:pt x="1918" y="423"/>
                  <a:pt x="1918" y="424"/>
                  <a:pt x="1918" y="426"/>
                </a:cubicBezTo>
                <a:cubicBezTo>
                  <a:pt x="1919" y="426"/>
                  <a:pt x="1920" y="426"/>
                  <a:pt x="1921" y="424"/>
                </a:cubicBezTo>
                <a:cubicBezTo>
                  <a:pt x="1922" y="422"/>
                  <a:pt x="1923" y="424"/>
                  <a:pt x="1922" y="426"/>
                </a:cubicBezTo>
                <a:cubicBezTo>
                  <a:pt x="1921" y="427"/>
                  <a:pt x="1920" y="428"/>
                  <a:pt x="1917" y="428"/>
                </a:cubicBezTo>
                <a:cubicBezTo>
                  <a:pt x="1915" y="425"/>
                  <a:pt x="1912" y="421"/>
                  <a:pt x="1919" y="421"/>
                </a:cubicBezTo>
                <a:close/>
                <a:moveTo>
                  <a:pt x="1916" y="428"/>
                </a:moveTo>
                <a:cubicBezTo>
                  <a:pt x="1911" y="433"/>
                  <a:pt x="1904" y="426"/>
                  <a:pt x="1905" y="421"/>
                </a:cubicBezTo>
                <a:cubicBezTo>
                  <a:pt x="1908" y="421"/>
                  <a:pt x="1911" y="421"/>
                  <a:pt x="1914" y="421"/>
                </a:cubicBezTo>
                <a:cubicBezTo>
                  <a:pt x="1912" y="423"/>
                  <a:pt x="1913" y="426"/>
                  <a:pt x="1916" y="428"/>
                </a:cubicBezTo>
                <a:close/>
                <a:moveTo>
                  <a:pt x="1887" y="426"/>
                </a:moveTo>
                <a:cubicBezTo>
                  <a:pt x="1889" y="426"/>
                  <a:pt x="1895" y="428"/>
                  <a:pt x="1893" y="423"/>
                </a:cubicBezTo>
                <a:cubicBezTo>
                  <a:pt x="1889" y="422"/>
                  <a:pt x="1887" y="423"/>
                  <a:pt x="1887" y="426"/>
                </a:cubicBezTo>
                <a:close/>
                <a:moveTo>
                  <a:pt x="1926" y="428"/>
                </a:moveTo>
                <a:cubicBezTo>
                  <a:pt x="1930" y="428"/>
                  <a:pt x="1934" y="427"/>
                  <a:pt x="1936" y="424"/>
                </a:cubicBezTo>
                <a:cubicBezTo>
                  <a:pt x="1931" y="424"/>
                  <a:pt x="1927" y="425"/>
                  <a:pt x="1926" y="428"/>
                </a:cubicBezTo>
                <a:close/>
                <a:moveTo>
                  <a:pt x="1974" y="447"/>
                </a:moveTo>
                <a:cubicBezTo>
                  <a:pt x="1973" y="452"/>
                  <a:pt x="1966" y="451"/>
                  <a:pt x="1961" y="451"/>
                </a:cubicBezTo>
                <a:cubicBezTo>
                  <a:pt x="1960" y="448"/>
                  <a:pt x="1963" y="448"/>
                  <a:pt x="1966" y="448"/>
                </a:cubicBezTo>
                <a:cubicBezTo>
                  <a:pt x="1968" y="448"/>
                  <a:pt x="1972" y="442"/>
                  <a:pt x="1974" y="447"/>
                </a:cubicBezTo>
                <a:close/>
                <a:moveTo>
                  <a:pt x="1894" y="450"/>
                </a:moveTo>
                <a:cubicBezTo>
                  <a:pt x="1897" y="450"/>
                  <a:pt x="1898" y="449"/>
                  <a:pt x="1899" y="447"/>
                </a:cubicBezTo>
                <a:cubicBezTo>
                  <a:pt x="1896" y="447"/>
                  <a:pt x="1893" y="446"/>
                  <a:pt x="1894" y="450"/>
                </a:cubicBezTo>
                <a:close/>
                <a:moveTo>
                  <a:pt x="262" y="458"/>
                </a:moveTo>
                <a:cubicBezTo>
                  <a:pt x="263" y="458"/>
                  <a:pt x="265" y="458"/>
                  <a:pt x="266" y="458"/>
                </a:cubicBezTo>
                <a:cubicBezTo>
                  <a:pt x="266" y="459"/>
                  <a:pt x="266" y="460"/>
                  <a:pt x="266" y="461"/>
                </a:cubicBezTo>
                <a:cubicBezTo>
                  <a:pt x="265" y="461"/>
                  <a:pt x="264" y="461"/>
                  <a:pt x="263" y="461"/>
                </a:cubicBezTo>
                <a:cubicBezTo>
                  <a:pt x="262" y="460"/>
                  <a:pt x="262" y="459"/>
                  <a:pt x="262" y="458"/>
                </a:cubicBezTo>
                <a:close/>
                <a:moveTo>
                  <a:pt x="363" y="485"/>
                </a:moveTo>
                <a:cubicBezTo>
                  <a:pt x="366" y="484"/>
                  <a:pt x="365" y="492"/>
                  <a:pt x="361" y="489"/>
                </a:cubicBezTo>
                <a:cubicBezTo>
                  <a:pt x="361" y="488"/>
                  <a:pt x="361" y="487"/>
                  <a:pt x="361" y="486"/>
                </a:cubicBezTo>
                <a:cubicBezTo>
                  <a:pt x="363" y="487"/>
                  <a:pt x="363" y="486"/>
                  <a:pt x="363" y="485"/>
                </a:cubicBezTo>
                <a:close/>
                <a:moveTo>
                  <a:pt x="1878" y="485"/>
                </a:moveTo>
                <a:cubicBezTo>
                  <a:pt x="1879" y="485"/>
                  <a:pt x="1880" y="485"/>
                  <a:pt x="1881" y="485"/>
                </a:cubicBezTo>
                <a:cubicBezTo>
                  <a:pt x="1881" y="486"/>
                  <a:pt x="1881" y="487"/>
                  <a:pt x="1881" y="488"/>
                </a:cubicBezTo>
                <a:cubicBezTo>
                  <a:pt x="1880" y="488"/>
                  <a:pt x="1879" y="488"/>
                  <a:pt x="1878" y="488"/>
                </a:cubicBezTo>
                <a:cubicBezTo>
                  <a:pt x="1878" y="487"/>
                  <a:pt x="1878" y="486"/>
                  <a:pt x="1878" y="485"/>
                </a:cubicBezTo>
                <a:close/>
                <a:moveTo>
                  <a:pt x="269" y="493"/>
                </a:moveTo>
                <a:cubicBezTo>
                  <a:pt x="269" y="499"/>
                  <a:pt x="261" y="501"/>
                  <a:pt x="258" y="499"/>
                </a:cubicBezTo>
                <a:cubicBezTo>
                  <a:pt x="256" y="492"/>
                  <a:pt x="265" y="489"/>
                  <a:pt x="269" y="493"/>
                </a:cubicBezTo>
                <a:close/>
                <a:moveTo>
                  <a:pt x="194" y="493"/>
                </a:moveTo>
                <a:cubicBezTo>
                  <a:pt x="198" y="492"/>
                  <a:pt x="198" y="496"/>
                  <a:pt x="202" y="494"/>
                </a:cubicBezTo>
                <a:cubicBezTo>
                  <a:pt x="202" y="496"/>
                  <a:pt x="200" y="495"/>
                  <a:pt x="199" y="496"/>
                </a:cubicBezTo>
                <a:cubicBezTo>
                  <a:pt x="200" y="499"/>
                  <a:pt x="199" y="501"/>
                  <a:pt x="196" y="501"/>
                </a:cubicBezTo>
                <a:cubicBezTo>
                  <a:pt x="197" y="496"/>
                  <a:pt x="193" y="496"/>
                  <a:pt x="194" y="493"/>
                </a:cubicBezTo>
                <a:close/>
                <a:moveTo>
                  <a:pt x="218" y="494"/>
                </a:moveTo>
                <a:cubicBezTo>
                  <a:pt x="220" y="494"/>
                  <a:pt x="221" y="494"/>
                  <a:pt x="222" y="494"/>
                </a:cubicBezTo>
                <a:cubicBezTo>
                  <a:pt x="222" y="495"/>
                  <a:pt x="222" y="496"/>
                  <a:pt x="222" y="497"/>
                </a:cubicBezTo>
                <a:cubicBezTo>
                  <a:pt x="221" y="497"/>
                  <a:pt x="220" y="497"/>
                  <a:pt x="219" y="497"/>
                </a:cubicBezTo>
                <a:cubicBezTo>
                  <a:pt x="219" y="496"/>
                  <a:pt x="218" y="495"/>
                  <a:pt x="218" y="494"/>
                </a:cubicBezTo>
                <a:close/>
                <a:moveTo>
                  <a:pt x="261" y="508"/>
                </a:moveTo>
                <a:cubicBezTo>
                  <a:pt x="261" y="504"/>
                  <a:pt x="262" y="502"/>
                  <a:pt x="266" y="502"/>
                </a:cubicBezTo>
                <a:cubicBezTo>
                  <a:pt x="265" y="507"/>
                  <a:pt x="263" y="509"/>
                  <a:pt x="269" y="507"/>
                </a:cubicBezTo>
                <a:cubicBezTo>
                  <a:pt x="268" y="512"/>
                  <a:pt x="265" y="509"/>
                  <a:pt x="261" y="508"/>
                </a:cubicBezTo>
                <a:close/>
                <a:moveTo>
                  <a:pt x="315" y="508"/>
                </a:moveTo>
                <a:cubicBezTo>
                  <a:pt x="311" y="508"/>
                  <a:pt x="307" y="508"/>
                  <a:pt x="305" y="505"/>
                </a:cubicBezTo>
                <a:cubicBezTo>
                  <a:pt x="304" y="499"/>
                  <a:pt x="319" y="501"/>
                  <a:pt x="315" y="508"/>
                </a:cubicBezTo>
                <a:close/>
                <a:moveTo>
                  <a:pt x="137" y="523"/>
                </a:moveTo>
                <a:cubicBezTo>
                  <a:pt x="137" y="521"/>
                  <a:pt x="135" y="522"/>
                  <a:pt x="134" y="521"/>
                </a:cubicBezTo>
                <a:cubicBezTo>
                  <a:pt x="134" y="519"/>
                  <a:pt x="136" y="520"/>
                  <a:pt x="138" y="520"/>
                </a:cubicBezTo>
                <a:cubicBezTo>
                  <a:pt x="140" y="525"/>
                  <a:pt x="130" y="527"/>
                  <a:pt x="137" y="529"/>
                </a:cubicBezTo>
                <a:cubicBezTo>
                  <a:pt x="136" y="534"/>
                  <a:pt x="133" y="527"/>
                  <a:pt x="131" y="528"/>
                </a:cubicBezTo>
                <a:cubicBezTo>
                  <a:pt x="132" y="525"/>
                  <a:pt x="133" y="522"/>
                  <a:pt x="137" y="523"/>
                </a:cubicBezTo>
                <a:close/>
                <a:moveTo>
                  <a:pt x="124" y="521"/>
                </a:moveTo>
                <a:cubicBezTo>
                  <a:pt x="125" y="521"/>
                  <a:pt x="127" y="521"/>
                  <a:pt x="129" y="521"/>
                </a:cubicBezTo>
                <a:cubicBezTo>
                  <a:pt x="129" y="523"/>
                  <a:pt x="129" y="524"/>
                  <a:pt x="129" y="526"/>
                </a:cubicBezTo>
                <a:cubicBezTo>
                  <a:pt x="127" y="526"/>
                  <a:pt x="125" y="526"/>
                  <a:pt x="122" y="526"/>
                </a:cubicBezTo>
                <a:cubicBezTo>
                  <a:pt x="123" y="525"/>
                  <a:pt x="124" y="523"/>
                  <a:pt x="124" y="521"/>
                </a:cubicBezTo>
                <a:close/>
                <a:moveTo>
                  <a:pt x="200" y="526"/>
                </a:moveTo>
                <a:cubicBezTo>
                  <a:pt x="200" y="526"/>
                  <a:pt x="200" y="524"/>
                  <a:pt x="200" y="524"/>
                </a:cubicBezTo>
                <a:cubicBezTo>
                  <a:pt x="205" y="528"/>
                  <a:pt x="197" y="528"/>
                  <a:pt x="196" y="528"/>
                </a:cubicBezTo>
                <a:cubicBezTo>
                  <a:pt x="196" y="528"/>
                  <a:pt x="197" y="524"/>
                  <a:pt x="197" y="524"/>
                </a:cubicBezTo>
                <a:cubicBezTo>
                  <a:pt x="198" y="524"/>
                  <a:pt x="199" y="526"/>
                  <a:pt x="200" y="526"/>
                </a:cubicBezTo>
                <a:close/>
                <a:moveTo>
                  <a:pt x="215" y="526"/>
                </a:moveTo>
                <a:cubicBezTo>
                  <a:pt x="211" y="523"/>
                  <a:pt x="218" y="526"/>
                  <a:pt x="220" y="526"/>
                </a:cubicBezTo>
                <a:cubicBezTo>
                  <a:pt x="220" y="528"/>
                  <a:pt x="219" y="532"/>
                  <a:pt x="222" y="532"/>
                </a:cubicBezTo>
                <a:cubicBezTo>
                  <a:pt x="221" y="537"/>
                  <a:pt x="218" y="531"/>
                  <a:pt x="215" y="532"/>
                </a:cubicBezTo>
                <a:cubicBezTo>
                  <a:pt x="215" y="530"/>
                  <a:pt x="217" y="530"/>
                  <a:pt x="217" y="528"/>
                </a:cubicBezTo>
                <a:cubicBezTo>
                  <a:pt x="217" y="526"/>
                  <a:pt x="216" y="526"/>
                  <a:pt x="215" y="526"/>
                </a:cubicBezTo>
                <a:close/>
                <a:moveTo>
                  <a:pt x="354" y="547"/>
                </a:moveTo>
                <a:cubicBezTo>
                  <a:pt x="355" y="551"/>
                  <a:pt x="357" y="545"/>
                  <a:pt x="360" y="547"/>
                </a:cubicBezTo>
                <a:cubicBezTo>
                  <a:pt x="363" y="552"/>
                  <a:pt x="361" y="554"/>
                  <a:pt x="361" y="559"/>
                </a:cubicBezTo>
                <a:cubicBezTo>
                  <a:pt x="360" y="565"/>
                  <a:pt x="357" y="553"/>
                  <a:pt x="361" y="554"/>
                </a:cubicBezTo>
                <a:cubicBezTo>
                  <a:pt x="359" y="552"/>
                  <a:pt x="355" y="552"/>
                  <a:pt x="352" y="550"/>
                </a:cubicBezTo>
                <a:cubicBezTo>
                  <a:pt x="350" y="548"/>
                  <a:pt x="349" y="548"/>
                  <a:pt x="344" y="550"/>
                </a:cubicBezTo>
                <a:cubicBezTo>
                  <a:pt x="342" y="550"/>
                  <a:pt x="343" y="553"/>
                  <a:pt x="343" y="554"/>
                </a:cubicBezTo>
                <a:cubicBezTo>
                  <a:pt x="341" y="555"/>
                  <a:pt x="338" y="548"/>
                  <a:pt x="336" y="553"/>
                </a:cubicBezTo>
                <a:cubicBezTo>
                  <a:pt x="334" y="552"/>
                  <a:pt x="334" y="550"/>
                  <a:pt x="336" y="550"/>
                </a:cubicBezTo>
                <a:cubicBezTo>
                  <a:pt x="334" y="549"/>
                  <a:pt x="336" y="546"/>
                  <a:pt x="336" y="547"/>
                </a:cubicBezTo>
                <a:cubicBezTo>
                  <a:pt x="335" y="545"/>
                  <a:pt x="334" y="545"/>
                  <a:pt x="333" y="543"/>
                </a:cubicBezTo>
                <a:cubicBezTo>
                  <a:pt x="332" y="543"/>
                  <a:pt x="333" y="541"/>
                  <a:pt x="332" y="540"/>
                </a:cubicBezTo>
                <a:cubicBezTo>
                  <a:pt x="331" y="539"/>
                  <a:pt x="331" y="537"/>
                  <a:pt x="329" y="534"/>
                </a:cubicBezTo>
                <a:cubicBezTo>
                  <a:pt x="328" y="534"/>
                  <a:pt x="327" y="534"/>
                  <a:pt x="327" y="535"/>
                </a:cubicBezTo>
                <a:cubicBezTo>
                  <a:pt x="323" y="533"/>
                  <a:pt x="333" y="531"/>
                  <a:pt x="337" y="532"/>
                </a:cubicBezTo>
                <a:cubicBezTo>
                  <a:pt x="337" y="535"/>
                  <a:pt x="339" y="540"/>
                  <a:pt x="334" y="539"/>
                </a:cubicBezTo>
                <a:cubicBezTo>
                  <a:pt x="337" y="542"/>
                  <a:pt x="338" y="537"/>
                  <a:pt x="342" y="540"/>
                </a:cubicBezTo>
                <a:cubicBezTo>
                  <a:pt x="342" y="539"/>
                  <a:pt x="340" y="539"/>
                  <a:pt x="339" y="539"/>
                </a:cubicBezTo>
                <a:cubicBezTo>
                  <a:pt x="342" y="536"/>
                  <a:pt x="339" y="533"/>
                  <a:pt x="339" y="529"/>
                </a:cubicBezTo>
                <a:cubicBezTo>
                  <a:pt x="342" y="527"/>
                  <a:pt x="341" y="532"/>
                  <a:pt x="342" y="532"/>
                </a:cubicBezTo>
                <a:cubicBezTo>
                  <a:pt x="344" y="534"/>
                  <a:pt x="347" y="532"/>
                  <a:pt x="348" y="534"/>
                </a:cubicBezTo>
                <a:cubicBezTo>
                  <a:pt x="349" y="537"/>
                  <a:pt x="347" y="537"/>
                  <a:pt x="347" y="540"/>
                </a:cubicBezTo>
                <a:cubicBezTo>
                  <a:pt x="348" y="542"/>
                  <a:pt x="351" y="542"/>
                  <a:pt x="351" y="545"/>
                </a:cubicBezTo>
                <a:cubicBezTo>
                  <a:pt x="354" y="546"/>
                  <a:pt x="354" y="542"/>
                  <a:pt x="359" y="543"/>
                </a:cubicBezTo>
                <a:cubicBezTo>
                  <a:pt x="358" y="545"/>
                  <a:pt x="357" y="547"/>
                  <a:pt x="354" y="547"/>
                </a:cubicBezTo>
                <a:close/>
                <a:moveTo>
                  <a:pt x="131" y="532"/>
                </a:moveTo>
                <a:cubicBezTo>
                  <a:pt x="131" y="533"/>
                  <a:pt x="135" y="535"/>
                  <a:pt x="136" y="535"/>
                </a:cubicBezTo>
                <a:cubicBezTo>
                  <a:pt x="136" y="530"/>
                  <a:pt x="130" y="530"/>
                  <a:pt x="131" y="532"/>
                </a:cubicBezTo>
                <a:close/>
                <a:moveTo>
                  <a:pt x="197" y="532"/>
                </a:moveTo>
                <a:cubicBezTo>
                  <a:pt x="199" y="532"/>
                  <a:pt x="201" y="532"/>
                  <a:pt x="202" y="532"/>
                </a:cubicBezTo>
                <a:cubicBezTo>
                  <a:pt x="202" y="533"/>
                  <a:pt x="202" y="534"/>
                  <a:pt x="202" y="535"/>
                </a:cubicBezTo>
                <a:cubicBezTo>
                  <a:pt x="201" y="535"/>
                  <a:pt x="199" y="535"/>
                  <a:pt x="198" y="535"/>
                </a:cubicBezTo>
                <a:cubicBezTo>
                  <a:pt x="198" y="534"/>
                  <a:pt x="197" y="533"/>
                  <a:pt x="197" y="532"/>
                </a:cubicBezTo>
                <a:close/>
                <a:moveTo>
                  <a:pt x="287" y="539"/>
                </a:moveTo>
                <a:cubicBezTo>
                  <a:pt x="292" y="539"/>
                  <a:pt x="294" y="537"/>
                  <a:pt x="293" y="532"/>
                </a:cubicBezTo>
                <a:cubicBezTo>
                  <a:pt x="289" y="532"/>
                  <a:pt x="287" y="535"/>
                  <a:pt x="287" y="539"/>
                </a:cubicBezTo>
                <a:close/>
                <a:moveTo>
                  <a:pt x="2043" y="534"/>
                </a:moveTo>
                <a:cubicBezTo>
                  <a:pt x="2044" y="534"/>
                  <a:pt x="2045" y="534"/>
                  <a:pt x="2046" y="534"/>
                </a:cubicBezTo>
                <a:cubicBezTo>
                  <a:pt x="2046" y="535"/>
                  <a:pt x="2046" y="536"/>
                  <a:pt x="2046" y="537"/>
                </a:cubicBezTo>
                <a:cubicBezTo>
                  <a:pt x="2045" y="537"/>
                  <a:pt x="2044" y="537"/>
                  <a:pt x="2043" y="537"/>
                </a:cubicBezTo>
                <a:cubicBezTo>
                  <a:pt x="2043" y="536"/>
                  <a:pt x="2043" y="535"/>
                  <a:pt x="2043" y="534"/>
                </a:cubicBezTo>
                <a:close/>
                <a:moveTo>
                  <a:pt x="133" y="539"/>
                </a:moveTo>
                <a:cubicBezTo>
                  <a:pt x="134" y="539"/>
                  <a:pt x="135" y="539"/>
                  <a:pt x="136" y="539"/>
                </a:cubicBezTo>
                <a:cubicBezTo>
                  <a:pt x="137" y="542"/>
                  <a:pt x="134" y="542"/>
                  <a:pt x="131" y="542"/>
                </a:cubicBezTo>
                <a:cubicBezTo>
                  <a:pt x="132" y="540"/>
                  <a:pt x="133" y="540"/>
                  <a:pt x="133" y="539"/>
                </a:cubicBezTo>
                <a:close/>
                <a:moveTo>
                  <a:pt x="271" y="540"/>
                </a:moveTo>
                <a:cubicBezTo>
                  <a:pt x="274" y="539"/>
                  <a:pt x="277" y="543"/>
                  <a:pt x="274" y="545"/>
                </a:cubicBezTo>
                <a:cubicBezTo>
                  <a:pt x="273" y="546"/>
                  <a:pt x="273" y="543"/>
                  <a:pt x="274" y="543"/>
                </a:cubicBezTo>
                <a:cubicBezTo>
                  <a:pt x="273" y="543"/>
                  <a:pt x="274" y="542"/>
                  <a:pt x="273" y="542"/>
                </a:cubicBezTo>
                <a:cubicBezTo>
                  <a:pt x="271" y="542"/>
                  <a:pt x="268" y="537"/>
                  <a:pt x="271" y="540"/>
                </a:cubicBezTo>
                <a:close/>
                <a:moveTo>
                  <a:pt x="316" y="545"/>
                </a:moveTo>
                <a:cubicBezTo>
                  <a:pt x="316" y="542"/>
                  <a:pt x="318" y="537"/>
                  <a:pt x="313" y="539"/>
                </a:cubicBezTo>
                <a:cubicBezTo>
                  <a:pt x="313" y="542"/>
                  <a:pt x="314" y="544"/>
                  <a:pt x="316" y="545"/>
                </a:cubicBezTo>
                <a:close/>
                <a:moveTo>
                  <a:pt x="206" y="543"/>
                </a:moveTo>
                <a:cubicBezTo>
                  <a:pt x="206" y="544"/>
                  <a:pt x="209" y="545"/>
                  <a:pt x="209" y="545"/>
                </a:cubicBezTo>
                <a:cubicBezTo>
                  <a:pt x="210" y="546"/>
                  <a:pt x="208" y="547"/>
                  <a:pt x="208" y="547"/>
                </a:cubicBezTo>
                <a:cubicBezTo>
                  <a:pt x="209" y="549"/>
                  <a:pt x="212" y="550"/>
                  <a:pt x="210" y="553"/>
                </a:cubicBezTo>
                <a:cubicBezTo>
                  <a:pt x="207" y="551"/>
                  <a:pt x="206" y="547"/>
                  <a:pt x="206" y="543"/>
                </a:cubicBezTo>
                <a:close/>
                <a:moveTo>
                  <a:pt x="219" y="545"/>
                </a:moveTo>
                <a:cubicBezTo>
                  <a:pt x="219" y="543"/>
                  <a:pt x="223" y="544"/>
                  <a:pt x="226" y="543"/>
                </a:cubicBezTo>
                <a:cubicBezTo>
                  <a:pt x="226" y="544"/>
                  <a:pt x="226" y="545"/>
                  <a:pt x="226" y="547"/>
                </a:cubicBezTo>
                <a:cubicBezTo>
                  <a:pt x="224" y="546"/>
                  <a:pt x="224" y="547"/>
                  <a:pt x="224" y="548"/>
                </a:cubicBezTo>
                <a:cubicBezTo>
                  <a:pt x="222" y="547"/>
                  <a:pt x="222" y="544"/>
                  <a:pt x="219" y="545"/>
                </a:cubicBezTo>
                <a:close/>
                <a:moveTo>
                  <a:pt x="260" y="561"/>
                </a:moveTo>
                <a:cubicBezTo>
                  <a:pt x="260" y="562"/>
                  <a:pt x="262" y="562"/>
                  <a:pt x="264" y="562"/>
                </a:cubicBezTo>
                <a:cubicBezTo>
                  <a:pt x="263" y="567"/>
                  <a:pt x="258" y="566"/>
                  <a:pt x="259" y="561"/>
                </a:cubicBezTo>
                <a:cubicBezTo>
                  <a:pt x="252" y="560"/>
                  <a:pt x="251" y="563"/>
                  <a:pt x="246" y="561"/>
                </a:cubicBezTo>
                <a:cubicBezTo>
                  <a:pt x="244" y="562"/>
                  <a:pt x="244" y="564"/>
                  <a:pt x="241" y="564"/>
                </a:cubicBezTo>
                <a:cubicBezTo>
                  <a:pt x="243" y="562"/>
                  <a:pt x="242" y="557"/>
                  <a:pt x="242" y="553"/>
                </a:cubicBezTo>
                <a:cubicBezTo>
                  <a:pt x="246" y="554"/>
                  <a:pt x="246" y="550"/>
                  <a:pt x="250" y="551"/>
                </a:cubicBezTo>
                <a:cubicBezTo>
                  <a:pt x="250" y="554"/>
                  <a:pt x="252" y="555"/>
                  <a:pt x="252" y="558"/>
                </a:cubicBezTo>
                <a:cubicBezTo>
                  <a:pt x="257" y="556"/>
                  <a:pt x="254" y="555"/>
                  <a:pt x="253" y="551"/>
                </a:cubicBezTo>
                <a:cubicBezTo>
                  <a:pt x="255" y="551"/>
                  <a:pt x="255" y="553"/>
                  <a:pt x="257" y="553"/>
                </a:cubicBezTo>
                <a:cubicBezTo>
                  <a:pt x="261" y="552"/>
                  <a:pt x="260" y="547"/>
                  <a:pt x="261" y="547"/>
                </a:cubicBezTo>
                <a:cubicBezTo>
                  <a:pt x="264" y="545"/>
                  <a:pt x="264" y="549"/>
                  <a:pt x="265" y="550"/>
                </a:cubicBezTo>
                <a:cubicBezTo>
                  <a:pt x="266" y="550"/>
                  <a:pt x="273" y="546"/>
                  <a:pt x="278" y="548"/>
                </a:cubicBezTo>
                <a:cubicBezTo>
                  <a:pt x="279" y="552"/>
                  <a:pt x="278" y="558"/>
                  <a:pt x="277" y="562"/>
                </a:cubicBezTo>
                <a:cubicBezTo>
                  <a:pt x="270" y="563"/>
                  <a:pt x="265" y="562"/>
                  <a:pt x="260" y="561"/>
                </a:cubicBezTo>
                <a:close/>
                <a:moveTo>
                  <a:pt x="182" y="554"/>
                </a:moveTo>
                <a:cubicBezTo>
                  <a:pt x="184" y="552"/>
                  <a:pt x="184" y="549"/>
                  <a:pt x="188" y="550"/>
                </a:cubicBezTo>
                <a:cubicBezTo>
                  <a:pt x="187" y="551"/>
                  <a:pt x="186" y="554"/>
                  <a:pt x="189" y="554"/>
                </a:cubicBezTo>
                <a:cubicBezTo>
                  <a:pt x="190" y="557"/>
                  <a:pt x="185" y="557"/>
                  <a:pt x="184" y="559"/>
                </a:cubicBezTo>
                <a:cubicBezTo>
                  <a:pt x="183" y="561"/>
                  <a:pt x="185" y="564"/>
                  <a:pt x="183" y="564"/>
                </a:cubicBezTo>
                <a:cubicBezTo>
                  <a:pt x="182" y="564"/>
                  <a:pt x="181" y="564"/>
                  <a:pt x="179" y="564"/>
                </a:cubicBezTo>
                <a:cubicBezTo>
                  <a:pt x="179" y="562"/>
                  <a:pt x="179" y="560"/>
                  <a:pt x="179" y="558"/>
                </a:cubicBezTo>
                <a:cubicBezTo>
                  <a:pt x="183" y="561"/>
                  <a:pt x="184" y="557"/>
                  <a:pt x="187" y="556"/>
                </a:cubicBezTo>
                <a:cubicBezTo>
                  <a:pt x="187" y="554"/>
                  <a:pt x="184" y="555"/>
                  <a:pt x="182" y="554"/>
                </a:cubicBezTo>
                <a:close/>
                <a:moveTo>
                  <a:pt x="208" y="559"/>
                </a:moveTo>
                <a:cubicBezTo>
                  <a:pt x="208" y="561"/>
                  <a:pt x="204" y="561"/>
                  <a:pt x="204" y="562"/>
                </a:cubicBezTo>
                <a:cubicBezTo>
                  <a:pt x="203" y="564"/>
                  <a:pt x="208" y="566"/>
                  <a:pt x="207" y="570"/>
                </a:cubicBezTo>
                <a:cubicBezTo>
                  <a:pt x="203" y="567"/>
                  <a:pt x="198" y="572"/>
                  <a:pt x="193" y="573"/>
                </a:cubicBezTo>
                <a:cubicBezTo>
                  <a:pt x="194" y="569"/>
                  <a:pt x="189" y="570"/>
                  <a:pt x="188" y="569"/>
                </a:cubicBezTo>
                <a:cubicBezTo>
                  <a:pt x="188" y="564"/>
                  <a:pt x="192" y="564"/>
                  <a:pt x="196" y="562"/>
                </a:cubicBezTo>
                <a:cubicBezTo>
                  <a:pt x="195" y="560"/>
                  <a:pt x="190" y="561"/>
                  <a:pt x="192" y="556"/>
                </a:cubicBezTo>
                <a:cubicBezTo>
                  <a:pt x="196" y="558"/>
                  <a:pt x="197" y="555"/>
                  <a:pt x="202" y="558"/>
                </a:cubicBezTo>
                <a:cubicBezTo>
                  <a:pt x="201" y="560"/>
                  <a:pt x="199" y="560"/>
                  <a:pt x="199" y="562"/>
                </a:cubicBezTo>
                <a:cubicBezTo>
                  <a:pt x="204" y="563"/>
                  <a:pt x="204" y="559"/>
                  <a:pt x="208" y="559"/>
                </a:cubicBezTo>
                <a:close/>
                <a:moveTo>
                  <a:pt x="168" y="562"/>
                </a:moveTo>
                <a:cubicBezTo>
                  <a:pt x="170" y="564"/>
                  <a:pt x="173" y="565"/>
                  <a:pt x="173" y="569"/>
                </a:cubicBezTo>
                <a:cubicBezTo>
                  <a:pt x="171" y="569"/>
                  <a:pt x="169" y="569"/>
                  <a:pt x="167" y="569"/>
                </a:cubicBezTo>
                <a:cubicBezTo>
                  <a:pt x="168" y="567"/>
                  <a:pt x="168" y="565"/>
                  <a:pt x="168" y="562"/>
                </a:cubicBezTo>
                <a:close/>
                <a:moveTo>
                  <a:pt x="279" y="570"/>
                </a:moveTo>
                <a:cubicBezTo>
                  <a:pt x="280" y="566"/>
                  <a:pt x="273" y="563"/>
                  <a:pt x="272" y="567"/>
                </a:cubicBezTo>
                <a:cubicBezTo>
                  <a:pt x="274" y="568"/>
                  <a:pt x="276" y="570"/>
                  <a:pt x="279" y="570"/>
                </a:cubicBezTo>
                <a:close/>
                <a:moveTo>
                  <a:pt x="264" y="570"/>
                </a:moveTo>
                <a:cubicBezTo>
                  <a:pt x="267" y="570"/>
                  <a:pt x="267" y="578"/>
                  <a:pt x="263" y="575"/>
                </a:cubicBezTo>
                <a:cubicBezTo>
                  <a:pt x="263" y="574"/>
                  <a:pt x="262" y="573"/>
                  <a:pt x="262" y="572"/>
                </a:cubicBezTo>
                <a:cubicBezTo>
                  <a:pt x="264" y="572"/>
                  <a:pt x="264" y="571"/>
                  <a:pt x="264" y="570"/>
                </a:cubicBezTo>
                <a:close/>
                <a:moveTo>
                  <a:pt x="188" y="583"/>
                </a:moveTo>
                <a:cubicBezTo>
                  <a:pt x="187" y="585"/>
                  <a:pt x="187" y="589"/>
                  <a:pt x="186" y="591"/>
                </a:cubicBezTo>
                <a:cubicBezTo>
                  <a:pt x="187" y="593"/>
                  <a:pt x="189" y="593"/>
                  <a:pt x="189" y="596"/>
                </a:cubicBezTo>
                <a:cubicBezTo>
                  <a:pt x="188" y="595"/>
                  <a:pt x="187" y="594"/>
                  <a:pt x="186" y="594"/>
                </a:cubicBezTo>
                <a:cubicBezTo>
                  <a:pt x="183" y="594"/>
                  <a:pt x="185" y="598"/>
                  <a:pt x="184" y="600"/>
                </a:cubicBezTo>
                <a:cubicBezTo>
                  <a:pt x="183" y="602"/>
                  <a:pt x="180" y="602"/>
                  <a:pt x="178" y="604"/>
                </a:cubicBezTo>
                <a:cubicBezTo>
                  <a:pt x="177" y="605"/>
                  <a:pt x="175" y="607"/>
                  <a:pt x="173" y="608"/>
                </a:cubicBezTo>
                <a:cubicBezTo>
                  <a:pt x="168" y="609"/>
                  <a:pt x="177" y="604"/>
                  <a:pt x="172" y="604"/>
                </a:cubicBezTo>
                <a:cubicBezTo>
                  <a:pt x="172" y="601"/>
                  <a:pt x="174" y="604"/>
                  <a:pt x="176" y="604"/>
                </a:cubicBezTo>
                <a:cubicBezTo>
                  <a:pt x="177" y="599"/>
                  <a:pt x="172" y="601"/>
                  <a:pt x="173" y="596"/>
                </a:cubicBezTo>
                <a:cubicBezTo>
                  <a:pt x="182" y="600"/>
                  <a:pt x="172" y="591"/>
                  <a:pt x="182" y="593"/>
                </a:cubicBezTo>
                <a:cubicBezTo>
                  <a:pt x="180" y="590"/>
                  <a:pt x="180" y="589"/>
                  <a:pt x="184" y="588"/>
                </a:cubicBezTo>
                <a:cubicBezTo>
                  <a:pt x="183" y="586"/>
                  <a:pt x="182" y="586"/>
                  <a:pt x="182" y="585"/>
                </a:cubicBezTo>
                <a:cubicBezTo>
                  <a:pt x="180" y="585"/>
                  <a:pt x="180" y="588"/>
                  <a:pt x="179" y="589"/>
                </a:cubicBezTo>
                <a:cubicBezTo>
                  <a:pt x="176" y="591"/>
                  <a:pt x="171" y="589"/>
                  <a:pt x="169" y="593"/>
                </a:cubicBezTo>
                <a:cubicBezTo>
                  <a:pt x="166" y="592"/>
                  <a:pt x="171" y="589"/>
                  <a:pt x="169" y="585"/>
                </a:cubicBezTo>
                <a:cubicBezTo>
                  <a:pt x="174" y="584"/>
                  <a:pt x="174" y="580"/>
                  <a:pt x="180" y="583"/>
                </a:cubicBezTo>
                <a:cubicBezTo>
                  <a:pt x="179" y="580"/>
                  <a:pt x="175" y="580"/>
                  <a:pt x="170" y="580"/>
                </a:cubicBezTo>
                <a:cubicBezTo>
                  <a:pt x="170" y="577"/>
                  <a:pt x="175" y="578"/>
                  <a:pt x="173" y="573"/>
                </a:cubicBezTo>
                <a:cubicBezTo>
                  <a:pt x="177" y="572"/>
                  <a:pt x="176" y="576"/>
                  <a:pt x="177" y="577"/>
                </a:cubicBezTo>
                <a:cubicBezTo>
                  <a:pt x="179" y="578"/>
                  <a:pt x="183" y="576"/>
                  <a:pt x="180" y="578"/>
                </a:cubicBezTo>
                <a:cubicBezTo>
                  <a:pt x="181" y="580"/>
                  <a:pt x="182" y="579"/>
                  <a:pt x="182" y="578"/>
                </a:cubicBezTo>
                <a:cubicBezTo>
                  <a:pt x="184" y="580"/>
                  <a:pt x="185" y="583"/>
                  <a:pt x="188" y="583"/>
                </a:cubicBezTo>
                <a:close/>
                <a:moveTo>
                  <a:pt x="167" y="583"/>
                </a:moveTo>
                <a:cubicBezTo>
                  <a:pt x="169" y="583"/>
                  <a:pt x="168" y="574"/>
                  <a:pt x="166" y="580"/>
                </a:cubicBezTo>
                <a:cubicBezTo>
                  <a:pt x="165" y="581"/>
                  <a:pt x="166" y="583"/>
                  <a:pt x="167" y="583"/>
                </a:cubicBezTo>
                <a:close/>
                <a:moveTo>
                  <a:pt x="1902" y="581"/>
                </a:moveTo>
                <a:cubicBezTo>
                  <a:pt x="1906" y="582"/>
                  <a:pt x="1910" y="582"/>
                  <a:pt x="1910" y="578"/>
                </a:cubicBezTo>
                <a:cubicBezTo>
                  <a:pt x="1907" y="579"/>
                  <a:pt x="1900" y="576"/>
                  <a:pt x="1902" y="581"/>
                </a:cubicBezTo>
                <a:close/>
                <a:moveTo>
                  <a:pt x="153" y="586"/>
                </a:moveTo>
                <a:cubicBezTo>
                  <a:pt x="153" y="584"/>
                  <a:pt x="155" y="585"/>
                  <a:pt x="155" y="586"/>
                </a:cubicBezTo>
                <a:cubicBezTo>
                  <a:pt x="160" y="588"/>
                  <a:pt x="156" y="581"/>
                  <a:pt x="161" y="583"/>
                </a:cubicBezTo>
                <a:cubicBezTo>
                  <a:pt x="161" y="586"/>
                  <a:pt x="160" y="586"/>
                  <a:pt x="160" y="588"/>
                </a:cubicBezTo>
                <a:cubicBezTo>
                  <a:pt x="165" y="590"/>
                  <a:pt x="161" y="583"/>
                  <a:pt x="166" y="585"/>
                </a:cubicBezTo>
                <a:cubicBezTo>
                  <a:pt x="166" y="586"/>
                  <a:pt x="166" y="588"/>
                  <a:pt x="166" y="589"/>
                </a:cubicBezTo>
                <a:cubicBezTo>
                  <a:pt x="161" y="588"/>
                  <a:pt x="159" y="590"/>
                  <a:pt x="155" y="591"/>
                </a:cubicBezTo>
                <a:cubicBezTo>
                  <a:pt x="155" y="589"/>
                  <a:pt x="155" y="586"/>
                  <a:pt x="153" y="586"/>
                </a:cubicBezTo>
                <a:close/>
                <a:moveTo>
                  <a:pt x="142" y="589"/>
                </a:moveTo>
                <a:cubicBezTo>
                  <a:pt x="143" y="591"/>
                  <a:pt x="151" y="589"/>
                  <a:pt x="145" y="586"/>
                </a:cubicBezTo>
                <a:cubicBezTo>
                  <a:pt x="146" y="587"/>
                  <a:pt x="141" y="589"/>
                  <a:pt x="142" y="589"/>
                </a:cubicBezTo>
                <a:close/>
                <a:moveTo>
                  <a:pt x="154" y="599"/>
                </a:moveTo>
                <a:cubicBezTo>
                  <a:pt x="156" y="595"/>
                  <a:pt x="159" y="591"/>
                  <a:pt x="166" y="591"/>
                </a:cubicBezTo>
                <a:cubicBezTo>
                  <a:pt x="167" y="595"/>
                  <a:pt x="157" y="596"/>
                  <a:pt x="163" y="600"/>
                </a:cubicBezTo>
                <a:cubicBezTo>
                  <a:pt x="163" y="602"/>
                  <a:pt x="162" y="601"/>
                  <a:pt x="162" y="600"/>
                </a:cubicBezTo>
                <a:cubicBezTo>
                  <a:pt x="157" y="599"/>
                  <a:pt x="158" y="601"/>
                  <a:pt x="154" y="599"/>
                </a:cubicBezTo>
                <a:close/>
                <a:moveTo>
                  <a:pt x="1974" y="607"/>
                </a:moveTo>
                <a:cubicBezTo>
                  <a:pt x="1976" y="609"/>
                  <a:pt x="1984" y="609"/>
                  <a:pt x="1983" y="604"/>
                </a:cubicBezTo>
                <a:cubicBezTo>
                  <a:pt x="1979" y="604"/>
                  <a:pt x="1974" y="603"/>
                  <a:pt x="1974" y="607"/>
                </a:cubicBezTo>
                <a:close/>
                <a:moveTo>
                  <a:pt x="158" y="623"/>
                </a:moveTo>
                <a:cubicBezTo>
                  <a:pt x="159" y="623"/>
                  <a:pt x="160" y="623"/>
                  <a:pt x="161" y="623"/>
                </a:cubicBezTo>
                <a:cubicBezTo>
                  <a:pt x="161" y="624"/>
                  <a:pt x="161" y="625"/>
                  <a:pt x="161" y="626"/>
                </a:cubicBezTo>
                <a:cubicBezTo>
                  <a:pt x="160" y="626"/>
                  <a:pt x="159" y="626"/>
                  <a:pt x="158" y="626"/>
                </a:cubicBezTo>
                <a:cubicBezTo>
                  <a:pt x="158" y="625"/>
                  <a:pt x="158" y="624"/>
                  <a:pt x="158" y="623"/>
                </a:cubicBezTo>
                <a:close/>
                <a:moveTo>
                  <a:pt x="1972" y="640"/>
                </a:moveTo>
                <a:cubicBezTo>
                  <a:pt x="1971" y="640"/>
                  <a:pt x="1970" y="639"/>
                  <a:pt x="1969" y="639"/>
                </a:cubicBezTo>
                <a:cubicBezTo>
                  <a:pt x="1964" y="642"/>
                  <a:pt x="1972" y="644"/>
                  <a:pt x="1972" y="640"/>
                </a:cubicBezTo>
                <a:close/>
                <a:moveTo>
                  <a:pt x="46" y="677"/>
                </a:moveTo>
                <a:cubicBezTo>
                  <a:pt x="47" y="675"/>
                  <a:pt x="51" y="675"/>
                  <a:pt x="54" y="677"/>
                </a:cubicBezTo>
                <a:cubicBezTo>
                  <a:pt x="54" y="679"/>
                  <a:pt x="49" y="678"/>
                  <a:pt x="51" y="683"/>
                </a:cubicBezTo>
                <a:cubicBezTo>
                  <a:pt x="45" y="684"/>
                  <a:pt x="43" y="681"/>
                  <a:pt x="43" y="677"/>
                </a:cubicBezTo>
                <a:cubicBezTo>
                  <a:pt x="45" y="677"/>
                  <a:pt x="44" y="680"/>
                  <a:pt x="46" y="680"/>
                </a:cubicBezTo>
                <a:cubicBezTo>
                  <a:pt x="48" y="679"/>
                  <a:pt x="48" y="677"/>
                  <a:pt x="46" y="677"/>
                </a:cubicBezTo>
                <a:close/>
                <a:moveTo>
                  <a:pt x="96" y="699"/>
                </a:moveTo>
                <a:cubicBezTo>
                  <a:pt x="95" y="697"/>
                  <a:pt x="94" y="695"/>
                  <a:pt x="92" y="694"/>
                </a:cubicBezTo>
                <a:cubicBezTo>
                  <a:pt x="92" y="696"/>
                  <a:pt x="95" y="703"/>
                  <a:pt x="96" y="699"/>
                </a:cubicBezTo>
                <a:close/>
                <a:moveTo>
                  <a:pt x="61" y="715"/>
                </a:moveTo>
                <a:cubicBezTo>
                  <a:pt x="60" y="712"/>
                  <a:pt x="63" y="711"/>
                  <a:pt x="64" y="710"/>
                </a:cubicBezTo>
                <a:cubicBezTo>
                  <a:pt x="61" y="708"/>
                  <a:pt x="57" y="714"/>
                  <a:pt x="61" y="715"/>
                </a:cubicBezTo>
                <a:close/>
                <a:moveTo>
                  <a:pt x="71" y="711"/>
                </a:moveTo>
                <a:cubicBezTo>
                  <a:pt x="72" y="711"/>
                  <a:pt x="73" y="711"/>
                  <a:pt x="74" y="711"/>
                </a:cubicBezTo>
                <a:cubicBezTo>
                  <a:pt x="74" y="713"/>
                  <a:pt x="74" y="714"/>
                  <a:pt x="74" y="715"/>
                </a:cubicBezTo>
                <a:cubicBezTo>
                  <a:pt x="73" y="715"/>
                  <a:pt x="72" y="715"/>
                  <a:pt x="71" y="715"/>
                </a:cubicBezTo>
                <a:cubicBezTo>
                  <a:pt x="71" y="714"/>
                  <a:pt x="71" y="713"/>
                  <a:pt x="71" y="711"/>
                </a:cubicBezTo>
                <a:close/>
                <a:moveTo>
                  <a:pt x="1973" y="724"/>
                </a:moveTo>
                <a:cubicBezTo>
                  <a:pt x="1974" y="726"/>
                  <a:pt x="1969" y="729"/>
                  <a:pt x="1965" y="729"/>
                </a:cubicBezTo>
                <a:cubicBezTo>
                  <a:pt x="1963" y="729"/>
                  <a:pt x="1957" y="730"/>
                  <a:pt x="1959" y="726"/>
                </a:cubicBezTo>
                <a:cubicBezTo>
                  <a:pt x="1962" y="723"/>
                  <a:pt x="1968" y="724"/>
                  <a:pt x="1973" y="724"/>
                </a:cubicBezTo>
                <a:close/>
                <a:moveTo>
                  <a:pt x="2034" y="727"/>
                </a:moveTo>
                <a:cubicBezTo>
                  <a:pt x="2034" y="724"/>
                  <a:pt x="2040" y="727"/>
                  <a:pt x="2043" y="726"/>
                </a:cubicBezTo>
                <a:cubicBezTo>
                  <a:pt x="2041" y="728"/>
                  <a:pt x="2041" y="730"/>
                  <a:pt x="2044" y="730"/>
                </a:cubicBezTo>
                <a:cubicBezTo>
                  <a:pt x="2041" y="735"/>
                  <a:pt x="2041" y="725"/>
                  <a:pt x="2034" y="727"/>
                </a:cubicBezTo>
                <a:close/>
                <a:moveTo>
                  <a:pt x="294" y="735"/>
                </a:moveTo>
                <a:cubicBezTo>
                  <a:pt x="291" y="731"/>
                  <a:pt x="298" y="729"/>
                  <a:pt x="293" y="727"/>
                </a:cubicBezTo>
                <a:cubicBezTo>
                  <a:pt x="292" y="728"/>
                  <a:pt x="290" y="735"/>
                  <a:pt x="294" y="735"/>
                </a:cubicBezTo>
                <a:close/>
                <a:moveTo>
                  <a:pt x="281" y="729"/>
                </a:moveTo>
                <a:cubicBezTo>
                  <a:pt x="282" y="729"/>
                  <a:pt x="284" y="729"/>
                  <a:pt x="285" y="729"/>
                </a:cubicBezTo>
                <a:cubicBezTo>
                  <a:pt x="285" y="730"/>
                  <a:pt x="285" y="731"/>
                  <a:pt x="285" y="732"/>
                </a:cubicBezTo>
                <a:cubicBezTo>
                  <a:pt x="284" y="732"/>
                  <a:pt x="282" y="732"/>
                  <a:pt x="281" y="732"/>
                </a:cubicBezTo>
                <a:cubicBezTo>
                  <a:pt x="281" y="731"/>
                  <a:pt x="281" y="730"/>
                  <a:pt x="281" y="729"/>
                </a:cubicBezTo>
                <a:close/>
                <a:moveTo>
                  <a:pt x="99" y="730"/>
                </a:moveTo>
                <a:cubicBezTo>
                  <a:pt x="96" y="734"/>
                  <a:pt x="99" y="734"/>
                  <a:pt x="99" y="738"/>
                </a:cubicBezTo>
                <a:cubicBezTo>
                  <a:pt x="98" y="738"/>
                  <a:pt x="97" y="737"/>
                  <a:pt x="94" y="737"/>
                </a:cubicBezTo>
                <a:cubicBezTo>
                  <a:pt x="97" y="736"/>
                  <a:pt x="94" y="729"/>
                  <a:pt x="99" y="730"/>
                </a:cubicBezTo>
                <a:close/>
                <a:moveTo>
                  <a:pt x="247" y="732"/>
                </a:moveTo>
                <a:cubicBezTo>
                  <a:pt x="248" y="732"/>
                  <a:pt x="250" y="732"/>
                  <a:pt x="252" y="732"/>
                </a:cubicBezTo>
                <a:cubicBezTo>
                  <a:pt x="252" y="733"/>
                  <a:pt x="252" y="734"/>
                  <a:pt x="252" y="735"/>
                </a:cubicBezTo>
                <a:cubicBezTo>
                  <a:pt x="250" y="735"/>
                  <a:pt x="249" y="735"/>
                  <a:pt x="247" y="735"/>
                </a:cubicBezTo>
                <a:cubicBezTo>
                  <a:pt x="247" y="734"/>
                  <a:pt x="247" y="733"/>
                  <a:pt x="247" y="732"/>
                </a:cubicBezTo>
                <a:close/>
                <a:moveTo>
                  <a:pt x="295" y="740"/>
                </a:moveTo>
                <a:cubicBezTo>
                  <a:pt x="298" y="739"/>
                  <a:pt x="302" y="739"/>
                  <a:pt x="303" y="737"/>
                </a:cubicBezTo>
                <a:cubicBezTo>
                  <a:pt x="300" y="738"/>
                  <a:pt x="294" y="735"/>
                  <a:pt x="295" y="740"/>
                </a:cubicBezTo>
                <a:close/>
                <a:moveTo>
                  <a:pt x="286" y="738"/>
                </a:moveTo>
                <a:cubicBezTo>
                  <a:pt x="287" y="738"/>
                  <a:pt x="287" y="739"/>
                  <a:pt x="287" y="740"/>
                </a:cubicBezTo>
                <a:cubicBezTo>
                  <a:pt x="287" y="744"/>
                  <a:pt x="294" y="741"/>
                  <a:pt x="293" y="746"/>
                </a:cubicBezTo>
                <a:cubicBezTo>
                  <a:pt x="287" y="747"/>
                  <a:pt x="288" y="741"/>
                  <a:pt x="284" y="745"/>
                </a:cubicBezTo>
                <a:cubicBezTo>
                  <a:pt x="280" y="743"/>
                  <a:pt x="289" y="743"/>
                  <a:pt x="286" y="738"/>
                </a:cubicBezTo>
                <a:close/>
                <a:moveTo>
                  <a:pt x="120" y="757"/>
                </a:moveTo>
                <a:cubicBezTo>
                  <a:pt x="123" y="757"/>
                  <a:pt x="123" y="760"/>
                  <a:pt x="123" y="762"/>
                </a:cubicBezTo>
                <a:cubicBezTo>
                  <a:pt x="122" y="762"/>
                  <a:pt x="121" y="761"/>
                  <a:pt x="120" y="761"/>
                </a:cubicBezTo>
                <a:cubicBezTo>
                  <a:pt x="120" y="760"/>
                  <a:pt x="120" y="759"/>
                  <a:pt x="120" y="757"/>
                </a:cubicBezTo>
                <a:close/>
                <a:moveTo>
                  <a:pt x="126" y="757"/>
                </a:moveTo>
                <a:cubicBezTo>
                  <a:pt x="129" y="757"/>
                  <a:pt x="129" y="765"/>
                  <a:pt x="125" y="762"/>
                </a:cubicBezTo>
                <a:cubicBezTo>
                  <a:pt x="125" y="761"/>
                  <a:pt x="125" y="760"/>
                  <a:pt x="125" y="759"/>
                </a:cubicBezTo>
                <a:cubicBezTo>
                  <a:pt x="126" y="759"/>
                  <a:pt x="126" y="758"/>
                  <a:pt x="126" y="757"/>
                </a:cubicBezTo>
                <a:close/>
                <a:moveTo>
                  <a:pt x="2051" y="761"/>
                </a:moveTo>
                <a:cubicBezTo>
                  <a:pt x="2053" y="756"/>
                  <a:pt x="2041" y="757"/>
                  <a:pt x="2041" y="759"/>
                </a:cubicBezTo>
                <a:cubicBezTo>
                  <a:pt x="2043" y="761"/>
                  <a:pt x="2047" y="761"/>
                  <a:pt x="2051" y="761"/>
                </a:cubicBezTo>
                <a:close/>
                <a:moveTo>
                  <a:pt x="75" y="794"/>
                </a:moveTo>
                <a:cubicBezTo>
                  <a:pt x="76" y="794"/>
                  <a:pt x="77" y="794"/>
                  <a:pt x="78" y="794"/>
                </a:cubicBezTo>
                <a:cubicBezTo>
                  <a:pt x="78" y="795"/>
                  <a:pt x="78" y="796"/>
                  <a:pt x="78" y="797"/>
                </a:cubicBezTo>
                <a:cubicBezTo>
                  <a:pt x="77" y="797"/>
                  <a:pt x="76" y="797"/>
                  <a:pt x="75" y="797"/>
                </a:cubicBezTo>
                <a:cubicBezTo>
                  <a:pt x="75" y="796"/>
                  <a:pt x="75" y="795"/>
                  <a:pt x="75" y="794"/>
                </a:cubicBezTo>
                <a:close/>
                <a:moveTo>
                  <a:pt x="2157" y="805"/>
                </a:moveTo>
                <a:cubicBezTo>
                  <a:pt x="2160" y="800"/>
                  <a:pt x="2149" y="801"/>
                  <a:pt x="2149" y="803"/>
                </a:cubicBezTo>
                <a:cubicBezTo>
                  <a:pt x="2154" y="802"/>
                  <a:pt x="2154" y="806"/>
                  <a:pt x="2157" y="805"/>
                </a:cubicBezTo>
                <a:close/>
                <a:moveTo>
                  <a:pt x="76" y="807"/>
                </a:moveTo>
                <a:cubicBezTo>
                  <a:pt x="77" y="808"/>
                  <a:pt x="84" y="806"/>
                  <a:pt x="79" y="803"/>
                </a:cubicBezTo>
                <a:cubicBezTo>
                  <a:pt x="80" y="805"/>
                  <a:pt x="75" y="806"/>
                  <a:pt x="76" y="807"/>
                </a:cubicBezTo>
                <a:close/>
                <a:moveTo>
                  <a:pt x="2119" y="808"/>
                </a:moveTo>
                <a:cubicBezTo>
                  <a:pt x="2119" y="810"/>
                  <a:pt x="2119" y="811"/>
                  <a:pt x="2119" y="813"/>
                </a:cubicBezTo>
                <a:cubicBezTo>
                  <a:pt x="2115" y="816"/>
                  <a:pt x="2112" y="811"/>
                  <a:pt x="2109" y="815"/>
                </a:cubicBezTo>
                <a:cubicBezTo>
                  <a:pt x="2108" y="815"/>
                  <a:pt x="2107" y="814"/>
                  <a:pt x="2107" y="813"/>
                </a:cubicBezTo>
                <a:cubicBezTo>
                  <a:pt x="2108" y="812"/>
                  <a:pt x="2107" y="811"/>
                  <a:pt x="2106" y="811"/>
                </a:cubicBezTo>
                <a:cubicBezTo>
                  <a:pt x="2109" y="809"/>
                  <a:pt x="2113" y="808"/>
                  <a:pt x="2119" y="808"/>
                </a:cubicBezTo>
                <a:close/>
                <a:moveTo>
                  <a:pt x="298" y="849"/>
                </a:moveTo>
                <a:cubicBezTo>
                  <a:pt x="308" y="848"/>
                  <a:pt x="311" y="853"/>
                  <a:pt x="310" y="862"/>
                </a:cubicBezTo>
                <a:cubicBezTo>
                  <a:pt x="305" y="861"/>
                  <a:pt x="307" y="866"/>
                  <a:pt x="302" y="865"/>
                </a:cubicBezTo>
                <a:cubicBezTo>
                  <a:pt x="297" y="862"/>
                  <a:pt x="297" y="856"/>
                  <a:pt x="298" y="849"/>
                </a:cubicBezTo>
                <a:close/>
                <a:moveTo>
                  <a:pt x="245" y="859"/>
                </a:moveTo>
                <a:cubicBezTo>
                  <a:pt x="245" y="856"/>
                  <a:pt x="239" y="858"/>
                  <a:pt x="236" y="857"/>
                </a:cubicBezTo>
                <a:cubicBezTo>
                  <a:pt x="235" y="861"/>
                  <a:pt x="246" y="865"/>
                  <a:pt x="245" y="859"/>
                </a:cubicBezTo>
                <a:close/>
                <a:moveTo>
                  <a:pt x="2037" y="883"/>
                </a:moveTo>
                <a:cubicBezTo>
                  <a:pt x="2039" y="885"/>
                  <a:pt x="2043" y="885"/>
                  <a:pt x="2043" y="881"/>
                </a:cubicBezTo>
                <a:cubicBezTo>
                  <a:pt x="2041" y="879"/>
                  <a:pt x="2038" y="879"/>
                  <a:pt x="2037" y="883"/>
                </a:cubicBezTo>
                <a:close/>
                <a:moveTo>
                  <a:pt x="113" y="886"/>
                </a:moveTo>
                <a:cubicBezTo>
                  <a:pt x="111" y="890"/>
                  <a:pt x="118" y="892"/>
                  <a:pt x="114" y="892"/>
                </a:cubicBezTo>
                <a:cubicBezTo>
                  <a:pt x="110" y="892"/>
                  <a:pt x="112" y="891"/>
                  <a:pt x="112" y="889"/>
                </a:cubicBezTo>
                <a:cubicBezTo>
                  <a:pt x="106" y="888"/>
                  <a:pt x="103" y="890"/>
                  <a:pt x="99" y="891"/>
                </a:cubicBezTo>
                <a:cubicBezTo>
                  <a:pt x="96" y="883"/>
                  <a:pt x="103" y="888"/>
                  <a:pt x="105" y="886"/>
                </a:cubicBezTo>
                <a:cubicBezTo>
                  <a:pt x="107" y="884"/>
                  <a:pt x="109" y="886"/>
                  <a:pt x="113" y="886"/>
                </a:cubicBezTo>
                <a:close/>
                <a:moveTo>
                  <a:pt x="117" y="886"/>
                </a:moveTo>
                <a:cubicBezTo>
                  <a:pt x="123" y="886"/>
                  <a:pt x="121" y="888"/>
                  <a:pt x="126" y="886"/>
                </a:cubicBezTo>
                <a:cubicBezTo>
                  <a:pt x="125" y="887"/>
                  <a:pt x="125" y="888"/>
                  <a:pt x="125" y="891"/>
                </a:cubicBezTo>
                <a:cubicBezTo>
                  <a:pt x="121" y="891"/>
                  <a:pt x="115" y="892"/>
                  <a:pt x="117" y="886"/>
                </a:cubicBezTo>
                <a:close/>
                <a:moveTo>
                  <a:pt x="96" y="891"/>
                </a:moveTo>
                <a:cubicBezTo>
                  <a:pt x="98" y="892"/>
                  <a:pt x="100" y="893"/>
                  <a:pt x="104" y="892"/>
                </a:cubicBezTo>
                <a:cubicBezTo>
                  <a:pt x="103" y="894"/>
                  <a:pt x="94" y="899"/>
                  <a:pt x="96" y="891"/>
                </a:cubicBezTo>
                <a:close/>
                <a:moveTo>
                  <a:pt x="160" y="891"/>
                </a:moveTo>
                <a:cubicBezTo>
                  <a:pt x="161" y="891"/>
                  <a:pt x="162" y="891"/>
                  <a:pt x="163" y="891"/>
                </a:cubicBezTo>
                <a:cubicBezTo>
                  <a:pt x="163" y="892"/>
                  <a:pt x="163" y="893"/>
                  <a:pt x="163" y="894"/>
                </a:cubicBezTo>
                <a:cubicBezTo>
                  <a:pt x="162" y="894"/>
                  <a:pt x="161" y="894"/>
                  <a:pt x="160" y="894"/>
                </a:cubicBezTo>
                <a:cubicBezTo>
                  <a:pt x="160" y="893"/>
                  <a:pt x="160" y="892"/>
                  <a:pt x="160" y="891"/>
                </a:cubicBezTo>
                <a:close/>
                <a:moveTo>
                  <a:pt x="55" y="892"/>
                </a:moveTo>
                <a:cubicBezTo>
                  <a:pt x="56" y="892"/>
                  <a:pt x="57" y="892"/>
                  <a:pt x="58" y="892"/>
                </a:cubicBezTo>
                <a:cubicBezTo>
                  <a:pt x="58" y="893"/>
                  <a:pt x="58" y="894"/>
                  <a:pt x="58" y="895"/>
                </a:cubicBezTo>
                <a:cubicBezTo>
                  <a:pt x="57" y="895"/>
                  <a:pt x="56" y="895"/>
                  <a:pt x="55" y="895"/>
                </a:cubicBezTo>
                <a:cubicBezTo>
                  <a:pt x="55" y="894"/>
                  <a:pt x="55" y="893"/>
                  <a:pt x="55" y="892"/>
                </a:cubicBezTo>
                <a:close/>
                <a:moveTo>
                  <a:pt x="109" y="894"/>
                </a:moveTo>
                <a:cubicBezTo>
                  <a:pt x="108" y="896"/>
                  <a:pt x="107" y="899"/>
                  <a:pt x="103" y="899"/>
                </a:cubicBezTo>
                <a:cubicBezTo>
                  <a:pt x="103" y="897"/>
                  <a:pt x="105" y="895"/>
                  <a:pt x="107" y="895"/>
                </a:cubicBezTo>
                <a:cubicBezTo>
                  <a:pt x="106" y="892"/>
                  <a:pt x="106" y="892"/>
                  <a:pt x="109" y="894"/>
                </a:cubicBezTo>
                <a:close/>
                <a:moveTo>
                  <a:pt x="2057" y="903"/>
                </a:moveTo>
                <a:cubicBezTo>
                  <a:pt x="2059" y="908"/>
                  <a:pt x="2071" y="902"/>
                  <a:pt x="2066" y="900"/>
                </a:cubicBezTo>
                <a:cubicBezTo>
                  <a:pt x="2066" y="905"/>
                  <a:pt x="2057" y="899"/>
                  <a:pt x="2057" y="903"/>
                </a:cubicBezTo>
                <a:close/>
                <a:moveTo>
                  <a:pt x="2002" y="995"/>
                </a:moveTo>
                <a:cubicBezTo>
                  <a:pt x="2000" y="1000"/>
                  <a:pt x="1995" y="998"/>
                  <a:pt x="1992" y="999"/>
                </a:cubicBezTo>
                <a:cubicBezTo>
                  <a:pt x="1985" y="1000"/>
                  <a:pt x="1976" y="1002"/>
                  <a:pt x="1968" y="1002"/>
                </a:cubicBezTo>
                <a:cubicBezTo>
                  <a:pt x="1969" y="998"/>
                  <a:pt x="1973" y="996"/>
                  <a:pt x="1979" y="997"/>
                </a:cubicBezTo>
                <a:cubicBezTo>
                  <a:pt x="1982" y="998"/>
                  <a:pt x="1982" y="993"/>
                  <a:pt x="1984" y="992"/>
                </a:cubicBezTo>
                <a:cubicBezTo>
                  <a:pt x="1990" y="990"/>
                  <a:pt x="1996" y="995"/>
                  <a:pt x="2002" y="995"/>
                </a:cubicBezTo>
                <a:close/>
                <a:moveTo>
                  <a:pt x="96" y="1032"/>
                </a:moveTo>
                <a:cubicBezTo>
                  <a:pt x="98" y="1027"/>
                  <a:pt x="87" y="1028"/>
                  <a:pt x="88" y="1030"/>
                </a:cubicBezTo>
                <a:cubicBezTo>
                  <a:pt x="89" y="1032"/>
                  <a:pt x="92" y="1032"/>
                  <a:pt x="96" y="1032"/>
                </a:cubicBezTo>
                <a:close/>
                <a:moveTo>
                  <a:pt x="85" y="1037"/>
                </a:moveTo>
                <a:cubicBezTo>
                  <a:pt x="80" y="1031"/>
                  <a:pt x="70" y="1039"/>
                  <a:pt x="67" y="1035"/>
                </a:cubicBezTo>
                <a:cubicBezTo>
                  <a:pt x="65" y="1031"/>
                  <a:pt x="73" y="1032"/>
                  <a:pt x="77" y="1032"/>
                </a:cubicBezTo>
                <a:cubicBezTo>
                  <a:pt x="81" y="1032"/>
                  <a:pt x="86" y="1032"/>
                  <a:pt x="85" y="1037"/>
                </a:cubicBezTo>
                <a:close/>
                <a:moveTo>
                  <a:pt x="435" y="1052"/>
                </a:moveTo>
                <a:cubicBezTo>
                  <a:pt x="436" y="1052"/>
                  <a:pt x="437" y="1052"/>
                  <a:pt x="438" y="1052"/>
                </a:cubicBezTo>
                <a:cubicBezTo>
                  <a:pt x="438" y="1053"/>
                  <a:pt x="438" y="1055"/>
                  <a:pt x="438" y="1056"/>
                </a:cubicBezTo>
                <a:cubicBezTo>
                  <a:pt x="437" y="1056"/>
                  <a:pt x="436" y="1056"/>
                  <a:pt x="435" y="1056"/>
                </a:cubicBezTo>
                <a:cubicBezTo>
                  <a:pt x="435" y="1055"/>
                  <a:pt x="435" y="1053"/>
                  <a:pt x="435" y="1052"/>
                </a:cubicBezTo>
                <a:close/>
                <a:moveTo>
                  <a:pt x="259" y="1065"/>
                </a:moveTo>
                <a:cubicBezTo>
                  <a:pt x="234" y="1067"/>
                  <a:pt x="210" y="1063"/>
                  <a:pt x="189" y="1065"/>
                </a:cubicBezTo>
                <a:cubicBezTo>
                  <a:pt x="189" y="1060"/>
                  <a:pt x="191" y="1058"/>
                  <a:pt x="192" y="1054"/>
                </a:cubicBezTo>
                <a:cubicBezTo>
                  <a:pt x="198" y="1053"/>
                  <a:pt x="209" y="1056"/>
                  <a:pt x="216" y="1057"/>
                </a:cubicBezTo>
                <a:cubicBezTo>
                  <a:pt x="219" y="1058"/>
                  <a:pt x="219" y="1057"/>
                  <a:pt x="220" y="1059"/>
                </a:cubicBezTo>
                <a:cubicBezTo>
                  <a:pt x="222" y="1060"/>
                  <a:pt x="225" y="1057"/>
                  <a:pt x="228" y="1057"/>
                </a:cubicBezTo>
                <a:cubicBezTo>
                  <a:pt x="231" y="1057"/>
                  <a:pt x="232" y="1059"/>
                  <a:pt x="235" y="1059"/>
                </a:cubicBezTo>
                <a:cubicBezTo>
                  <a:pt x="239" y="1059"/>
                  <a:pt x="241" y="1057"/>
                  <a:pt x="246" y="1057"/>
                </a:cubicBezTo>
                <a:cubicBezTo>
                  <a:pt x="249" y="1057"/>
                  <a:pt x="252" y="1059"/>
                  <a:pt x="255" y="1057"/>
                </a:cubicBezTo>
                <a:cubicBezTo>
                  <a:pt x="254" y="1062"/>
                  <a:pt x="260" y="1060"/>
                  <a:pt x="259" y="1065"/>
                </a:cubicBezTo>
                <a:close/>
                <a:moveTo>
                  <a:pt x="274" y="1057"/>
                </a:moveTo>
                <a:cubicBezTo>
                  <a:pt x="275" y="1051"/>
                  <a:pt x="268" y="1055"/>
                  <a:pt x="264" y="1054"/>
                </a:cubicBezTo>
                <a:cubicBezTo>
                  <a:pt x="263" y="1060"/>
                  <a:pt x="271" y="1056"/>
                  <a:pt x="274" y="1057"/>
                </a:cubicBezTo>
                <a:close/>
                <a:moveTo>
                  <a:pt x="183" y="1062"/>
                </a:moveTo>
                <a:cubicBezTo>
                  <a:pt x="184" y="1062"/>
                  <a:pt x="186" y="1062"/>
                  <a:pt x="187" y="1062"/>
                </a:cubicBezTo>
                <a:cubicBezTo>
                  <a:pt x="187" y="1063"/>
                  <a:pt x="187" y="1064"/>
                  <a:pt x="187" y="1065"/>
                </a:cubicBezTo>
                <a:cubicBezTo>
                  <a:pt x="186" y="1065"/>
                  <a:pt x="184" y="1065"/>
                  <a:pt x="183" y="1065"/>
                </a:cubicBezTo>
                <a:cubicBezTo>
                  <a:pt x="183" y="1064"/>
                  <a:pt x="183" y="1063"/>
                  <a:pt x="183" y="1062"/>
                </a:cubicBezTo>
                <a:close/>
                <a:moveTo>
                  <a:pt x="312" y="1064"/>
                </a:moveTo>
                <a:cubicBezTo>
                  <a:pt x="313" y="1070"/>
                  <a:pt x="304" y="1065"/>
                  <a:pt x="300" y="1067"/>
                </a:cubicBezTo>
                <a:cubicBezTo>
                  <a:pt x="299" y="1065"/>
                  <a:pt x="297" y="1065"/>
                  <a:pt x="295" y="1065"/>
                </a:cubicBezTo>
                <a:cubicBezTo>
                  <a:pt x="296" y="1059"/>
                  <a:pt x="305" y="1066"/>
                  <a:pt x="312" y="1064"/>
                </a:cubicBezTo>
                <a:close/>
                <a:moveTo>
                  <a:pt x="256" y="1079"/>
                </a:moveTo>
                <a:cubicBezTo>
                  <a:pt x="251" y="1075"/>
                  <a:pt x="252" y="1085"/>
                  <a:pt x="256" y="1079"/>
                </a:cubicBezTo>
                <a:close/>
                <a:moveTo>
                  <a:pt x="110" y="1092"/>
                </a:moveTo>
                <a:cubicBezTo>
                  <a:pt x="114" y="1092"/>
                  <a:pt x="117" y="1092"/>
                  <a:pt x="121" y="1092"/>
                </a:cubicBezTo>
                <a:cubicBezTo>
                  <a:pt x="121" y="1095"/>
                  <a:pt x="123" y="1095"/>
                  <a:pt x="123" y="1098"/>
                </a:cubicBezTo>
                <a:cubicBezTo>
                  <a:pt x="121" y="1100"/>
                  <a:pt x="119" y="1100"/>
                  <a:pt x="117" y="1100"/>
                </a:cubicBezTo>
                <a:cubicBezTo>
                  <a:pt x="126" y="1092"/>
                  <a:pt x="109" y="1101"/>
                  <a:pt x="110" y="1092"/>
                </a:cubicBezTo>
                <a:close/>
                <a:moveTo>
                  <a:pt x="112" y="1103"/>
                </a:moveTo>
                <a:cubicBezTo>
                  <a:pt x="110" y="1103"/>
                  <a:pt x="110" y="1101"/>
                  <a:pt x="107" y="1102"/>
                </a:cubicBezTo>
                <a:cubicBezTo>
                  <a:pt x="105" y="1105"/>
                  <a:pt x="113" y="1106"/>
                  <a:pt x="112" y="1103"/>
                </a:cubicBezTo>
                <a:close/>
                <a:moveTo>
                  <a:pt x="1970" y="1102"/>
                </a:moveTo>
                <a:cubicBezTo>
                  <a:pt x="1972" y="1102"/>
                  <a:pt x="1973" y="1102"/>
                  <a:pt x="1975" y="1102"/>
                </a:cubicBezTo>
                <a:cubicBezTo>
                  <a:pt x="1975" y="1103"/>
                  <a:pt x="1975" y="1104"/>
                  <a:pt x="1975" y="1105"/>
                </a:cubicBezTo>
                <a:cubicBezTo>
                  <a:pt x="1973" y="1105"/>
                  <a:pt x="1972" y="1105"/>
                  <a:pt x="1970" y="1105"/>
                </a:cubicBezTo>
                <a:cubicBezTo>
                  <a:pt x="1970" y="1104"/>
                  <a:pt x="1970" y="1103"/>
                  <a:pt x="1970" y="1102"/>
                </a:cubicBezTo>
                <a:close/>
                <a:moveTo>
                  <a:pt x="80" y="1124"/>
                </a:moveTo>
                <a:cubicBezTo>
                  <a:pt x="81" y="1124"/>
                  <a:pt x="82" y="1124"/>
                  <a:pt x="83" y="1124"/>
                </a:cubicBezTo>
                <a:cubicBezTo>
                  <a:pt x="83" y="1125"/>
                  <a:pt x="83" y="1126"/>
                  <a:pt x="83" y="1127"/>
                </a:cubicBezTo>
                <a:cubicBezTo>
                  <a:pt x="82" y="1127"/>
                  <a:pt x="81" y="1127"/>
                  <a:pt x="80" y="1127"/>
                </a:cubicBezTo>
                <a:cubicBezTo>
                  <a:pt x="80" y="1126"/>
                  <a:pt x="80" y="1125"/>
                  <a:pt x="80" y="1124"/>
                </a:cubicBezTo>
                <a:close/>
                <a:moveTo>
                  <a:pt x="88" y="1132"/>
                </a:moveTo>
                <a:cubicBezTo>
                  <a:pt x="85" y="1132"/>
                  <a:pt x="85" y="1130"/>
                  <a:pt x="82" y="1130"/>
                </a:cubicBezTo>
                <a:cubicBezTo>
                  <a:pt x="80" y="1135"/>
                  <a:pt x="89" y="1135"/>
                  <a:pt x="88" y="1132"/>
                </a:cubicBezTo>
                <a:close/>
                <a:moveTo>
                  <a:pt x="132" y="1163"/>
                </a:moveTo>
                <a:cubicBezTo>
                  <a:pt x="134" y="1168"/>
                  <a:pt x="130" y="1165"/>
                  <a:pt x="128" y="1167"/>
                </a:cubicBezTo>
                <a:cubicBezTo>
                  <a:pt x="127" y="1168"/>
                  <a:pt x="127" y="1169"/>
                  <a:pt x="125" y="1170"/>
                </a:cubicBezTo>
                <a:cubicBezTo>
                  <a:pt x="123" y="1170"/>
                  <a:pt x="119" y="1170"/>
                  <a:pt x="115" y="1170"/>
                </a:cubicBezTo>
                <a:cubicBezTo>
                  <a:pt x="114" y="1170"/>
                  <a:pt x="114" y="1168"/>
                  <a:pt x="112" y="1168"/>
                </a:cubicBezTo>
                <a:cubicBezTo>
                  <a:pt x="112" y="1168"/>
                  <a:pt x="112" y="1170"/>
                  <a:pt x="111" y="1170"/>
                </a:cubicBezTo>
                <a:cubicBezTo>
                  <a:pt x="105" y="1169"/>
                  <a:pt x="98" y="1168"/>
                  <a:pt x="95" y="1165"/>
                </a:cubicBezTo>
                <a:cubicBezTo>
                  <a:pt x="92" y="1165"/>
                  <a:pt x="92" y="1167"/>
                  <a:pt x="89" y="1167"/>
                </a:cubicBezTo>
                <a:cubicBezTo>
                  <a:pt x="87" y="1161"/>
                  <a:pt x="94" y="1164"/>
                  <a:pt x="95" y="1160"/>
                </a:cubicBezTo>
                <a:cubicBezTo>
                  <a:pt x="106" y="1163"/>
                  <a:pt x="121" y="1161"/>
                  <a:pt x="132" y="1163"/>
                </a:cubicBezTo>
                <a:close/>
                <a:moveTo>
                  <a:pt x="238" y="1162"/>
                </a:moveTo>
                <a:cubicBezTo>
                  <a:pt x="243" y="1161"/>
                  <a:pt x="242" y="1167"/>
                  <a:pt x="247" y="1165"/>
                </a:cubicBezTo>
                <a:cubicBezTo>
                  <a:pt x="246" y="1166"/>
                  <a:pt x="238" y="1169"/>
                  <a:pt x="243" y="1171"/>
                </a:cubicBezTo>
                <a:cubicBezTo>
                  <a:pt x="243" y="1173"/>
                  <a:pt x="240" y="1173"/>
                  <a:pt x="240" y="1171"/>
                </a:cubicBezTo>
                <a:cubicBezTo>
                  <a:pt x="239" y="1170"/>
                  <a:pt x="237" y="1170"/>
                  <a:pt x="236" y="1168"/>
                </a:cubicBezTo>
                <a:cubicBezTo>
                  <a:pt x="234" y="1171"/>
                  <a:pt x="234" y="1175"/>
                  <a:pt x="234" y="1179"/>
                </a:cubicBezTo>
                <a:cubicBezTo>
                  <a:pt x="230" y="1182"/>
                  <a:pt x="229" y="1177"/>
                  <a:pt x="227" y="1176"/>
                </a:cubicBezTo>
                <a:cubicBezTo>
                  <a:pt x="225" y="1175"/>
                  <a:pt x="221" y="1177"/>
                  <a:pt x="221" y="1175"/>
                </a:cubicBezTo>
                <a:cubicBezTo>
                  <a:pt x="219" y="1173"/>
                  <a:pt x="218" y="1176"/>
                  <a:pt x="218" y="1176"/>
                </a:cubicBezTo>
                <a:cubicBezTo>
                  <a:pt x="218" y="1176"/>
                  <a:pt x="213" y="1173"/>
                  <a:pt x="212" y="1175"/>
                </a:cubicBezTo>
                <a:cubicBezTo>
                  <a:pt x="211" y="1176"/>
                  <a:pt x="211" y="1175"/>
                  <a:pt x="205" y="1175"/>
                </a:cubicBezTo>
                <a:cubicBezTo>
                  <a:pt x="203" y="1174"/>
                  <a:pt x="199" y="1175"/>
                  <a:pt x="199" y="1173"/>
                </a:cubicBezTo>
                <a:cubicBezTo>
                  <a:pt x="198" y="1167"/>
                  <a:pt x="205" y="1170"/>
                  <a:pt x="210" y="1170"/>
                </a:cubicBezTo>
                <a:cubicBezTo>
                  <a:pt x="217" y="1169"/>
                  <a:pt x="226" y="1170"/>
                  <a:pt x="232" y="1168"/>
                </a:cubicBezTo>
                <a:cubicBezTo>
                  <a:pt x="234" y="1167"/>
                  <a:pt x="236" y="1165"/>
                  <a:pt x="238" y="1162"/>
                </a:cubicBezTo>
                <a:close/>
                <a:moveTo>
                  <a:pt x="1777" y="1170"/>
                </a:moveTo>
                <a:cubicBezTo>
                  <a:pt x="1772" y="1165"/>
                  <a:pt x="1772" y="1176"/>
                  <a:pt x="1777" y="1170"/>
                </a:cubicBezTo>
                <a:close/>
                <a:moveTo>
                  <a:pt x="174" y="1170"/>
                </a:moveTo>
                <a:cubicBezTo>
                  <a:pt x="168" y="1171"/>
                  <a:pt x="159" y="1168"/>
                  <a:pt x="156" y="1171"/>
                </a:cubicBezTo>
                <a:cubicBezTo>
                  <a:pt x="160" y="1173"/>
                  <a:pt x="173" y="1175"/>
                  <a:pt x="174" y="1170"/>
                </a:cubicBezTo>
                <a:close/>
                <a:moveTo>
                  <a:pt x="250" y="1181"/>
                </a:moveTo>
                <a:cubicBezTo>
                  <a:pt x="248" y="1181"/>
                  <a:pt x="247" y="1179"/>
                  <a:pt x="245" y="1179"/>
                </a:cubicBezTo>
                <a:cubicBezTo>
                  <a:pt x="243" y="1183"/>
                  <a:pt x="250" y="1184"/>
                  <a:pt x="250" y="1181"/>
                </a:cubicBezTo>
                <a:close/>
                <a:moveTo>
                  <a:pt x="74" y="1194"/>
                </a:moveTo>
                <a:cubicBezTo>
                  <a:pt x="78" y="1194"/>
                  <a:pt x="82" y="1194"/>
                  <a:pt x="85" y="1194"/>
                </a:cubicBezTo>
                <a:cubicBezTo>
                  <a:pt x="86" y="1198"/>
                  <a:pt x="74" y="1201"/>
                  <a:pt x="74" y="1194"/>
                </a:cubicBezTo>
                <a:close/>
                <a:moveTo>
                  <a:pt x="1754" y="1197"/>
                </a:moveTo>
                <a:cubicBezTo>
                  <a:pt x="1754" y="1194"/>
                  <a:pt x="1750" y="1195"/>
                  <a:pt x="1748" y="1195"/>
                </a:cubicBezTo>
                <a:cubicBezTo>
                  <a:pt x="1744" y="1201"/>
                  <a:pt x="1756" y="1202"/>
                  <a:pt x="1754" y="1197"/>
                </a:cubicBezTo>
                <a:close/>
                <a:moveTo>
                  <a:pt x="142" y="1200"/>
                </a:moveTo>
                <a:cubicBezTo>
                  <a:pt x="145" y="1199"/>
                  <a:pt x="147" y="1201"/>
                  <a:pt x="150" y="1201"/>
                </a:cubicBezTo>
                <a:cubicBezTo>
                  <a:pt x="153" y="1202"/>
                  <a:pt x="156" y="1201"/>
                  <a:pt x="156" y="1203"/>
                </a:cubicBezTo>
                <a:cubicBezTo>
                  <a:pt x="157" y="1210"/>
                  <a:pt x="146" y="1205"/>
                  <a:pt x="144" y="1203"/>
                </a:cubicBezTo>
                <a:cubicBezTo>
                  <a:pt x="143" y="1202"/>
                  <a:pt x="142" y="1202"/>
                  <a:pt x="142" y="1200"/>
                </a:cubicBezTo>
                <a:close/>
                <a:moveTo>
                  <a:pt x="218" y="1211"/>
                </a:moveTo>
                <a:cubicBezTo>
                  <a:pt x="212" y="1208"/>
                  <a:pt x="205" y="1210"/>
                  <a:pt x="199" y="1211"/>
                </a:cubicBezTo>
                <a:cubicBezTo>
                  <a:pt x="194" y="1212"/>
                  <a:pt x="194" y="1214"/>
                  <a:pt x="190" y="1214"/>
                </a:cubicBezTo>
                <a:cubicBezTo>
                  <a:pt x="183" y="1214"/>
                  <a:pt x="183" y="1207"/>
                  <a:pt x="177" y="1206"/>
                </a:cubicBezTo>
                <a:cubicBezTo>
                  <a:pt x="177" y="1205"/>
                  <a:pt x="177" y="1203"/>
                  <a:pt x="177" y="1201"/>
                </a:cubicBezTo>
                <a:cubicBezTo>
                  <a:pt x="181" y="1199"/>
                  <a:pt x="185" y="1202"/>
                  <a:pt x="191" y="1200"/>
                </a:cubicBezTo>
                <a:cubicBezTo>
                  <a:pt x="193" y="1202"/>
                  <a:pt x="197" y="1202"/>
                  <a:pt x="197" y="1206"/>
                </a:cubicBezTo>
                <a:cubicBezTo>
                  <a:pt x="204" y="1208"/>
                  <a:pt x="218" y="1202"/>
                  <a:pt x="218" y="1211"/>
                </a:cubicBezTo>
                <a:close/>
                <a:moveTo>
                  <a:pt x="160" y="1203"/>
                </a:moveTo>
                <a:cubicBezTo>
                  <a:pt x="161" y="1198"/>
                  <a:pt x="165" y="1204"/>
                  <a:pt x="166" y="1205"/>
                </a:cubicBezTo>
                <a:cubicBezTo>
                  <a:pt x="168" y="1206"/>
                  <a:pt x="173" y="1206"/>
                  <a:pt x="171" y="1209"/>
                </a:cubicBezTo>
                <a:cubicBezTo>
                  <a:pt x="166" y="1211"/>
                  <a:pt x="165" y="1208"/>
                  <a:pt x="161" y="1208"/>
                </a:cubicBezTo>
                <a:cubicBezTo>
                  <a:pt x="161" y="1206"/>
                  <a:pt x="161" y="1203"/>
                  <a:pt x="160" y="1203"/>
                </a:cubicBezTo>
                <a:close/>
                <a:moveTo>
                  <a:pt x="1616" y="1205"/>
                </a:moveTo>
                <a:cubicBezTo>
                  <a:pt x="1621" y="1206"/>
                  <a:pt x="1627" y="1205"/>
                  <a:pt x="1627" y="1211"/>
                </a:cubicBezTo>
                <a:cubicBezTo>
                  <a:pt x="1622" y="1213"/>
                  <a:pt x="1614" y="1213"/>
                  <a:pt x="1616" y="1205"/>
                </a:cubicBezTo>
                <a:close/>
                <a:moveTo>
                  <a:pt x="1506" y="1206"/>
                </a:moveTo>
                <a:cubicBezTo>
                  <a:pt x="1511" y="1205"/>
                  <a:pt x="1512" y="1209"/>
                  <a:pt x="1515" y="1209"/>
                </a:cubicBezTo>
                <a:cubicBezTo>
                  <a:pt x="1514" y="1212"/>
                  <a:pt x="1514" y="1215"/>
                  <a:pt x="1512" y="1217"/>
                </a:cubicBezTo>
                <a:cubicBezTo>
                  <a:pt x="1508" y="1217"/>
                  <a:pt x="1506" y="1215"/>
                  <a:pt x="1503" y="1214"/>
                </a:cubicBezTo>
                <a:cubicBezTo>
                  <a:pt x="1502" y="1210"/>
                  <a:pt x="1505" y="1209"/>
                  <a:pt x="1506" y="1206"/>
                </a:cubicBezTo>
                <a:close/>
                <a:moveTo>
                  <a:pt x="223" y="1208"/>
                </a:moveTo>
                <a:cubicBezTo>
                  <a:pt x="229" y="1208"/>
                  <a:pt x="238" y="1206"/>
                  <a:pt x="241" y="1209"/>
                </a:cubicBezTo>
                <a:cubicBezTo>
                  <a:pt x="240" y="1211"/>
                  <a:pt x="240" y="1213"/>
                  <a:pt x="240" y="1216"/>
                </a:cubicBezTo>
                <a:cubicBezTo>
                  <a:pt x="231" y="1216"/>
                  <a:pt x="224" y="1216"/>
                  <a:pt x="223" y="1208"/>
                </a:cubicBezTo>
                <a:close/>
                <a:moveTo>
                  <a:pt x="1940" y="1224"/>
                </a:moveTo>
                <a:cubicBezTo>
                  <a:pt x="1942" y="1224"/>
                  <a:pt x="1945" y="1224"/>
                  <a:pt x="1948" y="1224"/>
                </a:cubicBezTo>
                <a:cubicBezTo>
                  <a:pt x="1947" y="1228"/>
                  <a:pt x="1939" y="1231"/>
                  <a:pt x="1940" y="1224"/>
                </a:cubicBezTo>
                <a:close/>
                <a:moveTo>
                  <a:pt x="1794" y="1225"/>
                </a:moveTo>
                <a:cubicBezTo>
                  <a:pt x="1794" y="1227"/>
                  <a:pt x="1794" y="1228"/>
                  <a:pt x="1794" y="1230"/>
                </a:cubicBezTo>
                <a:cubicBezTo>
                  <a:pt x="1791" y="1230"/>
                  <a:pt x="1791" y="1228"/>
                  <a:pt x="1788" y="1228"/>
                </a:cubicBezTo>
                <a:cubicBezTo>
                  <a:pt x="1788" y="1226"/>
                  <a:pt x="1790" y="1225"/>
                  <a:pt x="1794" y="1225"/>
                </a:cubicBezTo>
                <a:close/>
                <a:moveTo>
                  <a:pt x="252" y="1230"/>
                </a:moveTo>
                <a:cubicBezTo>
                  <a:pt x="255" y="1230"/>
                  <a:pt x="256" y="1229"/>
                  <a:pt x="256" y="1227"/>
                </a:cubicBezTo>
                <a:cubicBezTo>
                  <a:pt x="254" y="1227"/>
                  <a:pt x="252" y="1228"/>
                  <a:pt x="252" y="1230"/>
                </a:cubicBezTo>
                <a:close/>
                <a:moveTo>
                  <a:pt x="1595" y="1233"/>
                </a:moveTo>
                <a:cubicBezTo>
                  <a:pt x="1600" y="1232"/>
                  <a:pt x="1599" y="1236"/>
                  <a:pt x="1602" y="1236"/>
                </a:cubicBezTo>
                <a:cubicBezTo>
                  <a:pt x="1602" y="1240"/>
                  <a:pt x="1598" y="1240"/>
                  <a:pt x="1595" y="1240"/>
                </a:cubicBezTo>
                <a:cubicBezTo>
                  <a:pt x="1595" y="1237"/>
                  <a:pt x="1595" y="1235"/>
                  <a:pt x="1595" y="1233"/>
                </a:cubicBezTo>
                <a:close/>
                <a:moveTo>
                  <a:pt x="1933" y="1236"/>
                </a:moveTo>
                <a:cubicBezTo>
                  <a:pt x="1931" y="1246"/>
                  <a:pt x="1940" y="1237"/>
                  <a:pt x="1933" y="1236"/>
                </a:cubicBezTo>
                <a:close/>
                <a:moveTo>
                  <a:pt x="1541" y="1240"/>
                </a:moveTo>
                <a:cubicBezTo>
                  <a:pt x="1541" y="1244"/>
                  <a:pt x="1537" y="1245"/>
                  <a:pt x="1533" y="1246"/>
                </a:cubicBezTo>
                <a:cubicBezTo>
                  <a:pt x="1532" y="1244"/>
                  <a:pt x="1530" y="1244"/>
                  <a:pt x="1530" y="1241"/>
                </a:cubicBezTo>
                <a:cubicBezTo>
                  <a:pt x="1534" y="1241"/>
                  <a:pt x="1536" y="1239"/>
                  <a:pt x="1541" y="1240"/>
                </a:cubicBezTo>
                <a:close/>
                <a:moveTo>
                  <a:pt x="1150" y="1252"/>
                </a:moveTo>
                <a:cubicBezTo>
                  <a:pt x="1148" y="1252"/>
                  <a:pt x="1146" y="1252"/>
                  <a:pt x="1143" y="1252"/>
                </a:cubicBezTo>
                <a:cubicBezTo>
                  <a:pt x="1142" y="1245"/>
                  <a:pt x="1152" y="1244"/>
                  <a:pt x="1150" y="1252"/>
                </a:cubicBezTo>
                <a:close/>
                <a:moveTo>
                  <a:pt x="1912" y="1246"/>
                </a:moveTo>
                <a:cubicBezTo>
                  <a:pt x="1917" y="1249"/>
                  <a:pt x="1903" y="1259"/>
                  <a:pt x="1904" y="1249"/>
                </a:cubicBezTo>
                <a:cubicBezTo>
                  <a:pt x="1908" y="1249"/>
                  <a:pt x="1911" y="1248"/>
                  <a:pt x="1912" y="1246"/>
                </a:cubicBezTo>
                <a:close/>
                <a:moveTo>
                  <a:pt x="287" y="1255"/>
                </a:moveTo>
                <a:cubicBezTo>
                  <a:pt x="288" y="1251"/>
                  <a:pt x="282" y="1246"/>
                  <a:pt x="281" y="1249"/>
                </a:cubicBezTo>
                <a:cubicBezTo>
                  <a:pt x="285" y="1250"/>
                  <a:pt x="282" y="1257"/>
                  <a:pt x="287" y="1255"/>
                </a:cubicBezTo>
                <a:close/>
                <a:moveTo>
                  <a:pt x="1417" y="1257"/>
                </a:moveTo>
                <a:cubicBezTo>
                  <a:pt x="1420" y="1260"/>
                  <a:pt x="1430" y="1260"/>
                  <a:pt x="1430" y="1254"/>
                </a:cubicBezTo>
                <a:cubicBezTo>
                  <a:pt x="1427" y="1251"/>
                  <a:pt x="1417" y="1251"/>
                  <a:pt x="1417" y="1257"/>
                </a:cubicBezTo>
                <a:close/>
                <a:moveTo>
                  <a:pt x="1472" y="1259"/>
                </a:moveTo>
                <a:cubicBezTo>
                  <a:pt x="1473" y="1254"/>
                  <a:pt x="1471" y="1252"/>
                  <a:pt x="1466" y="1252"/>
                </a:cubicBezTo>
                <a:cubicBezTo>
                  <a:pt x="1466" y="1256"/>
                  <a:pt x="1467" y="1260"/>
                  <a:pt x="1472" y="1259"/>
                </a:cubicBezTo>
                <a:close/>
                <a:moveTo>
                  <a:pt x="281" y="1255"/>
                </a:moveTo>
                <a:cubicBezTo>
                  <a:pt x="275" y="1250"/>
                  <a:pt x="278" y="1261"/>
                  <a:pt x="281" y="1255"/>
                </a:cubicBezTo>
                <a:close/>
                <a:moveTo>
                  <a:pt x="286" y="1257"/>
                </a:moveTo>
                <a:cubicBezTo>
                  <a:pt x="291" y="1258"/>
                  <a:pt x="284" y="1261"/>
                  <a:pt x="286" y="1265"/>
                </a:cubicBezTo>
                <a:cubicBezTo>
                  <a:pt x="283" y="1266"/>
                  <a:pt x="281" y="1260"/>
                  <a:pt x="282" y="1267"/>
                </a:cubicBezTo>
                <a:cubicBezTo>
                  <a:pt x="277" y="1264"/>
                  <a:pt x="284" y="1259"/>
                  <a:pt x="286" y="1257"/>
                </a:cubicBezTo>
                <a:close/>
                <a:moveTo>
                  <a:pt x="1358" y="1260"/>
                </a:moveTo>
                <a:cubicBezTo>
                  <a:pt x="1361" y="1261"/>
                  <a:pt x="1364" y="1260"/>
                  <a:pt x="1364" y="1257"/>
                </a:cubicBezTo>
                <a:cubicBezTo>
                  <a:pt x="1361" y="1257"/>
                  <a:pt x="1358" y="1257"/>
                  <a:pt x="1358" y="1260"/>
                </a:cubicBezTo>
                <a:close/>
                <a:moveTo>
                  <a:pt x="332" y="1276"/>
                </a:moveTo>
                <a:cubicBezTo>
                  <a:pt x="330" y="1276"/>
                  <a:pt x="330" y="1274"/>
                  <a:pt x="327" y="1274"/>
                </a:cubicBezTo>
                <a:cubicBezTo>
                  <a:pt x="325" y="1278"/>
                  <a:pt x="333" y="1279"/>
                  <a:pt x="332" y="1276"/>
                </a:cubicBezTo>
                <a:close/>
                <a:moveTo>
                  <a:pt x="335" y="1274"/>
                </a:moveTo>
                <a:cubicBezTo>
                  <a:pt x="336" y="1274"/>
                  <a:pt x="337" y="1274"/>
                  <a:pt x="338" y="1274"/>
                </a:cubicBezTo>
                <a:cubicBezTo>
                  <a:pt x="338" y="1277"/>
                  <a:pt x="338" y="1279"/>
                  <a:pt x="339" y="1281"/>
                </a:cubicBezTo>
                <a:cubicBezTo>
                  <a:pt x="337" y="1281"/>
                  <a:pt x="336" y="1281"/>
                  <a:pt x="335" y="1281"/>
                </a:cubicBezTo>
                <a:cubicBezTo>
                  <a:pt x="335" y="1279"/>
                  <a:pt x="335" y="1277"/>
                  <a:pt x="335" y="1274"/>
                </a:cubicBezTo>
                <a:close/>
                <a:moveTo>
                  <a:pt x="296" y="1276"/>
                </a:moveTo>
                <a:cubicBezTo>
                  <a:pt x="300" y="1276"/>
                  <a:pt x="297" y="1281"/>
                  <a:pt x="296" y="1282"/>
                </a:cubicBezTo>
                <a:cubicBezTo>
                  <a:pt x="295" y="1282"/>
                  <a:pt x="295" y="1281"/>
                  <a:pt x="293" y="1281"/>
                </a:cubicBezTo>
                <a:cubicBezTo>
                  <a:pt x="293" y="1280"/>
                  <a:pt x="293" y="1279"/>
                  <a:pt x="293" y="1278"/>
                </a:cubicBezTo>
                <a:cubicBezTo>
                  <a:pt x="295" y="1278"/>
                  <a:pt x="296" y="1277"/>
                  <a:pt x="296" y="1276"/>
                </a:cubicBezTo>
                <a:close/>
                <a:moveTo>
                  <a:pt x="1554" y="1282"/>
                </a:moveTo>
                <a:cubicBezTo>
                  <a:pt x="1556" y="1277"/>
                  <a:pt x="1552" y="1275"/>
                  <a:pt x="1547" y="1276"/>
                </a:cubicBezTo>
                <a:cubicBezTo>
                  <a:pt x="1546" y="1282"/>
                  <a:pt x="1552" y="1280"/>
                  <a:pt x="1554" y="1282"/>
                </a:cubicBezTo>
                <a:close/>
                <a:moveTo>
                  <a:pt x="1517" y="1282"/>
                </a:moveTo>
                <a:cubicBezTo>
                  <a:pt x="1519" y="1277"/>
                  <a:pt x="1511" y="1280"/>
                  <a:pt x="1508" y="1279"/>
                </a:cubicBezTo>
                <a:cubicBezTo>
                  <a:pt x="1506" y="1285"/>
                  <a:pt x="1514" y="1281"/>
                  <a:pt x="1517" y="1282"/>
                </a:cubicBezTo>
                <a:close/>
                <a:moveTo>
                  <a:pt x="245" y="1286"/>
                </a:moveTo>
                <a:cubicBezTo>
                  <a:pt x="243" y="1286"/>
                  <a:pt x="240" y="1279"/>
                  <a:pt x="239" y="1284"/>
                </a:cubicBezTo>
                <a:cubicBezTo>
                  <a:pt x="241" y="1284"/>
                  <a:pt x="245" y="1289"/>
                  <a:pt x="245" y="1286"/>
                </a:cubicBezTo>
                <a:close/>
                <a:moveTo>
                  <a:pt x="1590" y="1284"/>
                </a:moveTo>
                <a:cubicBezTo>
                  <a:pt x="1594" y="1284"/>
                  <a:pt x="1595" y="1285"/>
                  <a:pt x="1595" y="1289"/>
                </a:cubicBezTo>
                <a:cubicBezTo>
                  <a:pt x="1593" y="1289"/>
                  <a:pt x="1592" y="1289"/>
                  <a:pt x="1590" y="1289"/>
                </a:cubicBezTo>
                <a:cubicBezTo>
                  <a:pt x="1590" y="1287"/>
                  <a:pt x="1590" y="1286"/>
                  <a:pt x="1590" y="1284"/>
                </a:cubicBezTo>
                <a:close/>
                <a:moveTo>
                  <a:pt x="1790" y="1289"/>
                </a:moveTo>
                <a:cubicBezTo>
                  <a:pt x="1785" y="1284"/>
                  <a:pt x="1785" y="1295"/>
                  <a:pt x="1790" y="1289"/>
                </a:cubicBezTo>
                <a:close/>
                <a:moveTo>
                  <a:pt x="248" y="1290"/>
                </a:moveTo>
                <a:cubicBezTo>
                  <a:pt x="247" y="1289"/>
                  <a:pt x="242" y="1291"/>
                  <a:pt x="242" y="1292"/>
                </a:cubicBezTo>
                <a:cubicBezTo>
                  <a:pt x="244" y="1295"/>
                  <a:pt x="249" y="1291"/>
                  <a:pt x="248" y="1290"/>
                </a:cubicBezTo>
                <a:close/>
                <a:moveTo>
                  <a:pt x="1737" y="1295"/>
                </a:moveTo>
                <a:cubicBezTo>
                  <a:pt x="1740" y="1291"/>
                  <a:pt x="1730" y="1291"/>
                  <a:pt x="1731" y="1293"/>
                </a:cubicBezTo>
                <a:cubicBezTo>
                  <a:pt x="1733" y="1294"/>
                  <a:pt x="1734" y="1296"/>
                  <a:pt x="1737" y="1295"/>
                </a:cubicBezTo>
                <a:close/>
                <a:moveTo>
                  <a:pt x="1526" y="1298"/>
                </a:moveTo>
                <a:cubicBezTo>
                  <a:pt x="1527" y="1294"/>
                  <a:pt x="1523" y="1294"/>
                  <a:pt x="1520" y="1293"/>
                </a:cubicBezTo>
                <a:cubicBezTo>
                  <a:pt x="1518" y="1299"/>
                  <a:pt x="1522" y="1299"/>
                  <a:pt x="1526" y="1298"/>
                </a:cubicBezTo>
                <a:close/>
                <a:moveTo>
                  <a:pt x="1418" y="1301"/>
                </a:moveTo>
                <a:cubicBezTo>
                  <a:pt x="1424" y="1302"/>
                  <a:pt x="1430" y="1301"/>
                  <a:pt x="1432" y="1298"/>
                </a:cubicBezTo>
                <a:cubicBezTo>
                  <a:pt x="1428" y="1300"/>
                  <a:pt x="1418" y="1295"/>
                  <a:pt x="1418" y="1301"/>
                </a:cubicBezTo>
                <a:close/>
                <a:moveTo>
                  <a:pt x="272" y="1306"/>
                </a:moveTo>
                <a:cubicBezTo>
                  <a:pt x="276" y="1307"/>
                  <a:pt x="279" y="1300"/>
                  <a:pt x="275" y="1300"/>
                </a:cubicBezTo>
                <a:cubicBezTo>
                  <a:pt x="275" y="1303"/>
                  <a:pt x="271" y="1302"/>
                  <a:pt x="272" y="1306"/>
                </a:cubicBezTo>
                <a:close/>
                <a:moveTo>
                  <a:pt x="1807" y="1309"/>
                </a:moveTo>
                <a:cubicBezTo>
                  <a:pt x="1812" y="1308"/>
                  <a:pt x="1813" y="1311"/>
                  <a:pt x="1816" y="1313"/>
                </a:cubicBezTo>
                <a:cubicBezTo>
                  <a:pt x="1816" y="1317"/>
                  <a:pt x="1811" y="1316"/>
                  <a:pt x="1806" y="1316"/>
                </a:cubicBezTo>
                <a:cubicBezTo>
                  <a:pt x="1807" y="1314"/>
                  <a:pt x="1807" y="1311"/>
                  <a:pt x="1807" y="1309"/>
                </a:cubicBezTo>
                <a:close/>
                <a:moveTo>
                  <a:pt x="1462" y="1314"/>
                </a:moveTo>
                <a:cubicBezTo>
                  <a:pt x="1464" y="1314"/>
                  <a:pt x="1464" y="1316"/>
                  <a:pt x="1466" y="1316"/>
                </a:cubicBezTo>
                <a:cubicBezTo>
                  <a:pt x="1466" y="1317"/>
                  <a:pt x="1465" y="1317"/>
                  <a:pt x="1465" y="1319"/>
                </a:cubicBezTo>
                <a:cubicBezTo>
                  <a:pt x="1464" y="1319"/>
                  <a:pt x="1463" y="1319"/>
                  <a:pt x="1462" y="1319"/>
                </a:cubicBezTo>
                <a:cubicBezTo>
                  <a:pt x="1462" y="1317"/>
                  <a:pt x="1462" y="1316"/>
                  <a:pt x="1462" y="1314"/>
                </a:cubicBezTo>
                <a:close/>
                <a:moveTo>
                  <a:pt x="513" y="1320"/>
                </a:moveTo>
                <a:cubicBezTo>
                  <a:pt x="508" y="1320"/>
                  <a:pt x="505" y="1321"/>
                  <a:pt x="501" y="1322"/>
                </a:cubicBezTo>
                <a:cubicBezTo>
                  <a:pt x="500" y="1318"/>
                  <a:pt x="502" y="1318"/>
                  <a:pt x="505" y="1317"/>
                </a:cubicBezTo>
                <a:cubicBezTo>
                  <a:pt x="506" y="1317"/>
                  <a:pt x="514" y="1313"/>
                  <a:pt x="513" y="1320"/>
                </a:cubicBezTo>
                <a:close/>
                <a:moveTo>
                  <a:pt x="1568" y="1316"/>
                </a:moveTo>
                <a:cubicBezTo>
                  <a:pt x="1569" y="1316"/>
                  <a:pt x="1570" y="1316"/>
                  <a:pt x="1571" y="1316"/>
                </a:cubicBezTo>
                <a:cubicBezTo>
                  <a:pt x="1571" y="1318"/>
                  <a:pt x="1569" y="1318"/>
                  <a:pt x="1569" y="1320"/>
                </a:cubicBezTo>
                <a:cubicBezTo>
                  <a:pt x="1568" y="1320"/>
                  <a:pt x="1567" y="1320"/>
                  <a:pt x="1566" y="1320"/>
                </a:cubicBezTo>
                <a:cubicBezTo>
                  <a:pt x="1566" y="1318"/>
                  <a:pt x="1568" y="1318"/>
                  <a:pt x="1568" y="1316"/>
                </a:cubicBezTo>
                <a:close/>
                <a:moveTo>
                  <a:pt x="1641" y="1319"/>
                </a:moveTo>
                <a:cubicBezTo>
                  <a:pt x="1641" y="1315"/>
                  <a:pt x="1636" y="1318"/>
                  <a:pt x="1633" y="1317"/>
                </a:cubicBezTo>
                <a:cubicBezTo>
                  <a:pt x="1630" y="1324"/>
                  <a:pt x="1643" y="1324"/>
                  <a:pt x="1641" y="1319"/>
                </a:cubicBezTo>
                <a:close/>
                <a:moveTo>
                  <a:pt x="612" y="1320"/>
                </a:moveTo>
                <a:cubicBezTo>
                  <a:pt x="612" y="1327"/>
                  <a:pt x="622" y="1322"/>
                  <a:pt x="622" y="1319"/>
                </a:cubicBezTo>
                <a:cubicBezTo>
                  <a:pt x="618" y="1319"/>
                  <a:pt x="614" y="1318"/>
                  <a:pt x="612" y="1320"/>
                </a:cubicBezTo>
                <a:close/>
                <a:moveTo>
                  <a:pt x="903" y="1325"/>
                </a:moveTo>
                <a:cubicBezTo>
                  <a:pt x="901" y="1325"/>
                  <a:pt x="901" y="1323"/>
                  <a:pt x="899" y="1324"/>
                </a:cubicBezTo>
                <a:cubicBezTo>
                  <a:pt x="896" y="1328"/>
                  <a:pt x="904" y="1328"/>
                  <a:pt x="903" y="1325"/>
                </a:cubicBezTo>
                <a:close/>
                <a:moveTo>
                  <a:pt x="730" y="1325"/>
                </a:moveTo>
                <a:cubicBezTo>
                  <a:pt x="728" y="1325"/>
                  <a:pt x="725" y="1325"/>
                  <a:pt x="722" y="1325"/>
                </a:cubicBezTo>
                <a:cubicBezTo>
                  <a:pt x="721" y="1332"/>
                  <a:pt x="732" y="1332"/>
                  <a:pt x="730" y="1325"/>
                </a:cubicBezTo>
                <a:close/>
                <a:moveTo>
                  <a:pt x="1295" y="1330"/>
                </a:moveTo>
                <a:cubicBezTo>
                  <a:pt x="1297" y="1330"/>
                  <a:pt x="1298" y="1332"/>
                  <a:pt x="1301" y="1332"/>
                </a:cubicBezTo>
                <a:cubicBezTo>
                  <a:pt x="1302" y="1326"/>
                  <a:pt x="1295" y="1325"/>
                  <a:pt x="1295" y="1330"/>
                </a:cubicBezTo>
                <a:close/>
                <a:moveTo>
                  <a:pt x="467" y="1328"/>
                </a:moveTo>
                <a:cubicBezTo>
                  <a:pt x="474" y="1327"/>
                  <a:pt x="472" y="1337"/>
                  <a:pt x="481" y="1335"/>
                </a:cubicBezTo>
                <a:cubicBezTo>
                  <a:pt x="483" y="1334"/>
                  <a:pt x="485" y="1332"/>
                  <a:pt x="482" y="1332"/>
                </a:cubicBezTo>
                <a:cubicBezTo>
                  <a:pt x="483" y="1330"/>
                  <a:pt x="486" y="1330"/>
                  <a:pt x="485" y="1328"/>
                </a:cubicBezTo>
                <a:cubicBezTo>
                  <a:pt x="488" y="1331"/>
                  <a:pt x="493" y="1336"/>
                  <a:pt x="489" y="1336"/>
                </a:cubicBezTo>
                <a:cubicBezTo>
                  <a:pt x="485" y="1336"/>
                  <a:pt x="491" y="1338"/>
                  <a:pt x="489" y="1344"/>
                </a:cubicBezTo>
                <a:cubicBezTo>
                  <a:pt x="482" y="1345"/>
                  <a:pt x="478" y="1341"/>
                  <a:pt x="470" y="1343"/>
                </a:cubicBezTo>
                <a:cubicBezTo>
                  <a:pt x="467" y="1336"/>
                  <a:pt x="468" y="1336"/>
                  <a:pt x="467" y="1328"/>
                </a:cubicBezTo>
                <a:close/>
                <a:moveTo>
                  <a:pt x="492" y="1332"/>
                </a:moveTo>
                <a:cubicBezTo>
                  <a:pt x="493" y="1332"/>
                  <a:pt x="494" y="1332"/>
                  <a:pt x="495" y="1332"/>
                </a:cubicBezTo>
                <a:cubicBezTo>
                  <a:pt x="495" y="1333"/>
                  <a:pt x="495" y="1334"/>
                  <a:pt x="495" y="1335"/>
                </a:cubicBezTo>
                <a:cubicBezTo>
                  <a:pt x="494" y="1335"/>
                  <a:pt x="493" y="1335"/>
                  <a:pt x="492" y="1335"/>
                </a:cubicBezTo>
                <a:cubicBezTo>
                  <a:pt x="492" y="1334"/>
                  <a:pt x="492" y="1333"/>
                  <a:pt x="492" y="1332"/>
                </a:cubicBezTo>
                <a:close/>
                <a:moveTo>
                  <a:pt x="665" y="1332"/>
                </a:moveTo>
                <a:cubicBezTo>
                  <a:pt x="665" y="1334"/>
                  <a:pt x="665" y="1336"/>
                  <a:pt x="663" y="1336"/>
                </a:cubicBezTo>
                <a:cubicBezTo>
                  <a:pt x="665" y="1338"/>
                  <a:pt x="668" y="1339"/>
                  <a:pt x="670" y="1341"/>
                </a:cubicBezTo>
                <a:cubicBezTo>
                  <a:pt x="668" y="1344"/>
                  <a:pt x="665" y="1346"/>
                  <a:pt x="661" y="1346"/>
                </a:cubicBezTo>
                <a:cubicBezTo>
                  <a:pt x="661" y="1349"/>
                  <a:pt x="667" y="1347"/>
                  <a:pt x="665" y="1352"/>
                </a:cubicBezTo>
                <a:cubicBezTo>
                  <a:pt x="659" y="1353"/>
                  <a:pt x="655" y="1351"/>
                  <a:pt x="651" y="1349"/>
                </a:cubicBezTo>
                <a:cubicBezTo>
                  <a:pt x="653" y="1344"/>
                  <a:pt x="653" y="1336"/>
                  <a:pt x="662" y="1338"/>
                </a:cubicBezTo>
                <a:cubicBezTo>
                  <a:pt x="662" y="1333"/>
                  <a:pt x="650" y="1340"/>
                  <a:pt x="652" y="1333"/>
                </a:cubicBezTo>
                <a:cubicBezTo>
                  <a:pt x="655" y="1331"/>
                  <a:pt x="660" y="1332"/>
                  <a:pt x="665" y="1332"/>
                </a:cubicBezTo>
                <a:close/>
                <a:moveTo>
                  <a:pt x="553" y="1336"/>
                </a:moveTo>
                <a:cubicBezTo>
                  <a:pt x="553" y="1339"/>
                  <a:pt x="553" y="1342"/>
                  <a:pt x="553" y="1344"/>
                </a:cubicBezTo>
                <a:cubicBezTo>
                  <a:pt x="548" y="1344"/>
                  <a:pt x="544" y="1344"/>
                  <a:pt x="545" y="1338"/>
                </a:cubicBezTo>
                <a:cubicBezTo>
                  <a:pt x="547" y="1337"/>
                  <a:pt x="549" y="1336"/>
                  <a:pt x="553" y="1336"/>
                </a:cubicBezTo>
                <a:close/>
                <a:moveTo>
                  <a:pt x="1514" y="1343"/>
                </a:moveTo>
                <a:cubicBezTo>
                  <a:pt x="1517" y="1338"/>
                  <a:pt x="1508" y="1338"/>
                  <a:pt x="1508" y="1341"/>
                </a:cubicBezTo>
                <a:cubicBezTo>
                  <a:pt x="1510" y="1342"/>
                  <a:pt x="1511" y="1343"/>
                  <a:pt x="1514" y="1343"/>
                </a:cubicBezTo>
                <a:close/>
                <a:moveTo>
                  <a:pt x="636" y="1343"/>
                </a:moveTo>
                <a:cubicBezTo>
                  <a:pt x="640" y="1341"/>
                  <a:pt x="640" y="1345"/>
                  <a:pt x="643" y="1346"/>
                </a:cubicBezTo>
                <a:cubicBezTo>
                  <a:pt x="643" y="1352"/>
                  <a:pt x="640" y="1355"/>
                  <a:pt x="639" y="1360"/>
                </a:cubicBezTo>
                <a:cubicBezTo>
                  <a:pt x="638" y="1359"/>
                  <a:pt x="637" y="1358"/>
                  <a:pt x="634" y="1358"/>
                </a:cubicBezTo>
                <a:cubicBezTo>
                  <a:pt x="636" y="1352"/>
                  <a:pt x="633" y="1350"/>
                  <a:pt x="636" y="1343"/>
                </a:cubicBezTo>
                <a:close/>
                <a:moveTo>
                  <a:pt x="466" y="1346"/>
                </a:moveTo>
                <a:cubicBezTo>
                  <a:pt x="465" y="1351"/>
                  <a:pt x="468" y="1352"/>
                  <a:pt x="468" y="1357"/>
                </a:cubicBezTo>
                <a:cubicBezTo>
                  <a:pt x="462" y="1356"/>
                  <a:pt x="460" y="1359"/>
                  <a:pt x="460" y="1363"/>
                </a:cubicBezTo>
                <a:cubicBezTo>
                  <a:pt x="459" y="1368"/>
                  <a:pt x="464" y="1367"/>
                  <a:pt x="465" y="1370"/>
                </a:cubicBezTo>
                <a:cubicBezTo>
                  <a:pt x="467" y="1374"/>
                  <a:pt x="463" y="1374"/>
                  <a:pt x="464" y="1378"/>
                </a:cubicBezTo>
                <a:cubicBezTo>
                  <a:pt x="459" y="1375"/>
                  <a:pt x="450" y="1376"/>
                  <a:pt x="449" y="1368"/>
                </a:cubicBezTo>
                <a:cubicBezTo>
                  <a:pt x="452" y="1368"/>
                  <a:pt x="453" y="1370"/>
                  <a:pt x="456" y="1370"/>
                </a:cubicBezTo>
                <a:cubicBezTo>
                  <a:pt x="456" y="1366"/>
                  <a:pt x="451" y="1368"/>
                  <a:pt x="451" y="1365"/>
                </a:cubicBezTo>
                <a:cubicBezTo>
                  <a:pt x="451" y="1362"/>
                  <a:pt x="451" y="1358"/>
                  <a:pt x="455" y="1358"/>
                </a:cubicBezTo>
                <a:cubicBezTo>
                  <a:pt x="456" y="1354"/>
                  <a:pt x="453" y="1354"/>
                  <a:pt x="453" y="1349"/>
                </a:cubicBezTo>
                <a:cubicBezTo>
                  <a:pt x="456" y="1350"/>
                  <a:pt x="456" y="1348"/>
                  <a:pt x="456" y="1346"/>
                </a:cubicBezTo>
                <a:cubicBezTo>
                  <a:pt x="460" y="1346"/>
                  <a:pt x="463" y="1346"/>
                  <a:pt x="466" y="1346"/>
                </a:cubicBezTo>
                <a:close/>
                <a:moveTo>
                  <a:pt x="486" y="1346"/>
                </a:moveTo>
                <a:cubicBezTo>
                  <a:pt x="486" y="1349"/>
                  <a:pt x="484" y="1349"/>
                  <a:pt x="485" y="1352"/>
                </a:cubicBezTo>
                <a:cubicBezTo>
                  <a:pt x="479" y="1353"/>
                  <a:pt x="478" y="1350"/>
                  <a:pt x="475" y="1349"/>
                </a:cubicBezTo>
                <a:cubicBezTo>
                  <a:pt x="475" y="1344"/>
                  <a:pt x="482" y="1346"/>
                  <a:pt x="486" y="1346"/>
                </a:cubicBezTo>
                <a:close/>
                <a:moveTo>
                  <a:pt x="528" y="1349"/>
                </a:moveTo>
                <a:cubicBezTo>
                  <a:pt x="526" y="1349"/>
                  <a:pt x="524" y="1349"/>
                  <a:pt x="522" y="1349"/>
                </a:cubicBezTo>
                <a:cubicBezTo>
                  <a:pt x="521" y="1355"/>
                  <a:pt x="530" y="1355"/>
                  <a:pt x="528" y="1349"/>
                </a:cubicBezTo>
                <a:close/>
                <a:moveTo>
                  <a:pt x="1492" y="1357"/>
                </a:moveTo>
                <a:cubicBezTo>
                  <a:pt x="1491" y="1360"/>
                  <a:pt x="1488" y="1361"/>
                  <a:pt x="1486" y="1362"/>
                </a:cubicBezTo>
                <a:cubicBezTo>
                  <a:pt x="1482" y="1362"/>
                  <a:pt x="1480" y="1357"/>
                  <a:pt x="1477" y="1360"/>
                </a:cubicBezTo>
                <a:cubicBezTo>
                  <a:pt x="1475" y="1352"/>
                  <a:pt x="1483" y="1356"/>
                  <a:pt x="1486" y="1357"/>
                </a:cubicBezTo>
                <a:cubicBezTo>
                  <a:pt x="1488" y="1352"/>
                  <a:pt x="1481" y="1356"/>
                  <a:pt x="1483" y="1351"/>
                </a:cubicBezTo>
                <a:cubicBezTo>
                  <a:pt x="1489" y="1345"/>
                  <a:pt x="1489" y="1355"/>
                  <a:pt x="1492" y="1357"/>
                </a:cubicBezTo>
                <a:close/>
                <a:moveTo>
                  <a:pt x="698" y="1351"/>
                </a:moveTo>
                <a:cubicBezTo>
                  <a:pt x="701" y="1349"/>
                  <a:pt x="700" y="1353"/>
                  <a:pt x="701" y="1354"/>
                </a:cubicBezTo>
                <a:cubicBezTo>
                  <a:pt x="703" y="1355"/>
                  <a:pt x="708" y="1357"/>
                  <a:pt x="708" y="1362"/>
                </a:cubicBezTo>
                <a:cubicBezTo>
                  <a:pt x="702" y="1365"/>
                  <a:pt x="701" y="1359"/>
                  <a:pt x="695" y="1358"/>
                </a:cubicBezTo>
                <a:cubicBezTo>
                  <a:pt x="695" y="1355"/>
                  <a:pt x="697" y="1354"/>
                  <a:pt x="698" y="1351"/>
                </a:cubicBezTo>
                <a:close/>
                <a:moveTo>
                  <a:pt x="1382" y="1354"/>
                </a:moveTo>
                <a:cubicBezTo>
                  <a:pt x="1392" y="1356"/>
                  <a:pt x="1389" y="1367"/>
                  <a:pt x="1386" y="1374"/>
                </a:cubicBezTo>
                <a:cubicBezTo>
                  <a:pt x="1380" y="1375"/>
                  <a:pt x="1380" y="1370"/>
                  <a:pt x="1375" y="1370"/>
                </a:cubicBezTo>
                <a:cubicBezTo>
                  <a:pt x="1377" y="1364"/>
                  <a:pt x="1377" y="1357"/>
                  <a:pt x="1382" y="1354"/>
                </a:cubicBezTo>
                <a:close/>
                <a:moveTo>
                  <a:pt x="1428" y="1373"/>
                </a:moveTo>
                <a:cubicBezTo>
                  <a:pt x="1423" y="1372"/>
                  <a:pt x="1421" y="1376"/>
                  <a:pt x="1416" y="1374"/>
                </a:cubicBezTo>
                <a:cubicBezTo>
                  <a:pt x="1411" y="1367"/>
                  <a:pt x="1413" y="1358"/>
                  <a:pt x="1424" y="1358"/>
                </a:cubicBezTo>
                <a:cubicBezTo>
                  <a:pt x="1425" y="1363"/>
                  <a:pt x="1430" y="1365"/>
                  <a:pt x="1428" y="1373"/>
                </a:cubicBezTo>
                <a:close/>
                <a:moveTo>
                  <a:pt x="1343" y="1362"/>
                </a:moveTo>
                <a:cubicBezTo>
                  <a:pt x="1341" y="1360"/>
                  <a:pt x="1338" y="1363"/>
                  <a:pt x="1338" y="1363"/>
                </a:cubicBezTo>
                <a:cubicBezTo>
                  <a:pt x="1336" y="1368"/>
                  <a:pt x="1346" y="1365"/>
                  <a:pt x="1343" y="1362"/>
                </a:cubicBezTo>
                <a:close/>
                <a:moveTo>
                  <a:pt x="566" y="1368"/>
                </a:moveTo>
                <a:cubicBezTo>
                  <a:pt x="566" y="1372"/>
                  <a:pt x="568" y="1373"/>
                  <a:pt x="573" y="1373"/>
                </a:cubicBezTo>
                <a:cubicBezTo>
                  <a:pt x="573" y="1366"/>
                  <a:pt x="570" y="1366"/>
                  <a:pt x="566" y="1368"/>
                </a:cubicBezTo>
                <a:close/>
                <a:moveTo>
                  <a:pt x="1033" y="1366"/>
                </a:moveTo>
                <a:cubicBezTo>
                  <a:pt x="1036" y="1366"/>
                  <a:pt x="1038" y="1366"/>
                  <a:pt x="1041" y="1366"/>
                </a:cubicBezTo>
                <a:cubicBezTo>
                  <a:pt x="1043" y="1372"/>
                  <a:pt x="1030" y="1374"/>
                  <a:pt x="1033" y="1366"/>
                </a:cubicBezTo>
                <a:close/>
                <a:moveTo>
                  <a:pt x="422" y="1374"/>
                </a:moveTo>
                <a:cubicBezTo>
                  <a:pt x="422" y="1372"/>
                  <a:pt x="424" y="1371"/>
                  <a:pt x="422" y="1370"/>
                </a:cubicBezTo>
                <a:cubicBezTo>
                  <a:pt x="421" y="1371"/>
                  <a:pt x="419" y="1373"/>
                  <a:pt x="422" y="1374"/>
                </a:cubicBezTo>
                <a:close/>
                <a:moveTo>
                  <a:pt x="429" y="1370"/>
                </a:moveTo>
                <a:cubicBezTo>
                  <a:pt x="432" y="1368"/>
                  <a:pt x="433" y="1372"/>
                  <a:pt x="434" y="1373"/>
                </a:cubicBezTo>
                <a:cubicBezTo>
                  <a:pt x="436" y="1373"/>
                  <a:pt x="439" y="1372"/>
                  <a:pt x="440" y="1373"/>
                </a:cubicBezTo>
                <a:cubicBezTo>
                  <a:pt x="441" y="1373"/>
                  <a:pt x="440" y="1375"/>
                  <a:pt x="440" y="1376"/>
                </a:cubicBezTo>
                <a:cubicBezTo>
                  <a:pt x="441" y="1378"/>
                  <a:pt x="444" y="1377"/>
                  <a:pt x="444" y="1381"/>
                </a:cubicBezTo>
                <a:cubicBezTo>
                  <a:pt x="440" y="1376"/>
                  <a:pt x="428" y="1380"/>
                  <a:pt x="429" y="1370"/>
                </a:cubicBezTo>
                <a:close/>
                <a:moveTo>
                  <a:pt x="1473" y="1376"/>
                </a:moveTo>
                <a:cubicBezTo>
                  <a:pt x="1469" y="1376"/>
                  <a:pt x="1466" y="1376"/>
                  <a:pt x="1464" y="1374"/>
                </a:cubicBezTo>
                <a:cubicBezTo>
                  <a:pt x="1466" y="1372"/>
                  <a:pt x="1474" y="1369"/>
                  <a:pt x="1473" y="1376"/>
                </a:cubicBezTo>
                <a:close/>
                <a:moveTo>
                  <a:pt x="1145" y="1373"/>
                </a:moveTo>
                <a:cubicBezTo>
                  <a:pt x="1147" y="1373"/>
                  <a:pt x="1148" y="1373"/>
                  <a:pt x="1150" y="1373"/>
                </a:cubicBezTo>
                <a:cubicBezTo>
                  <a:pt x="1151" y="1376"/>
                  <a:pt x="1153" y="1379"/>
                  <a:pt x="1153" y="1384"/>
                </a:cubicBezTo>
                <a:cubicBezTo>
                  <a:pt x="1150" y="1386"/>
                  <a:pt x="1148" y="1388"/>
                  <a:pt x="1142" y="1387"/>
                </a:cubicBezTo>
                <a:cubicBezTo>
                  <a:pt x="1140" y="1380"/>
                  <a:pt x="1144" y="1377"/>
                  <a:pt x="1145" y="1373"/>
                </a:cubicBezTo>
                <a:close/>
                <a:moveTo>
                  <a:pt x="519" y="1395"/>
                </a:moveTo>
                <a:cubicBezTo>
                  <a:pt x="517" y="1397"/>
                  <a:pt x="518" y="1401"/>
                  <a:pt x="514" y="1401"/>
                </a:cubicBezTo>
                <a:cubicBezTo>
                  <a:pt x="511" y="1403"/>
                  <a:pt x="512" y="1398"/>
                  <a:pt x="511" y="1398"/>
                </a:cubicBezTo>
                <a:cubicBezTo>
                  <a:pt x="507" y="1397"/>
                  <a:pt x="503" y="1398"/>
                  <a:pt x="500" y="1395"/>
                </a:cubicBezTo>
                <a:cubicBezTo>
                  <a:pt x="499" y="1394"/>
                  <a:pt x="498" y="1393"/>
                  <a:pt x="497" y="1392"/>
                </a:cubicBezTo>
                <a:cubicBezTo>
                  <a:pt x="496" y="1391"/>
                  <a:pt x="497" y="1388"/>
                  <a:pt x="497" y="1387"/>
                </a:cubicBezTo>
                <a:cubicBezTo>
                  <a:pt x="496" y="1386"/>
                  <a:pt x="491" y="1384"/>
                  <a:pt x="492" y="1379"/>
                </a:cubicBezTo>
                <a:cubicBezTo>
                  <a:pt x="494" y="1379"/>
                  <a:pt x="493" y="1376"/>
                  <a:pt x="493" y="1374"/>
                </a:cubicBezTo>
                <a:cubicBezTo>
                  <a:pt x="495" y="1375"/>
                  <a:pt x="498" y="1375"/>
                  <a:pt x="500" y="1376"/>
                </a:cubicBezTo>
                <a:cubicBezTo>
                  <a:pt x="500" y="1376"/>
                  <a:pt x="499" y="1377"/>
                  <a:pt x="500" y="1378"/>
                </a:cubicBezTo>
                <a:cubicBezTo>
                  <a:pt x="500" y="1378"/>
                  <a:pt x="505" y="1378"/>
                  <a:pt x="506" y="1379"/>
                </a:cubicBezTo>
                <a:cubicBezTo>
                  <a:pt x="506" y="1380"/>
                  <a:pt x="505" y="1382"/>
                  <a:pt x="506" y="1382"/>
                </a:cubicBezTo>
                <a:cubicBezTo>
                  <a:pt x="506" y="1383"/>
                  <a:pt x="509" y="1383"/>
                  <a:pt x="509" y="1384"/>
                </a:cubicBezTo>
                <a:cubicBezTo>
                  <a:pt x="510" y="1384"/>
                  <a:pt x="509" y="1387"/>
                  <a:pt x="509" y="1387"/>
                </a:cubicBezTo>
                <a:cubicBezTo>
                  <a:pt x="511" y="1388"/>
                  <a:pt x="514" y="1389"/>
                  <a:pt x="514" y="1393"/>
                </a:cubicBezTo>
                <a:cubicBezTo>
                  <a:pt x="514" y="1395"/>
                  <a:pt x="517" y="1395"/>
                  <a:pt x="519" y="1395"/>
                </a:cubicBezTo>
                <a:close/>
                <a:moveTo>
                  <a:pt x="1350" y="1379"/>
                </a:moveTo>
                <a:cubicBezTo>
                  <a:pt x="1359" y="1381"/>
                  <a:pt x="1344" y="1387"/>
                  <a:pt x="1350" y="1379"/>
                </a:cubicBezTo>
                <a:close/>
                <a:moveTo>
                  <a:pt x="445" y="1384"/>
                </a:moveTo>
                <a:cubicBezTo>
                  <a:pt x="447" y="1390"/>
                  <a:pt x="428" y="1387"/>
                  <a:pt x="430" y="1382"/>
                </a:cubicBezTo>
                <a:cubicBezTo>
                  <a:pt x="432" y="1384"/>
                  <a:pt x="432" y="1381"/>
                  <a:pt x="433" y="1381"/>
                </a:cubicBezTo>
                <a:cubicBezTo>
                  <a:pt x="434" y="1381"/>
                  <a:pt x="434" y="1382"/>
                  <a:pt x="434" y="1382"/>
                </a:cubicBezTo>
                <a:cubicBezTo>
                  <a:pt x="437" y="1382"/>
                  <a:pt x="443" y="1381"/>
                  <a:pt x="445" y="1384"/>
                </a:cubicBezTo>
                <a:close/>
                <a:moveTo>
                  <a:pt x="1182" y="1389"/>
                </a:moveTo>
                <a:cubicBezTo>
                  <a:pt x="1186" y="1389"/>
                  <a:pt x="1187" y="1392"/>
                  <a:pt x="1188" y="1387"/>
                </a:cubicBezTo>
                <a:cubicBezTo>
                  <a:pt x="1186" y="1385"/>
                  <a:pt x="1183" y="1385"/>
                  <a:pt x="1182" y="1389"/>
                </a:cubicBezTo>
                <a:close/>
                <a:moveTo>
                  <a:pt x="439" y="1389"/>
                </a:moveTo>
                <a:cubicBezTo>
                  <a:pt x="446" y="1388"/>
                  <a:pt x="446" y="1394"/>
                  <a:pt x="452" y="1395"/>
                </a:cubicBezTo>
                <a:cubicBezTo>
                  <a:pt x="455" y="1398"/>
                  <a:pt x="445" y="1400"/>
                  <a:pt x="449" y="1404"/>
                </a:cubicBezTo>
                <a:cubicBezTo>
                  <a:pt x="449" y="1405"/>
                  <a:pt x="452" y="1404"/>
                  <a:pt x="452" y="1404"/>
                </a:cubicBezTo>
                <a:cubicBezTo>
                  <a:pt x="452" y="1408"/>
                  <a:pt x="448" y="1409"/>
                  <a:pt x="451" y="1411"/>
                </a:cubicBezTo>
                <a:cubicBezTo>
                  <a:pt x="453" y="1415"/>
                  <a:pt x="441" y="1413"/>
                  <a:pt x="447" y="1416"/>
                </a:cubicBezTo>
                <a:cubicBezTo>
                  <a:pt x="442" y="1420"/>
                  <a:pt x="437" y="1413"/>
                  <a:pt x="438" y="1406"/>
                </a:cubicBezTo>
                <a:cubicBezTo>
                  <a:pt x="441" y="1405"/>
                  <a:pt x="442" y="1404"/>
                  <a:pt x="444" y="1403"/>
                </a:cubicBezTo>
                <a:cubicBezTo>
                  <a:pt x="443" y="1401"/>
                  <a:pt x="441" y="1401"/>
                  <a:pt x="441" y="1398"/>
                </a:cubicBezTo>
                <a:cubicBezTo>
                  <a:pt x="440" y="1398"/>
                  <a:pt x="438" y="1398"/>
                  <a:pt x="437" y="1398"/>
                </a:cubicBezTo>
                <a:cubicBezTo>
                  <a:pt x="436" y="1395"/>
                  <a:pt x="436" y="1393"/>
                  <a:pt x="436" y="1390"/>
                </a:cubicBezTo>
                <a:cubicBezTo>
                  <a:pt x="438" y="1390"/>
                  <a:pt x="439" y="1390"/>
                  <a:pt x="439" y="1389"/>
                </a:cubicBezTo>
                <a:close/>
                <a:moveTo>
                  <a:pt x="918" y="1393"/>
                </a:moveTo>
                <a:cubicBezTo>
                  <a:pt x="920" y="1401"/>
                  <a:pt x="915" y="1403"/>
                  <a:pt x="914" y="1408"/>
                </a:cubicBezTo>
                <a:cubicBezTo>
                  <a:pt x="911" y="1405"/>
                  <a:pt x="906" y="1406"/>
                  <a:pt x="901" y="1406"/>
                </a:cubicBezTo>
                <a:cubicBezTo>
                  <a:pt x="900" y="1405"/>
                  <a:pt x="900" y="1402"/>
                  <a:pt x="898" y="1401"/>
                </a:cubicBezTo>
                <a:cubicBezTo>
                  <a:pt x="896" y="1391"/>
                  <a:pt x="904" y="1386"/>
                  <a:pt x="912" y="1389"/>
                </a:cubicBezTo>
                <a:cubicBezTo>
                  <a:pt x="912" y="1389"/>
                  <a:pt x="912" y="1392"/>
                  <a:pt x="912" y="1392"/>
                </a:cubicBezTo>
                <a:cubicBezTo>
                  <a:pt x="913" y="1393"/>
                  <a:pt x="916" y="1393"/>
                  <a:pt x="918" y="1393"/>
                </a:cubicBezTo>
                <a:close/>
                <a:moveTo>
                  <a:pt x="1723" y="1390"/>
                </a:moveTo>
                <a:cubicBezTo>
                  <a:pt x="1728" y="1391"/>
                  <a:pt x="1733" y="1392"/>
                  <a:pt x="1734" y="1397"/>
                </a:cubicBezTo>
                <a:cubicBezTo>
                  <a:pt x="1730" y="1400"/>
                  <a:pt x="1724" y="1397"/>
                  <a:pt x="1721" y="1395"/>
                </a:cubicBezTo>
                <a:cubicBezTo>
                  <a:pt x="1722" y="1394"/>
                  <a:pt x="1723" y="1392"/>
                  <a:pt x="1723" y="1390"/>
                </a:cubicBezTo>
                <a:close/>
                <a:moveTo>
                  <a:pt x="621" y="1395"/>
                </a:moveTo>
                <a:cubicBezTo>
                  <a:pt x="622" y="1400"/>
                  <a:pt x="617" y="1399"/>
                  <a:pt x="619" y="1406"/>
                </a:cubicBezTo>
                <a:cubicBezTo>
                  <a:pt x="615" y="1406"/>
                  <a:pt x="614" y="1404"/>
                  <a:pt x="611" y="1403"/>
                </a:cubicBezTo>
                <a:cubicBezTo>
                  <a:pt x="609" y="1394"/>
                  <a:pt x="617" y="1390"/>
                  <a:pt x="621" y="1395"/>
                </a:cubicBezTo>
                <a:close/>
                <a:moveTo>
                  <a:pt x="1774" y="1393"/>
                </a:moveTo>
                <a:cubicBezTo>
                  <a:pt x="1774" y="1395"/>
                  <a:pt x="1773" y="1398"/>
                  <a:pt x="1773" y="1398"/>
                </a:cubicBezTo>
                <a:cubicBezTo>
                  <a:pt x="1772" y="1398"/>
                  <a:pt x="1770" y="1396"/>
                  <a:pt x="1768" y="1397"/>
                </a:cubicBezTo>
                <a:cubicBezTo>
                  <a:pt x="1765" y="1397"/>
                  <a:pt x="1761" y="1397"/>
                  <a:pt x="1755" y="1398"/>
                </a:cubicBezTo>
                <a:cubicBezTo>
                  <a:pt x="1755" y="1398"/>
                  <a:pt x="1750" y="1401"/>
                  <a:pt x="1749" y="1400"/>
                </a:cubicBezTo>
                <a:cubicBezTo>
                  <a:pt x="1749" y="1400"/>
                  <a:pt x="1749" y="1398"/>
                  <a:pt x="1749" y="1398"/>
                </a:cubicBezTo>
                <a:cubicBezTo>
                  <a:pt x="1747" y="1398"/>
                  <a:pt x="1746" y="1400"/>
                  <a:pt x="1746" y="1400"/>
                </a:cubicBezTo>
                <a:cubicBezTo>
                  <a:pt x="1743" y="1399"/>
                  <a:pt x="1741" y="1397"/>
                  <a:pt x="1738" y="1398"/>
                </a:cubicBezTo>
                <a:cubicBezTo>
                  <a:pt x="1738" y="1397"/>
                  <a:pt x="1738" y="1395"/>
                  <a:pt x="1739" y="1393"/>
                </a:cubicBezTo>
                <a:cubicBezTo>
                  <a:pt x="1753" y="1389"/>
                  <a:pt x="1759" y="1395"/>
                  <a:pt x="1774" y="1393"/>
                </a:cubicBezTo>
                <a:close/>
                <a:moveTo>
                  <a:pt x="1291" y="1395"/>
                </a:moveTo>
                <a:cubicBezTo>
                  <a:pt x="1290" y="1401"/>
                  <a:pt x="1303" y="1399"/>
                  <a:pt x="1300" y="1393"/>
                </a:cubicBezTo>
                <a:cubicBezTo>
                  <a:pt x="1296" y="1393"/>
                  <a:pt x="1293" y="1393"/>
                  <a:pt x="1291" y="1395"/>
                </a:cubicBezTo>
                <a:close/>
                <a:moveTo>
                  <a:pt x="1693" y="1398"/>
                </a:moveTo>
                <a:cubicBezTo>
                  <a:pt x="1688" y="1397"/>
                  <a:pt x="1687" y="1401"/>
                  <a:pt x="1681" y="1400"/>
                </a:cubicBezTo>
                <a:cubicBezTo>
                  <a:pt x="1681" y="1398"/>
                  <a:pt x="1681" y="1397"/>
                  <a:pt x="1681" y="1395"/>
                </a:cubicBezTo>
                <a:cubicBezTo>
                  <a:pt x="1684" y="1392"/>
                  <a:pt x="1694" y="1392"/>
                  <a:pt x="1693" y="1398"/>
                </a:cubicBezTo>
                <a:close/>
                <a:moveTo>
                  <a:pt x="1797" y="1397"/>
                </a:moveTo>
                <a:cubicBezTo>
                  <a:pt x="1800" y="1391"/>
                  <a:pt x="1787" y="1393"/>
                  <a:pt x="1787" y="1395"/>
                </a:cubicBezTo>
                <a:cubicBezTo>
                  <a:pt x="1789" y="1397"/>
                  <a:pt x="1793" y="1397"/>
                  <a:pt x="1797" y="1397"/>
                </a:cubicBezTo>
                <a:close/>
                <a:moveTo>
                  <a:pt x="651" y="1395"/>
                </a:moveTo>
                <a:cubicBezTo>
                  <a:pt x="653" y="1395"/>
                  <a:pt x="656" y="1395"/>
                  <a:pt x="659" y="1395"/>
                </a:cubicBezTo>
                <a:cubicBezTo>
                  <a:pt x="659" y="1401"/>
                  <a:pt x="664" y="1403"/>
                  <a:pt x="664" y="1409"/>
                </a:cubicBezTo>
                <a:cubicBezTo>
                  <a:pt x="661" y="1409"/>
                  <a:pt x="657" y="1409"/>
                  <a:pt x="654" y="1409"/>
                </a:cubicBezTo>
                <a:cubicBezTo>
                  <a:pt x="654" y="1407"/>
                  <a:pt x="655" y="1405"/>
                  <a:pt x="654" y="1403"/>
                </a:cubicBezTo>
                <a:cubicBezTo>
                  <a:pt x="653" y="1400"/>
                  <a:pt x="649" y="1401"/>
                  <a:pt x="651" y="1395"/>
                </a:cubicBezTo>
                <a:close/>
                <a:moveTo>
                  <a:pt x="1027" y="1401"/>
                </a:moveTo>
                <a:cubicBezTo>
                  <a:pt x="1023" y="1405"/>
                  <a:pt x="1019" y="1401"/>
                  <a:pt x="1014" y="1401"/>
                </a:cubicBezTo>
                <a:cubicBezTo>
                  <a:pt x="1014" y="1393"/>
                  <a:pt x="1026" y="1394"/>
                  <a:pt x="1027" y="1401"/>
                </a:cubicBezTo>
                <a:close/>
                <a:moveTo>
                  <a:pt x="1330" y="1395"/>
                </a:moveTo>
                <a:cubicBezTo>
                  <a:pt x="1333" y="1395"/>
                  <a:pt x="1336" y="1395"/>
                  <a:pt x="1339" y="1395"/>
                </a:cubicBezTo>
                <a:cubicBezTo>
                  <a:pt x="1340" y="1401"/>
                  <a:pt x="1337" y="1405"/>
                  <a:pt x="1331" y="1404"/>
                </a:cubicBezTo>
                <a:cubicBezTo>
                  <a:pt x="1329" y="1400"/>
                  <a:pt x="1332" y="1400"/>
                  <a:pt x="1330" y="1395"/>
                </a:cubicBezTo>
                <a:close/>
                <a:moveTo>
                  <a:pt x="1852" y="1398"/>
                </a:moveTo>
                <a:cubicBezTo>
                  <a:pt x="1854" y="1399"/>
                  <a:pt x="1855" y="1400"/>
                  <a:pt x="1858" y="1400"/>
                </a:cubicBezTo>
                <a:cubicBezTo>
                  <a:pt x="1859" y="1394"/>
                  <a:pt x="1852" y="1394"/>
                  <a:pt x="1852" y="1398"/>
                </a:cubicBezTo>
                <a:close/>
                <a:moveTo>
                  <a:pt x="962" y="1406"/>
                </a:moveTo>
                <a:cubicBezTo>
                  <a:pt x="955" y="1406"/>
                  <a:pt x="949" y="1406"/>
                  <a:pt x="945" y="1404"/>
                </a:cubicBezTo>
                <a:cubicBezTo>
                  <a:pt x="945" y="1403"/>
                  <a:pt x="945" y="1401"/>
                  <a:pt x="945" y="1400"/>
                </a:cubicBezTo>
                <a:cubicBezTo>
                  <a:pt x="949" y="1397"/>
                  <a:pt x="954" y="1398"/>
                  <a:pt x="959" y="1401"/>
                </a:cubicBezTo>
                <a:cubicBezTo>
                  <a:pt x="960" y="1402"/>
                  <a:pt x="962" y="1403"/>
                  <a:pt x="962" y="1406"/>
                </a:cubicBezTo>
                <a:close/>
                <a:moveTo>
                  <a:pt x="1395" y="1401"/>
                </a:moveTo>
                <a:cubicBezTo>
                  <a:pt x="1398" y="1403"/>
                  <a:pt x="1400" y="1401"/>
                  <a:pt x="1404" y="1403"/>
                </a:cubicBezTo>
                <a:cubicBezTo>
                  <a:pt x="1405" y="1398"/>
                  <a:pt x="1395" y="1396"/>
                  <a:pt x="1395" y="1401"/>
                </a:cubicBezTo>
                <a:close/>
                <a:moveTo>
                  <a:pt x="603" y="1412"/>
                </a:moveTo>
                <a:cubicBezTo>
                  <a:pt x="604" y="1414"/>
                  <a:pt x="606" y="1413"/>
                  <a:pt x="606" y="1416"/>
                </a:cubicBezTo>
                <a:cubicBezTo>
                  <a:pt x="608" y="1415"/>
                  <a:pt x="608" y="1412"/>
                  <a:pt x="611" y="1412"/>
                </a:cubicBezTo>
                <a:cubicBezTo>
                  <a:pt x="614" y="1415"/>
                  <a:pt x="611" y="1419"/>
                  <a:pt x="606" y="1419"/>
                </a:cubicBezTo>
                <a:cubicBezTo>
                  <a:pt x="607" y="1423"/>
                  <a:pt x="613" y="1426"/>
                  <a:pt x="605" y="1427"/>
                </a:cubicBezTo>
                <a:cubicBezTo>
                  <a:pt x="605" y="1423"/>
                  <a:pt x="608" y="1421"/>
                  <a:pt x="602" y="1422"/>
                </a:cubicBezTo>
                <a:cubicBezTo>
                  <a:pt x="602" y="1420"/>
                  <a:pt x="604" y="1421"/>
                  <a:pt x="605" y="1420"/>
                </a:cubicBezTo>
                <a:cubicBezTo>
                  <a:pt x="605" y="1419"/>
                  <a:pt x="603" y="1419"/>
                  <a:pt x="603" y="1417"/>
                </a:cubicBezTo>
                <a:cubicBezTo>
                  <a:pt x="600" y="1420"/>
                  <a:pt x="601" y="1421"/>
                  <a:pt x="602" y="1425"/>
                </a:cubicBezTo>
                <a:cubicBezTo>
                  <a:pt x="602" y="1429"/>
                  <a:pt x="608" y="1426"/>
                  <a:pt x="607" y="1431"/>
                </a:cubicBezTo>
                <a:cubicBezTo>
                  <a:pt x="600" y="1430"/>
                  <a:pt x="601" y="1433"/>
                  <a:pt x="602" y="1438"/>
                </a:cubicBezTo>
                <a:cubicBezTo>
                  <a:pt x="599" y="1438"/>
                  <a:pt x="598" y="1437"/>
                  <a:pt x="596" y="1436"/>
                </a:cubicBezTo>
                <a:cubicBezTo>
                  <a:pt x="595" y="1433"/>
                  <a:pt x="599" y="1434"/>
                  <a:pt x="599" y="1431"/>
                </a:cubicBezTo>
                <a:cubicBezTo>
                  <a:pt x="599" y="1428"/>
                  <a:pt x="595" y="1432"/>
                  <a:pt x="594" y="1431"/>
                </a:cubicBezTo>
                <a:cubicBezTo>
                  <a:pt x="593" y="1430"/>
                  <a:pt x="593" y="1432"/>
                  <a:pt x="590" y="1431"/>
                </a:cubicBezTo>
                <a:cubicBezTo>
                  <a:pt x="588" y="1431"/>
                  <a:pt x="587" y="1429"/>
                  <a:pt x="585" y="1430"/>
                </a:cubicBezTo>
                <a:cubicBezTo>
                  <a:pt x="585" y="1425"/>
                  <a:pt x="591" y="1427"/>
                  <a:pt x="596" y="1427"/>
                </a:cubicBezTo>
                <a:cubicBezTo>
                  <a:pt x="595" y="1425"/>
                  <a:pt x="592" y="1425"/>
                  <a:pt x="590" y="1425"/>
                </a:cubicBezTo>
                <a:cubicBezTo>
                  <a:pt x="589" y="1422"/>
                  <a:pt x="586" y="1421"/>
                  <a:pt x="586" y="1417"/>
                </a:cubicBezTo>
                <a:cubicBezTo>
                  <a:pt x="583" y="1417"/>
                  <a:pt x="581" y="1417"/>
                  <a:pt x="582" y="1420"/>
                </a:cubicBezTo>
                <a:cubicBezTo>
                  <a:pt x="578" y="1419"/>
                  <a:pt x="583" y="1413"/>
                  <a:pt x="583" y="1411"/>
                </a:cubicBezTo>
                <a:cubicBezTo>
                  <a:pt x="582" y="1408"/>
                  <a:pt x="579" y="1407"/>
                  <a:pt x="580" y="1403"/>
                </a:cubicBezTo>
                <a:cubicBezTo>
                  <a:pt x="582" y="1400"/>
                  <a:pt x="586" y="1399"/>
                  <a:pt x="592" y="1400"/>
                </a:cubicBezTo>
                <a:cubicBezTo>
                  <a:pt x="593" y="1405"/>
                  <a:pt x="603" y="1403"/>
                  <a:pt x="603" y="1409"/>
                </a:cubicBezTo>
                <a:cubicBezTo>
                  <a:pt x="605" y="1409"/>
                  <a:pt x="607" y="1410"/>
                  <a:pt x="608" y="1408"/>
                </a:cubicBezTo>
                <a:cubicBezTo>
                  <a:pt x="612" y="1412"/>
                  <a:pt x="605" y="1411"/>
                  <a:pt x="603" y="1412"/>
                </a:cubicBezTo>
                <a:close/>
                <a:moveTo>
                  <a:pt x="842" y="1401"/>
                </a:moveTo>
                <a:cubicBezTo>
                  <a:pt x="842" y="1404"/>
                  <a:pt x="840" y="1405"/>
                  <a:pt x="841" y="1408"/>
                </a:cubicBezTo>
                <a:cubicBezTo>
                  <a:pt x="838" y="1408"/>
                  <a:pt x="835" y="1408"/>
                  <a:pt x="833" y="1408"/>
                </a:cubicBezTo>
                <a:cubicBezTo>
                  <a:pt x="833" y="1406"/>
                  <a:pt x="833" y="1403"/>
                  <a:pt x="833" y="1401"/>
                </a:cubicBezTo>
                <a:cubicBezTo>
                  <a:pt x="835" y="1399"/>
                  <a:pt x="840" y="1399"/>
                  <a:pt x="842" y="1401"/>
                </a:cubicBezTo>
                <a:close/>
                <a:moveTo>
                  <a:pt x="1504" y="1403"/>
                </a:moveTo>
                <a:cubicBezTo>
                  <a:pt x="1506" y="1405"/>
                  <a:pt x="1511" y="1405"/>
                  <a:pt x="1511" y="1401"/>
                </a:cubicBezTo>
                <a:cubicBezTo>
                  <a:pt x="1510" y="1399"/>
                  <a:pt x="1504" y="1399"/>
                  <a:pt x="1504" y="1403"/>
                </a:cubicBezTo>
                <a:close/>
                <a:moveTo>
                  <a:pt x="1616" y="1400"/>
                </a:moveTo>
                <a:cubicBezTo>
                  <a:pt x="1622" y="1399"/>
                  <a:pt x="1625" y="1402"/>
                  <a:pt x="1623" y="1409"/>
                </a:cubicBezTo>
                <a:cubicBezTo>
                  <a:pt x="1619" y="1409"/>
                  <a:pt x="1615" y="1409"/>
                  <a:pt x="1611" y="1409"/>
                </a:cubicBezTo>
                <a:cubicBezTo>
                  <a:pt x="1610" y="1404"/>
                  <a:pt x="1616" y="1406"/>
                  <a:pt x="1616" y="1400"/>
                </a:cubicBezTo>
                <a:close/>
                <a:moveTo>
                  <a:pt x="1123" y="1403"/>
                </a:moveTo>
                <a:cubicBezTo>
                  <a:pt x="1129" y="1404"/>
                  <a:pt x="1124" y="1410"/>
                  <a:pt x="1119" y="1409"/>
                </a:cubicBezTo>
                <a:cubicBezTo>
                  <a:pt x="1119" y="1408"/>
                  <a:pt x="1119" y="1406"/>
                  <a:pt x="1119" y="1404"/>
                </a:cubicBezTo>
                <a:cubicBezTo>
                  <a:pt x="1121" y="1405"/>
                  <a:pt x="1123" y="1405"/>
                  <a:pt x="1123" y="1403"/>
                </a:cubicBezTo>
                <a:close/>
                <a:moveTo>
                  <a:pt x="407" y="1404"/>
                </a:moveTo>
                <a:cubicBezTo>
                  <a:pt x="414" y="1406"/>
                  <a:pt x="406" y="1414"/>
                  <a:pt x="407" y="1404"/>
                </a:cubicBezTo>
                <a:close/>
                <a:moveTo>
                  <a:pt x="704" y="1406"/>
                </a:moveTo>
                <a:cubicBezTo>
                  <a:pt x="702" y="1405"/>
                  <a:pt x="700" y="1404"/>
                  <a:pt x="696" y="1404"/>
                </a:cubicBezTo>
                <a:cubicBezTo>
                  <a:pt x="695" y="1410"/>
                  <a:pt x="704" y="1411"/>
                  <a:pt x="704" y="1406"/>
                </a:cubicBezTo>
                <a:close/>
                <a:moveTo>
                  <a:pt x="876" y="1408"/>
                </a:moveTo>
                <a:cubicBezTo>
                  <a:pt x="878" y="1409"/>
                  <a:pt x="884" y="1409"/>
                  <a:pt x="884" y="1404"/>
                </a:cubicBezTo>
                <a:cubicBezTo>
                  <a:pt x="880" y="1404"/>
                  <a:pt x="876" y="1404"/>
                  <a:pt x="876" y="1408"/>
                </a:cubicBezTo>
                <a:close/>
                <a:moveTo>
                  <a:pt x="1561" y="1409"/>
                </a:moveTo>
                <a:cubicBezTo>
                  <a:pt x="1561" y="1414"/>
                  <a:pt x="1552" y="1413"/>
                  <a:pt x="1550" y="1411"/>
                </a:cubicBezTo>
                <a:cubicBezTo>
                  <a:pt x="1549" y="1406"/>
                  <a:pt x="1553" y="1408"/>
                  <a:pt x="1553" y="1404"/>
                </a:cubicBezTo>
                <a:cubicBezTo>
                  <a:pt x="1559" y="1403"/>
                  <a:pt x="1558" y="1408"/>
                  <a:pt x="1561" y="1409"/>
                </a:cubicBezTo>
                <a:close/>
                <a:moveTo>
                  <a:pt x="1589" y="1463"/>
                </a:moveTo>
                <a:cubicBezTo>
                  <a:pt x="1589" y="1465"/>
                  <a:pt x="1597" y="1463"/>
                  <a:pt x="1595" y="1471"/>
                </a:cubicBezTo>
                <a:cubicBezTo>
                  <a:pt x="1589" y="1472"/>
                  <a:pt x="1578" y="1474"/>
                  <a:pt x="1581" y="1465"/>
                </a:cubicBezTo>
                <a:cubicBezTo>
                  <a:pt x="1582" y="1464"/>
                  <a:pt x="1586" y="1465"/>
                  <a:pt x="1586" y="1465"/>
                </a:cubicBezTo>
                <a:cubicBezTo>
                  <a:pt x="1585" y="1461"/>
                  <a:pt x="1575" y="1463"/>
                  <a:pt x="1574" y="1465"/>
                </a:cubicBezTo>
                <a:cubicBezTo>
                  <a:pt x="1573" y="1466"/>
                  <a:pt x="1577" y="1467"/>
                  <a:pt x="1577" y="1468"/>
                </a:cubicBezTo>
                <a:cubicBezTo>
                  <a:pt x="1577" y="1470"/>
                  <a:pt x="1572" y="1471"/>
                  <a:pt x="1572" y="1474"/>
                </a:cubicBezTo>
                <a:cubicBezTo>
                  <a:pt x="1569" y="1474"/>
                  <a:pt x="1567" y="1474"/>
                  <a:pt x="1564" y="1474"/>
                </a:cubicBezTo>
                <a:cubicBezTo>
                  <a:pt x="1563" y="1472"/>
                  <a:pt x="1560" y="1457"/>
                  <a:pt x="1568" y="1460"/>
                </a:cubicBezTo>
                <a:cubicBezTo>
                  <a:pt x="1567" y="1457"/>
                  <a:pt x="1562" y="1459"/>
                  <a:pt x="1562" y="1457"/>
                </a:cubicBezTo>
                <a:cubicBezTo>
                  <a:pt x="1564" y="1451"/>
                  <a:pt x="1563" y="1442"/>
                  <a:pt x="1571" y="1443"/>
                </a:cubicBezTo>
                <a:cubicBezTo>
                  <a:pt x="1570" y="1439"/>
                  <a:pt x="1560" y="1443"/>
                  <a:pt x="1562" y="1436"/>
                </a:cubicBezTo>
                <a:cubicBezTo>
                  <a:pt x="1569" y="1437"/>
                  <a:pt x="1572" y="1429"/>
                  <a:pt x="1567" y="1427"/>
                </a:cubicBezTo>
                <a:cubicBezTo>
                  <a:pt x="1570" y="1424"/>
                  <a:pt x="1569" y="1425"/>
                  <a:pt x="1569" y="1419"/>
                </a:cubicBezTo>
                <a:cubicBezTo>
                  <a:pt x="1577" y="1420"/>
                  <a:pt x="1584" y="1416"/>
                  <a:pt x="1581" y="1409"/>
                </a:cubicBezTo>
                <a:cubicBezTo>
                  <a:pt x="1583" y="1408"/>
                  <a:pt x="1584" y="1407"/>
                  <a:pt x="1584" y="1409"/>
                </a:cubicBezTo>
                <a:cubicBezTo>
                  <a:pt x="1588" y="1408"/>
                  <a:pt x="1588" y="1403"/>
                  <a:pt x="1594" y="1404"/>
                </a:cubicBezTo>
                <a:cubicBezTo>
                  <a:pt x="1594" y="1407"/>
                  <a:pt x="1594" y="1409"/>
                  <a:pt x="1594" y="1411"/>
                </a:cubicBezTo>
                <a:cubicBezTo>
                  <a:pt x="1590" y="1411"/>
                  <a:pt x="1586" y="1412"/>
                  <a:pt x="1584" y="1414"/>
                </a:cubicBezTo>
                <a:cubicBezTo>
                  <a:pt x="1587" y="1418"/>
                  <a:pt x="1589" y="1413"/>
                  <a:pt x="1594" y="1414"/>
                </a:cubicBezTo>
                <a:cubicBezTo>
                  <a:pt x="1594" y="1414"/>
                  <a:pt x="1591" y="1417"/>
                  <a:pt x="1592" y="1417"/>
                </a:cubicBezTo>
                <a:cubicBezTo>
                  <a:pt x="1594" y="1418"/>
                  <a:pt x="1603" y="1418"/>
                  <a:pt x="1609" y="1419"/>
                </a:cubicBezTo>
                <a:cubicBezTo>
                  <a:pt x="1609" y="1420"/>
                  <a:pt x="1609" y="1421"/>
                  <a:pt x="1609" y="1422"/>
                </a:cubicBezTo>
                <a:cubicBezTo>
                  <a:pt x="1611" y="1422"/>
                  <a:pt x="1610" y="1419"/>
                  <a:pt x="1611" y="1417"/>
                </a:cubicBezTo>
                <a:cubicBezTo>
                  <a:pt x="1616" y="1418"/>
                  <a:pt x="1617" y="1415"/>
                  <a:pt x="1621" y="1416"/>
                </a:cubicBezTo>
                <a:cubicBezTo>
                  <a:pt x="1623" y="1422"/>
                  <a:pt x="1616" y="1423"/>
                  <a:pt x="1614" y="1420"/>
                </a:cubicBezTo>
                <a:cubicBezTo>
                  <a:pt x="1612" y="1424"/>
                  <a:pt x="1618" y="1425"/>
                  <a:pt x="1612" y="1425"/>
                </a:cubicBezTo>
                <a:cubicBezTo>
                  <a:pt x="1612" y="1430"/>
                  <a:pt x="1619" y="1427"/>
                  <a:pt x="1621" y="1430"/>
                </a:cubicBezTo>
                <a:cubicBezTo>
                  <a:pt x="1621" y="1433"/>
                  <a:pt x="1617" y="1431"/>
                  <a:pt x="1616" y="1435"/>
                </a:cubicBezTo>
                <a:cubicBezTo>
                  <a:pt x="1616" y="1436"/>
                  <a:pt x="1613" y="1437"/>
                  <a:pt x="1612" y="1438"/>
                </a:cubicBezTo>
                <a:cubicBezTo>
                  <a:pt x="1611" y="1443"/>
                  <a:pt x="1612" y="1445"/>
                  <a:pt x="1613" y="1449"/>
                </a:cubicBezTo>
                <a:cubicBezTo>
                  <a:pt x="1611" y="1448"/>
                  <a:pt x="1610" y="1447"/>
                  <a:pt x="1610" y="1449"/>
                </a:cubicBezTo>
                <a:cubicBezTo>
                  <a:pt x="1607" y="1448"/>
                  <a:pt x="1606" y="1446"/>
                  <a:pt x="1608" y="1444"/>
                </a:cubicBezTo>
                <a:cubicBezTo>
                  <a:pt x="1605" y="1443"/>
                  <a:pt x="1605" y="1446"/>
                  <a:pt x="1605" y="1449"/>
                </a:cubicBezTo>
                <a:cubicBezTo>
                  <a:pt x="1598" y="1448"/>
                  <a:pt x="1595" y="1452"/>
                  <a:pt x="1588" y="1450"/>
                </a:cubicBezTo>
                <a:cubicBezTo>
                  <a:pt x="1590" y="1446"/>
                  <a:pt x="1583" y="1441"/>
                  <a:pt x="1590" y="1441"/>
                </a:cubicBezTo>
                <a:cubicBezTo>
                  <a:pt x="1589" y="1439"/>
                  <a:pt x="1586" y="1440"/>
                  <a:pt x="1584" y="1439"/>
                </a:cubicBezTo>
                <a:cubicBezTo>
                  <a:pt x="1581" y="1438"/>
                  <a:pt x="1584" y="1432"/>
                  <a:pt x="1579" y="1433"/>
                </a:cubicBezTo>
                <a:cubicBezTo>
                  <a:pt x="1578" y="1429"/>
                  <a:pt x="1579" y="1423"/>
                  <a:pt x="1575" y="1424"/>
                </a:cubicBezTo>
                <a:cubicBezTo>
                  <a:pt x="1571" y="1425"/>
                  <a:pt x="1573" y="1433"/>
                  <a:pt x="1570" y="1435"/>
                </a:cubicBezTo>
                <a:cubicBezTo>
                  <a:pt x="1571" y="1437"/>
                  <a:pt x="1575" y="1438"/>
                  <a:pt x="1577" y="1439"/>
                </a:cubicBezTo>
                <a:cubicBezTo>
                  <a:pt x="1575" y="1442"/>
                  <a:pt x="1576" y="1443"/>
                  <a:pt x="1577" y="1447"/>
                </a:cubicBezTo>
                <a:cubicBezTo>
                  <a:pt x="1577" y="1448"/>
                  <a:pt x="1579" y="1449"/>
                  <a:pt x="1579" y="1449"/>
                </a:cubicBezTo>
                <a:cubicBezTo>
                  <a:pt x="1579" y="1450"/>
                  <a:pt x="1578" y="1451"/>
                  <a:pt x="1577" y="1450"/>
                </a:cubicBezTo>
                <a:cubicBezTo>
                  <a:pt x="1580" y="1456"/>
                  <a:pt x="1584" y="1457"/>
                  <a:pt x="1592" y="1457"/>
                </a:cubicBezTo>
                <a:cubicBezTo>
                  <a:pt x="1593" y="1460"/>
                  <a:pt x="1592" y="1463"/>
                  <a:pt x="1589" y="1463"/>
                </a:cubicBezTo>
                <a:close/>
                <a:moveTo>
                  <a:pt x="1064" y="1408"/>
                </a:moveTo>
                <a:cubicBezTo>
                  <a:pt x="1064" y="1413"/>
                  <a:pt x="1063" y="1417"/>
                  <a:pt x="1056" y="1416"/>
                </a:cubicBezTo>
                <a:cubicBezTo>
                  <a:pt x="1056" y="1413"/>
                  <a:pt x="1056" y="1411"/>
                  <a:pt x="1056" y="1409"/>
                </a:cubicBezTo>
                <a:cubicBezTo>
                  <a:pt x="1058" y="1408"/>
                  <a:pt x="1061" y="1407"/>
                  <a:pt x="1064" y="1408"/>
                </a:cubicBezTo>
                <a:close/>
                <a:moveTo>
                  <a:pt x="1514" y="1416"/>
                </a:moveTo>
                <a:cubicBezTo>
                  <a:pt x="1509" y="1416"/>
                  <a:pt x="1506" y="1415"/>
                  <a:pt x="1504" y="1412"/>
                </a:cubicBezTo>
                <a:cubicBezTo>
                  <a:pt x="1504" y="1406"/>
                  <a:pt x="1516" y="1411"/>
                  <a:pt x="1514" y="1416"/>
                </a:cubicBezTo>
                <a:close/>
                <a:moveTo>
                  <a:pt x="574" y="1411"/>
                </a:moveTo>
                <a:cubicBezTo>
                  <a:pt x="575" y="1412"/>
                  <a:pt x="576" y="1412"/>
                  <a:pt x="578" y="1412"/>
                </a:cubicBezTo>
                <a:cubicBezTo>
                  <a:pt x="578" y="1416"/>
                  <a:pt x="576" y="1416"/>
                  <a:pt x="574" y="1414"/>
                </a:cubicBezTo>
                <a:cubicBezTo>
                  <a:pt x="574" y="1413"/>
                  <a:pt x="574" y="1412"/>
                  <a:pt x="574" y="1411"/>
                </a:cubicBezTo>
                <a:close/>
                <a:moveTo>
                  <a:pt x="665" y="1412"/>
                </a:moveTo>
                <a:cubicBezTo>
                  <a:pt x="665" y="1411"/>
                  <a:pt x="661" y="1410"/>
                  <a:pt x="661" y="1412"/>
                </a:cubicBezTo>
                <a:cubicBezTo>
                  <a:pt x="660" y="1416"/>
                  <a:pt x="667" y="1416"/>
                  <a:pt x="665" y="1412"/>
                </a:cubicBezTo>
                <a:close/>
                <a:moveTo>
                  <a:pt x="997" y="1411"/>
                </a:moveTo>
                <a:cubicBezTo>
                  <a:pt x="998" y="1414"/>
                  <a:pt x="1001" y="1415"/>
                  <a:pt x="1001" y="1420"/>
                </a:cubicBezTo>
                <a:cubicBezTo>
                  <a:pt x="996" y="1419"/>
                  <a:pt x="995" y="1422"/>
                  <a:pt x="991" y="1422"/>
                </a:cubicBezTo>
                <a:cubicBezTo>
                  <a:pt x="992" y="1417"/>
                  <a:pt x="987" y="1418"/>
                  <a:pt x="988" y="1412"/>
                </a:cubicBezTo>
                <a:cubicBezTo>
                  <a:pt x="990" y="1411"/>
                  <a:pt x="994" y="1411"/>
                  <a:pt x="997" y="1411"/>
                </a:cubicBezTo>
                <a:close/>
                <a:moveTo>
                  <a:pt x="889" y="1412"/>
                </a:moveTo>
                <a:cubicBezTo>
                  <a:pt x="890" y="1417"/>
                  <a:pt x="886" y="1418"/>
                  <a:pt x="887" y="1424"/>
                </a:cubicBezTo>
                <a:cubicBezTo>
                  <a:pt x="885" y="1424"/>
                  <a:pt x="882" y="1424"/>
                  <a:pt x="880" y="1424"/>
                </a:cubicBezTo>
                <a:cubicBezTo>
                  <a:pt x="880" y="1420"/>
                  <a:pt x="880" y="1417"/>
                  <a:pt x="880" y="1414"/>
                </a:cubicBezTo>
                <a:cubicBezTo>
                  <a:pt x="884" y="1415"/>
                  <a:pt x="884" y="1411"/>
                  <a:pt x="889" y="1412"/>
                </a:cubicBezTo>
                <a:close/>
                <a:moveTo>
                  <a:pt x="1345" y="1425"/>
                </a:moveTo>
                <a:cubicBezTo>
                  <a:pt x="1342" y="1425"/>
                  <a:pt x="1339" y="1425"/>
                  <a:pt x="1336" y="1425"/>
                </a:cubicBezTo>
                <a:cubicBezTo>
                  <a:pt x="1337" y="1420"/>
                  <a:pt x="1333" y="1420"/>
                  <a:pt x="1334" y="1416"/>
                </a:cubicBezTo>
                <a:cubicBezTo>
                  <a:pt x="1337" y="1414"/>
                  <a:pt x="1340" y="1411"/>
                  <a:pt x="1344" y="1414"/>
                </a:cubicBezTo>
                <a:cubicBezTo>
                  <a:pt x="1342" y="1420"/>
                  <a:pt x="1346" y="1420"/>
                  <a:pt x="1345" y="1425"/>
                </a:cubicBezTo>
                <a:close/>
                <a:moveTo>
                  <a:pt x="923" y="1416"/>
                </a:moveTo>
                <a:cubicBezTo>
                  <a:pt x="930" y="1415"/>
                  <a:pt x="931" y="1420"/>
                  <a:pt x="931" y="1427"/>
                </a:cubicBezTo>
                <a:cubicBezTo>
                  <a:pt x="925" y="1425"/>
                  <a:pt x="923" y="1429"/>
                  <a:pt x="918" y="1428"/>
                </a:cubicBezTo>
                <a:cubicBezTo>
                  <a:pt x="918" y="1422"/>
                  <a:pt x="922" y="1420"/>
                  <a:pt x="923" y="1416"/>
                </a:cubicBezTo>
                <a:close/>
                <a:moveTo>
                  <a:pt x="574" y="1417"/>
                </a:moveTo>
                <a:cubicBezTo>
                  <a:pt x="578" y="1417"/>
                  <a:pt x="577" y="1422"/>
                  <a:pt x="577" y="1427"/>
                </a:cubicBezTo>
                <a:cubicBezTo>
                  <a:pt x="576" y="1426"/>
                  <a:pt x="573" y="1424"/>
                  <a:pt x="573" y="1427"/>
                </a:cubicBezTo>
                <a:cubicBezTo>
                  <a:pt x="569" y="1427"/>
                  <a:pt x="572" y="1421"/>
                  <a:pt x="571" y="1419"/>
                </a:cubicBezTo>
                <a:cubicBezTo>
                  <a:pt x="573" y="1419"/>
                  <a:pt x="574" y="1418"/>
                  <a:pt x="574" y="1417"/>
                </a:cubicBezTo>
                <a:close/>
                <a:moveTo>
                  <a:pt x="819" y="1417"/>
                </a:moveTo>
                <a:cubicBezTo>
                  <a:pt x="820" y="1418"/>
                  <a:pt x="823" y="1419"/>
                  <a:pt x="825" y="1419"/>
                </a:cubicBezTo>
                <a:cubicBezTo>
                  <a:pt x="825" y="1424"/>
                  <a:pt x="831" y="1428"/>
                  <a:pt x="827" y="1431"/>
                </a:cubicBezTo>
                <a:cubicBezTo>
                  <a:pt x="818" y="1433"/>
                  <a:pt x="813" y="1422"/>
                  <a:pt x="819" y="1417"/>
                </a:cubicBezTo>
                <a:close/>
                <a:moveTo>
                  <a:pt x="1264" y="1419"/>
                </a:moveTo>
                <a:cubicBezTo>
                  <a:pt x="1263" y="1424"/>
                  <a:pt x="1271" y="1421"/>
                  <a:pt x="1274" y="1422"/>
                </a:cubicBezTo>
                <a:cubicBezTo>
                  <a:pt x="1275" y="1416"/>
                  <a:pt x="1267" y="1416"/>
                  <a:pt x="1264" y="1419"/>
                </a:cubicBezTo>
                <a:close/>
                <a:moveTo>
                  <a:pt x="436" y="1419"/>
                </a:moveTo>
                <a:cubicBezTo>
                  <a:pt x="439" y="1419"/>
                  <a:pt x="443" y="1419"/>
                  <a:pt x="447" y="1419"/>
                </a:cubicBezTo>
                <a:cubicBezTo>
                  <a:pt x="446" y="1425"/>
                  <a:pt x="436" y="1427"/>
                  <a:pt x="436" y="1419"/>
                </a:cubicBezTo>
                <a:close/>
                <a:moveTo>
                  <a:pt x="1379" y="1419"/>
                </a:moveTo>
                <a:cubicBezTo>
                  <a:pt x="1382" y="1419"/>
                  <a:pt x="1385" y="1419"/>
                  <a:pt x="1389" y="1419"/>
                </a:cubicBezTo>
                <a:cubicBezTo>
                  <a:pt x="1389" y="1426"/>
                  <a:pt x="1388" y="1432"/>
                  <a:pt x="1381" y="1431"/>
                </a:cubicBezTo>
                <a:cubicBezTo>
                  <a:pt x="1378" y="1426"/>
                  <a:pt x="1378" y="1425"/>
                  <a:pt x="1379" y="1419"/>
                </a:cubicBezTo>
                <a:close/>
                <a:moveTo>
                  <a:pt x="1562" y="1425"/>
                </a:moveTo>
                <a:cubicBezTo>
                  <a:pt x="1561" y="1425"/>
                  <a:pt x="1559" y="1425"/>
                  <a:pt x="1558" y="1425"/>
                </a:cubicBezTo>
                <a:cubicBezTo>
                  <a:pt x="1557" y="1428"/>
                  <a:pt x="1559" y="1428"/>
                  <a:pt x="1559" y="1430"/>
                </a:cubicBezTo>
                <a:cubicBezTo>
                  <a:pt x="1559" y="1435"/>
                  <a:pt x="1554" y="1434"/>
                  <a:pt x="1556" y="1441"/>
                </a:cubicBezTo>
                <a:cubicBezTo>
                  <a:pt x="1552" y="1441"/>
                  <a:pt x="1547" y="1441"/>
                  <a:pt x="1543" y="1441"/>
                </a:cubicBezTo>
                <a:cubicBezTo>
                  <a:pt x="1542" y="1436"/>
                  <a:pt x="1548" y="1438"/>
                  <a:pt x="1547" y="1433"/>
                </a:cubicBezTo>
                <a:cubicBezTo>
                  <a:pt x="1546" y="1429"/>
                  <a:pt x="1542" y="1429"/>
                  <a:pt x="1540" y="1431"/>
                </a:cubicBezTo>
                <a:cubicBezTo>
                  <a:pt x="1538" y="1430"/>
                  <a:pt x="1542" y="1430"/>
                  <a:pt x="1542" y="1428"/>
                </a:cubicBezTo>
                <a:cubicBezTo>
                  <a:pt x="1542" y="1426"/>
                  <a:pt x="1544" y="1423"/>
                  <a:pt x="1545" y="1420"/>
                </a:cubicBezTo>
                <a:cubicBezTo>
                  <a:pt x="1550" y="1420"/>
                  <a:pt x="1561" y="1415"/>
                  <a:pt x="1562" y="1425"/>
                </a:cubicBezTo>
                <a:close/>
                <a:moveTo>
                  <a:pt x="1038" y="1424"/>
                </a:moveTo>
                <a:cubicBezTo>
                  <a:pt x="1040" y="1426"/>
                  <a:pt x="1047" y="1426"/>
                  <a:pt x="1047" y="1422"/>
                </a:cubicBezTo>
                <a:cubicBezTo>
                  <a:pt x="1045" y="1420"/>
                  <a:pt x="1038" y="1419"/>
                  <a:pt x="1038" y="1424"/>
                </a:cubicBezTo>
                <a:close/>
                <a:moveTo>
                  <a:pt x="566" y="1425"/>
                </a:moveTo>
                <a:cubicBezTo>
                  <a:pt x="568" y="1424"/>
                  <a:pt x="567" y="1425"/>
                  <a:pt x="565" y="1424"/>
                </a:cubicBezTo>
                <a:cubicBezTo>
                  <a:pt x="565" y="1423"/>
                  <a:pt x="563" y="1421"/>
                  <a:pt x="563" y="1424"/>
                </a:cubicBezTo>
                <a:cubicBezTo>
                  <a:pt x="563" y="1424"/>
                  <a:pt x="565" y="1423"/>
                  <a:pt x="565" y="1424"/>
                </a:cubicBezTo>
                <a:cubicBezTo>
                  <a:pt x="566" y="1425"/>
                  <a:pt x="564" y="1427"/>
                  <a:pt x="566" y="1425"/>
                </a:cubicBezTo>
                <a:close/>
                <a:moveTo>
                  <a:pt x="1818" y="1428"/>
                </a:moveTo>
                <a:cubicBezTo>
                  <a:pt x="1812" y="1427"/>
                  <a:pt x="1805" y="1430"/>
                  <a:pt x="1803" y="1428"/>
                </a:cubicBezTo>
                <a:cubicBezTo>
                  <a:pt x="1800" y="1422"/>
                  <a:pt x="1810" y="1427"/>
                  <a:pt x="1812" y="1425"/>
                </a:cubicBezTo>
                <a:cubicBezTo>
                  <a:pt x="1812" y="1425"/>
                  <a:pt x="1812" y="1423"/>
                  <a:pt x="1812" y="1424"/>
                </a:cubicBezTo>
                <a:cubicBezTo>
                  <a:pt x="1815" y="1424"/>
                  <a:pt x="1819" y="1425"/>
                  <a:pt x="1818" y="1428"/>
                </a:cubicBezTo>
                <a:close/>
                <a:moveTo>
                  <a:pt x="1312" y="1425"/>
                </a:moveTo>
                <a:cubicBezTo>
                  <a:pt x="1315" y="1425"/>
                  <a:pt x="1315" y="1427"/>
                  <a:pt x="1317" y="1427"/>
                </a:cubicBezTo>
                <a:cubicBezTo>
                  <a:pt x="1316" y="1429"/>
                  <a:pt x="1316" y="1433"/>
                  <a:pt x="1311" y="1431"/>
                </a:cubicBezTo>
                <a:cubicBezTo>
                  <a:pt x="1310" y="1428"/>
                  <a:pt x="1312" y="1427"/>
                  <a:pt x="1312" y="1425"/>
                </a:cubicBezTo>
                <a:close/>
                <a:moveTo>
                  <a:pt x="1795" y="1427"/>
                </a:moveTo>
                <a:cubicBezTo>
                  <a:pt x="1795" y="1429"/>
                  <a:pt x="1795" y="1432"/>
                  <a:pt x="1795" y="1435"/>
                </a:cubicBezTo>
                <a:cubicBezTo>
                  <a:pt x="1791" y="1430"/>
                  <a:pt x="1788" y="1437"/>
                  <a:pt x="1793" y="1438"/>
                </a:cubicBezTo>
                <a:cubicBezTo>
                  <a:pt x="1790" y="1440"/>
                  <a:pt x="1788" y="1438"/>
                  <a:pt x="1785" y="1438"/>
                </a:cubicBezTo>
                <a:cubicBezTo>
                  <a:pt x="1786" y="1433"/>
                  <a:pt x="1784" y="1432"/>
                  <a:pt x="1784" y="1428"/>
                </a:cubicBezTo>
                <a:cubicBezTo>
                  <a:pt x="1786" y="1426"/>
                  <a:pt x="1791" y="1427"/>
                  <a:pt x="1795" y="1427"/>
                </a:cubicBezTo>
                <a:close/>
                <a:moveTo>
                  <a:pt x="1782" y="1431"/>
                </a:moveTo>
                <a:cubicBezTo>
                  <a:pt x="1777" y="1438"/>
                  <a:pt x="1768" y="1435"/>
                  <a:pt x="1759" y="1435"/>
                </a:cubicBezTo>
                <a:cubicBezTo>
                  <a:pt x="1759" y="1433"/>
                  <a:pt x="1759" y="1431"/>
                  <a:pt x="1759" y="1430"/>
                </a:cubicBezTo>
                <a:cubicBezTo>
                  <a:pt x="1764" y="1427"/>
                  <a:pt x="1779" y="1427"/>
                  <a:pt x="1782" y="1431"/>
                </a:cubicBezTo>
                <a:close/>
                <a:moveTo>
                  <a:pt x="1393" y="1433"/>
                </a:moveTo>
                <a:cubicBezTo>
                  <a:pt x="1391" y="1433"/>
                  <a:pt x="1391" y="1431"/>
                  <a:pt x="1388" y="1431"/>
                </a:cubicBezTo>
                <a:cubicBezTo>
                  <a:pt x="1386" y="1435"/>
                  <a:pt x="1394" y="1436"/>
                  <a:pt x="1393" y="1433"/>
                </a:cubicBezTo>
                <a:close/>
                <a:moveTo>
                  <a:pt x="756" y="1441"/>
                </a:moveTo>
                <a:cubicBezTo>
                  <a:pt x="751" y="1440"/>
                  <a:pt x="742" y="1443"/>
                  <a:pt x="743" y="1436"/>
                </a:cubicBezTo>
                <a:cubicBezTo>
                  <a:pt x="747" y="1434"/>
                  <a:pt x="758" y="1433"/>
                  <a:pt x="756" y="1441"/>
                </a:cubicBezTo>
                <a:close/>
                <a:moveTo>
                  <a:pt x="1844" y="1443"/>
                </a:moveTo>
                <a:cubicBezTo>
                  <a:pt x="1842" y="1447"/>
                  <a:pt x="1837" y="1442"/>
                  <a:pt x="1836" y="1439"/>
                </a:cubicBezTo>
                <a:cubicBezTo>
                  <a:pt x="1832" y="1439"/>
                  <a:pt x="1827" y="1440"/>
                  <a:pt x="1825" y="1438"/>
                </a:cubicBezTo>
                <a:cubicBezTo>
                  <a:pt x="1826" y="1432"/>
                  <a:pt x="1836" y="1435"/>
                  <a:pt x="1841" y="1435"/>
                </a:cubicBezTo>
                <a:cubicBezTo>
                  <a:pt x="1842" y="1436"/>
                  <a:pt x="1842" y="1437"/>
                  <a:pt x="1844" y="1438"/>
                </a:cubicBezTo>
                <a:cubicBezTo>
                  <a:pt x="1843" y="1439"/>
                  <a:pt x="1842" y="1442"/>
                  <a:pt x="1844" y="1443"/>
                </a:cubicBezTo>
                <a:close/>
                <a:moveTo>
                  <a:pt x="497" y="1446"/>
                </a:moveTo>
                <a:cubicBezTo>
                  <a:pt x="496" y="1444"/>
                  <a:pt x="489" y="1446"/>
                  <a:pt x="494" y="1449"/>
                </a:cubicBezTo>
                <a:cubicBezTo>
                  <a:pt x="493" y="1448"/>
                  <a:pt x="498" y="1446"/>
                  <a:pt x="497" y="1446"/>
                </a:cubicBezTo>
                <a:close/>
                <a:moveTo>
                  <a:pt x="1776" y="1447"/>
                </a:moveTo>
                <a:cubicBezTo>
                  <a:pt x="1774" y="1451"/>
                  <a:pt x="1770" y="1451"/>
                  <a:pt x="1769" y="1455"/>
                </a:cubicBezTo>
                <a:cubicBezTo>
                  <a:pt x="1768" y="1454"/>
                  <a:pt x="1762" y="1457"/>
                  <a:pt x="1761" y="1455"/>
                </a:cubicBezTo>
                <a:cubicBezTo>
                  <a:pt x="1760" y="1453"/>
                  <a:pt x="1760" y="1457"/>
                  <a:pt x="1757" y="1454"/>
                </a:cubicBezTo>
                <a:cubicBezTo>
                  <a:pt x="1754" y="1454"/>
                  <a:pt x="1756" y="1461"/>
                  <a:pt x="1753" y="1462"/>
                </a:cubicBezTo>
                <a:cubicBezTo>
                  <a:pt x="1750" y="1460"/>
                  <a:pt x="1743" y="1461"/>
                  <a:pt x="1740" y="1458"/>
                </a:cubicBezTo>
                <a:cubicBezTo>
                  <a:pt x="1740" y="1457"/>
                  <a:pt x="1739" y="1456"/>
                  <a:pt x="1738" y="1455"/>
                </a:cubicBezTo>
                <a:cubicBezTo>
                  <a:pt x="1739" y="1450"/>
                  <a:pt x="1749" y="1447"/>
                  <a:pt x="1755" y="1449"/>
                </a:cubicBezTo>
                <a:cubicBezTo>
                  <a:pt x="1758" y="1449"/>
                  <a:pt x="1758" y="1449"/>
                  <a:pt x="1758" y="1452"/>
                </a:cubicBezTo>
                <a:cubicBezTo>
                  <a:pt x="1765" y="1450"/>
                  <a:pt x="1769" y="1444"/>
                  <a:pt x="1776" y="1447"/>
                </a:cubicBezTo>
                <a:close/>
                <a:moveTo>
                  <a:pt x="1653" y="1447"/>
                </a:moveTo>
                <a:cubicBezTo>
                  <a:pt x="1654" y="1448"/>
                  <a:pt x="1656" y="1449"/>
                  <a:pt x="1658" y="1449"/>
                </a:cubicBezTo>
                <a:cubicBezTo>
                  <a:pt x="1655" y="1451"/>
                  <a:pt x="1656" y="1455"/>
                  <a:pt x="1651" y="1455"/>
                </a:cubicBezTo>
                <a:cubicBezTo>
                  <a:pt x="1651" y="1452"/>
                  <a:pt x="1652" y="1449"/>
                  <a:pt x="1653" y="1447"/>
                </a:cubicBezTo>
                <a:close/>
                <a:moveTo>
                  <a:pt x="1685" y="1454"/>
                </a:moveTo>
                <a:cubicBezTo>
                  <a:pt x="1684" y="1454"/>
                  <a:pt x="1684" y="1453"/>
                  <a:pt x="1684" y="1452"/>
                </a:cubicBezTo>
                <a:cubicBezTo>
                  <a:pt x="1681" y="1456"/>
                  <a:pt x="1676" y="1456"/>
                  <a:pt x="1672" y="1454"/>
                </a:cubicBezTo>
                <a:cubicBezTo>
                  <a:pt x="1672" y="1449"/>
                  <a:pt x="1679" y="1452"/>
                  <a:pt x="1679" y="1447"/>
                </a:cubicBezTo>
                <a:cubicBezTo>
                  <a:pt x="1681" y="1447"/>
                  <a:pt x="1683" y="1447"/>
                  <a:pt x="1684" y="1447"/>
                </a:cubicBezTo>
                <a:cubicBezTo>
                  <a:pt x="1684" y="1450"/>
                  <a:pt x="1686" y="1451"/>
                  <a:pt x="1685" y="1454"/>
                </a:cubicBezTo>
                <a:close/>
                <a:moveTo>
                  <a:pt x="1714" y="1449"/>
                </a:moveTo>
                <a:cubicBezTo>
                  <a:pt x="1711" y="1456"/>
                  <a:pt x="1706" y="1451"/>
                  <a:pt x="1701" y="1454"/>
                </a:cubicBezTo>
                <a:cubicBezTo>
                  <a:pt x="1699" y="1445"/>
                  <a:pt x="1709" y="1447"/>
                  <a:pt x="1714" y="1449"/>
                </a:cubicBezTo>
                <a:close/>
                <a:moveTo>
                  <a:pt x="1937" y="1449"/>
                </a:moveTo>
                <a:cubicBezTo>
                  <a:pt x="1934" y="1449"/>
                  <a:pt x="1931" y="1449"/>
                  <a:pt x="1929" y="1449"/>
                </a:cubicBezTo>
                <a:cubicBezTo>
                  <a:pt x="1926" y="1454"/>
                  <a:pt x="1939" y="1454"/>
                  <a:pt x="1937" y="1449"/>
                </a:cubicBezTo>
                <a:close/>
                <a:moveTo>
                  <a:pt x="1729" y="1458"/>
                </a:moveTo>
                <a:cubicBezTo>
                  <a:pt x="1723" y="1457"/>
                  <a:pt x="1724" y="1463"/>
                  <a:pt x="1718" y="1462"/>
                </a:cubicBezTo>
                <a:cubicBezTo>
                  <a:pt x="1718" y="1459"/>
                  <a:pt x="1718" y="1457"/>
                  <a:pt x="1716" y="1457"/>
                </a:cubicBezTo>
                <a:cubicBezTo>
                  <a:pt x="1718" y="1453"/>
                  <a:pt x="1729" y="1452"/>
                  <a:pt x="1729" y="1458"/>
                </a:cubicBezTo>
                <a:close/>
                <a:moveTo>
                  <a:pt x="1380" y="1463"/>
                </a:moveTo>
                <a:cubicBezTo>
                  <a:pt x="1381" y="1459"/>
                  <a:pt x="1378" y="1458"/>
                  <a:pt x="1374" y="1458"/>
                </a:cubicBezTo>
                <a:cubicBezTo>
                  <a:pt x="1374" y="1463"/>
                  <a:pt x="1376" y="1464"/>
                  <a:pt x="1380" y="1463"/>
                </a:cubicBezTo>
                <a:close/>
                <a:moveTo>
                  <a:pt x="1572" y="1479"/>
                </a:moveTo>
                <a:cubicBezTo>
                  <a:pt x="1572" y="1483"/>
                  <a:pt x="1575" y="1486"/>
                  <a:pt x="1572" y="1489"/>
                </a:cubicBezTo>
                <a:cubicBezTo>
                  <a:pt x="1566" y="1489"/>
                  <a:pt x="1564" y="1486"/>
                  <a:pt x="1564" y="1481"/>
                </a:cubicBezTo>
                <a:cubicBezTo>
                  <a:pt x="1568" y="1481"/>
                  <a:pt x="1567" y="1478"/>
                  <a:pt x="1572" y="1479"/>
                </a:cubicBezTo>
                <a:close/>
                <a:moveTo>
                  <a:pt x="104" y="1281"/>
                </a:moveTo>
                <a:cubicBezTo>
                  <a:pt x="107" y="1280"/>
                  <a:pt x="102" y="1271"/>
                  <a:pt x="101" y="1276"/>
                </a:cubicBezTo>
                <a:cubicBezTo>
                  <a:pt x="103" y="1276"/>
                  <a:pt x="102" y="1280"/>
                  <a:pt x="104" y="1281"/>
                </a:cubicBezTo>
                <a:close/>
                <a:moveTo>
                  <a:pt x="149" y="1276"/>
                </a:moveTo>
                <a:cubicBezTo>
                  <a:pt x="153" y="1279"/>
                  <a:pt x="164" y="1272"/>
                  <a:pt x="164" y="1282"/>
                </a:cubicBezTo>
                <a:cubicBezTo>
                  <a:pt x="159" y="1280"/>
                  <a:pt x="157" y="1283"/>
                  <a:pt x="149" y="1282"/>
                </a:cubicBezTo>
                <a:cubicBezTo>
                  <a:pt x="149" y="1280"/>
                  <a:pt x="149" y="1278"/>
                  <a:pt x="149" y="1276"/>
                </a:cubicBezTo>
                <a:close/>
                <a:moveTo>
                  <a:pt x="428" y="1422"/>
                </a:moveTo>
                <a:cubicBezTo>
                  <a:pt x="426" y="1424"/>
                  <a:pt x="423" y="1427"/>
                  <a:pt x="417" y="1427"/>
                </a:cubicBezTo>
                <a:cubicBezTo>
                  <a:pt x="418" y="1422"/>
                  <a:pt x="425" y="1424"/>
                  <a:pt x="428" y="1422"/>
                </a:cubicBezTo>
                <a:close/>
                <a:moveTo>
                  <a:pt x="1352" y="57"/>
                </a:moveTo>
                <a:cubicBezTo>
                  <a:pt x="1350" y="59"/>
                  <a:pt x="1346" y="61"/>
                  <a:pt x="1344" y="58"/>
                </a:cubicBezTo>
                <a:cubicBezTo>
                  <a:pt x="1346" y="55"/>
                  <a:pt x="1348" y="59"/>
                  <a:pt x="1352" y="57"/>
                </a:cubicBezTo>
                <a:close/>
                <a:moveTo>
                  <a:pt x="1011" y="20"/>
                </a:moveTo>
                <a:cubicBezTo>
                  <a:pt x="1015" y="23"/>
                  <a:pt x="1006" y="30"/>
                  <a:pt x="1001" y="31"/>
                </a:cubicBezTo>
                <a:cubicBezTo>
                  <a:pt x="1004" y="27"/>
                  <a:pt x="1010" y="26"/>
                  <a:pt x="1011" y="20"/>
                </a:cubicBezTo>
                <a:close/>
                <a:moveTo>
                  <a:pt x="151" y="608"/>
                </a:moveTo>
                <a:cubicBezTo>
                  <a:pt x="147" y="605"/>
                  <a:pt x="150" y="604"/>
                  <a:pt x="152" y="602"/>
                </a:cubicBezTo>
                <a:cubicBezTo>
                  <a:pt x="145" y="598"/>
                  <a:pt x="147" y="604"/>
                  <a:pt x="146" y="608"/>
                </a:cubicBezTo>
                <a:cubicBezTo>
                  <a:pt x="149" y="608"/>
                  <a:pt x="149" y="611"/>
                  <a:pt x="151" y="612"/>
                </a:cubicBezTo>
                <a:cubicBezTo>
                  <a:pt x="150" y="607"/>
                  <a:pt x="157" y="610"/>
                  <a:pt x="156" y="605"/>
                </a:cubicBezTo>
                <a:cubicBezTo>
                  <a:pt x="152" y="605"/>
                  <a:pt x="152" y="607"/>
                  <a:pt x="151" y="608"/>
                </a:cubicBezTo>
                <a:close/>
                <a:moveTo>
                  <a:pt x="1142" y="25"/>
                </a:moveTo>
                <a:cubicBezTo>
                  <a:pt x="1140" y="25"/>
                  <a:pt x="1138" y="26"/>
                  <a:pt x="1138" y="28"/>
                </a:cubicBezTo>
                <a:cubicBezTo>
                  <a:pt x="1139" y="28"/>
                  <a:pt x="1141" y="28"/>
                  <a:pt x="1141" y="30"/>
                </a:cubicBezTo>
                <a:cubicBezTo>
                  <a:pt x="1140" y="30"/>
                  <a:pt x="1138" y="30"/>
                  <a:pt x="1138" y="31"/>
                </a:cubicBezTo>
                <a:cubicBezTo>
                  <a:pt x="1144" y="31"/>
                  <a:pt x="1147" y="28"/>
                  <a:pt x="1148" y="22"/>
                </a:cubicBezTo>
                <a:cubicBezTo>
                  <a:pt x="1150" y="21"/>
                  <a:pt x="1151" y="19"/>
                  <a:pt x="1154" y="20"/>
                </a:cubicBezTo>
                <a:cubicBezTo>
                  <a:pt x="1153" y="15"/>
                  <a:pt x="1157" y="14"/>
                  <a:pt x="1156" y="9"/>
                </a:cubicBezTo>
                <a:cubicBezTo>
                  <a:pt x="1146" y="6"/>
                  <a:pt x="1150" y="17"/>
                  <a:pt x="1141" y="15"/>
                </a:cubicBezTo>
                <a:cubicBezTo>
                  <a:pt x="1140" y="20"/>
                  <a:pt x="1144" y="20"/>
                  <a:pt x="1142" y="25"/>
                </a:cubicBezTo>
                <a:close/>
                <a:moveTo>
                  <a:pt x="1142" y="20"/>
                </a:moveTo>
                <a:cubicBezTo>
                  <a:pt x="1142" y="17"/>
                  <a:pt x="1144" y="17"/>
                  <a:pt x="1146" y="17"/>
                </a:cubicBezTo>
                <a:cubicBezTo>
                  <a:pt x="1146" y="18"/>
                  <a:pt x="1146" y="18"/>
                  <a:pt x="1148" y="18"/>
                </a:cubicBezTo>
                <a:cubicBezTo>
                  <a:pt x="1147" y="20"/>
                  <a:pt x="1144" y="20"/>
                  <a:pt x="1142" y="20"/>
                </a:cubicBezTo>
                <a:close/>
                <a:moveTo>
                  <a:pt x="983" y="31"/>
                </a:moveTo>
                <a:cubicBezTo>
                  <a:pt x="986" y="31"/>
                  <a:pt x="988" y="30"/>
                  <a:pt x="989" y="28"/>
                </a:cubicBezTo>
                <a:cubicBezTo>
                  <a:pt x="985" y="30"/>
                  <a:pt x="980" y="25"/>
                  <a:pt x="979" y="28"/>
                </a:cubicBezTo>
                <a:cubicBezTo>
                  <a:pt x="981" y="28"/>
                  <a:pt x="982" y="30"/>
                  <a:pt x="983" y="31"/>
                </a:cubicBezTo>
                <a:close/>
                <a:moveTo>
                  <a:pt x="1597" y="41"/>
                </a:moveTo>
                <a:cubicBezTo>
                  <a:pt x="1597" y="41"/>
                  <a:pt x="1600" y="38"/>
                  <a:pt x="1602" y="39"/>
                </a:cubicBezTo>
                <a:cubicBezTo>
                  <a:pt x="1602" y="40"/>
                  <a:pt x="1595" y="44"/>
                  <a:pt x="1593" y="41"/>
                </a:cubicBezTo>
                <a:cubicBezTo>
                  <a:pt x="1592" y="39"/>
                  <a:pt x="1597" y="39"/>
                  <a:pt x="1597" y="41"/>
                </a:cubicBezTo>
                <a:close/>
                <a:moveTo>
                  <a:pt x="1407" y="63"/>
                </a:moveTo>
                <a:cubicBezTo>
                  <a:pt x="1407" y="61"/>
                  <a:pt x="1408" y="59"/>
                  <a:pt x="1410" y="58"/>
                </a:cubicBezTo>
                <a:cubicBezTo>
                  <a:pt x="1412" y="65"/>
                  <a:pt x="1421" y="56"/>
                  <a:pt x="1413" y="60"/>
                </a:cubicBezTo>
                <a:cubicBezTo>
                  <a:pt x="1413" y="58"/>
                  <a:pt x="1411" y="56"/>
                  <a:pt x="1408" y="57"/>
                </a:cubicBezTo>
                <a:cubicBezTo>
                  <a:pt x="1409" y="59"/>
                  <a:pt x="1402" y="61"/>
                  <a:pt x="1407" y="63"/>
                </a:cubicBezTo>
                <a:close/>
                <a:moveTo>
                  <a:pt x="1814" y="141"/>
                </a:moveTo>
                <a:cubicBezTo>
                  <a:pt x="1810" y="140"/>
                  <a:pt x="1811" y="143"/>
                  <a:pt x="1808" y="141"/>
                </a:cubicBezTo>
                <a:cubicBezTo>
                  <a:pt x="1812" y="135"/>
                  <a:pt x="1817" y="143"/>
                  <a:pt x="1819" y="144"/>
                </a:cubicBezTo>
                <a:cubicBezTo>
                  <a:pt x="1818" y="148"/>
                  <a:pt x="1813" y="144"/>
                  <a:pt x="1814" y="141"/>
                </a:cubicBezTo>
                <a:close/>
                <a:moveTo>
                  <a:pt x="2041" y="175"/>
                </a:moveTo>
                <a:cubicBezTo>
                  <a:pt x="2043" y="171"/>
                  <a:pt x="2033" y="177"/>
                  <a:pt x="2035" y="172"/>
                </a:cubicBezTo>
                <a:cubicBezTo>
                  <a:pt x="2036" y="172"/>
                  <a:pt x="2038" y="172"/>
                  <a:pt x="2038" y="171"/>
                </a:cubicBezTo>
                <a:cubicBezTo>
                  <a:pt x="2036" y="170"/>
                  <a:pt x="2035" y="172"/>
                  <a:pt x="2033" y="172"/>
                </a:cubicBezTo>
                <a:cubicBezTo>
                  <a:pt x="2029" y="173"/>
                  <a:pt x="2025" y="173"/>
                  <a:pt x="2017" y="174"/>
                </a:cubicBezTo>
                <a:cubicBezTo>
                  <a:pt x="2017" y="172"/>
                  <a:pt x="2019" y="171"/>
                  <a:pt x="2015" y="171"/>
                </a:cubicBezTo>
                <a:cubicBezTo>
                  <a:pt x="2012" y="171"/>
                  <a:pt x="2014" y="175"/>
                  <a:pt x="2010" y="174"/>
                </a:cubicBezTo>
                <a:cubicBezTo>
                  <a:pt x="2010" y="172"/>
                  <a:pt x="2013" y="171"/>
                  <a:pt x="2008" y="171"/>
                </a:cubicBezTo>
                <a:cubicBezTo>
                  <a:pt x="2006" y="171"/>
                  <a:pt x="2007" y="175"/>
                  <a:pt x="2003" y="174"/>
                </a:cubicBezTo>
                <a:cubicBezTo>
                  <a:pt x="1996" y="172"/>
                  <a:pt x="1986" y="168"/>
                  <a:pt x="1983" y="177"/>
                </a:cubicBezTo>
                <a:cubicBezTo>
                  <a:pt x="1995" y="176"/>
                  <a:pt x="2006" y="178"/>
                  <a:pt x="2016" y="177"/>
                </a:cubicBezTo>
                <a:cubicBezTo>
                  <a:pt x="2019" y="177"/>
                  <a:pt x="2020" y="175"/>
                  <a:pt x="2021" y="175"/>
                </a:cubicBezTo>
                <a:cubicBezTo>
                  <a:pt x="2024" y="175"/>
                  <a:pt x="2024" y="177"/>
                  <a:pt x="2028" y="177"/>
                </a:cubicBezTo>
                <a:cubicBezTo>
                  <a:pt x="2030" y="177"/>
                  <a:pt x="2031" y="175"/>
                  <a:pt x="2035" y="175"/>
                </a:cubicBezTo>
                <a:cubicBezTo>
                  <a:pt x="2037" y="175"/>
                  <a:pt x="2037" y="177"/>
                  <a:pt x="2040" y="177"/>
                </a:cubicBezTo>
                <a:cubicBezTo>
                  <a:pt x="2050" y="178"/>
                  <a:pt x="2062" y="177"/>
                  <a:pt x="2071" y="177"/>
                </a:cubicBezTo>
                <a:cubicBezTo>
                  <a:pt x="2074" y="177"/>
                  <a:pt x="2078" y="179"/>
                  <a:pt x="2081" y="175"/>
                </a:cubicBezTo>
                <a:cubicBezTo>
                  <a:pt x="2074" y="173"/>
                  <a:pt x="2069" y="175"/>
                  <a:pt x="2059" y="175"/>
                </a:cubicBezTo>
                <a:cubicBezTo>
                  <a:pt x="2057" y="176"/>
                  <a:pt x="2055" y="174"/>
                  <a:pt x="2055" y="172"/>
                </a:cubicBezTo>
                <a:cubicBezTo>
                  <a:pt x="2057" y="172"/>
                  <a:pt x="2059" y="173"/>
                  <a:pt x="2060" y="171"/>
                </a:cubicBezTo>
                <a:cubicBezTo>
                  <a:pt x="2051" y="169"/>
                  <a:pt x="2047" y="174"/>
                  <a:pt x="2041" y="175"/>
                </a:cubicBezTo>
                <a:close/>
                <a:moveTo>
                  <a:pt x="2091" y="174"/>
                </a:moveTo>
                <a:cubicBezTo>
                  <a:pt x="2090" y="175"/>
                  <a:pt x="2088" y="176"/>
                  <a:pt x="2086" y="177"/>
                </a:cubicBezTo>
                <a:cubicBezTo>
                  <a:pt x="2082" y="176"/>
                  <a:pt x="2089" y="174"/>
                  <a:pt x="2091" y="174"/>
                </a:cubicBezTo>
                <a:close/>
                <a:moveTo>
                  <a:pt x="1991" y="193"/>
                </a:moveTo>
                <a:cubicBezTo>
                  <a:pt x="1996" y="188"/>
                  <a:pt x="2003" y="194"/>
                  <a:pt x="2009" y="193"/>
                </a:cubicBezTo>
                <a:cubicBezTo>
                  <a:pt x="2015" y="194"/>
                  <a:pt x="2001" y="196"/>
                  <a:pt x="2003" y="193"/>
                </a:cubicBezTo>
                <a:cubicBezTo>
                  <a:pt x="1997" y="192"/>
                  <a:pt x="1994" y="197"/>
                  <a:pt x="1991" y="193"/>
                </a:cubicBezTo>
                <a:close/>
                <a:moveTo>
                  <a:pt x="1867" y="209"/>
                </a:moveTo>
                <a:cubicBezTo>
                  <a:pt x="1861" y="211"/>
                  <a:pt x="1860" y="208"/>
                  <a:pt x="1857" y="210"/>
                </a:cubicBezTo>
                <a:cubicBezTo>
                  <a:pt x="1858" y="211"/>
                  <a:pt x="1860" y="210"/>
                  <a:pt x="1860" y="212"/>
                </a:cubicBezTo>
                <a:cubicBezTo>
                  <a:pt x="1863" y="209"/>
                  <a:pt x="1872" y="212"/>
                  <a:pt x="1875" y="209"/>
                </a:cubicBezTo>
                <a:cubicBezTo>
                  <a:pt x="1868" y="211"/>
                  <a:pt x="1867" y="199"/>
                  <a:pt x="1863" y="204"/>
                </a:cubicBezTo>
                <a:cubicBezTo>
                  <a:pt x="1865" y="205"/>
                  <a:pt x="1867" y="206"/>
                  <a:pt x="1867" y="209"/>
                </a:cubicBezTo>
                <a:close/>
                <a:moveTo>
                  <a:pt x="1895" y="209"/>
                </a:moveTo>
                <a:cubicBezTo>
                  <a:pt x="1893" y="209"/>
                  <a:pt x="1890" y="209"/>
                  <a:pt x="1893" y="210"/>
                </a:cubicBezTo>
                <a:cubicBezTo>
                  <a:pt x="1896" y="207"/>
                  <a:pt x="1915" y="211"/>
                  <a:pt x="1911" y="207"/>
                </a:cubicBezTo>
                <a:cubicBezTo>
                  <a:pt x="1904" y="210"/>
                  <a:pt x="1906" y="203"/>
                  <a:pt x="1900" y="204"/>
                </a:cubicBezTo>
                <a:cubicBezTo>
                  <a:pt x="1897" y="204"/>
                  <a:pt x="1898" y="209"/>
                  <a:pt x="1895" y="209"/>
                </a:cubicBezTo>
                <a:close/>
                <a:moveTo>
                  <a:pt x="2018" y="218"/>
                </a:moveTo>
                <a:cubicBezTo>
                  <a:pt x="2015" y="219"/>
                  <a:pt x="2015" y="220"/>
                  <a:pt x="2016" y="218"/>
                </a:cubicBezTo>
                <a:cubicBezTo>
                  <a:pt x="2018" y="216"/>
                  <a:pt x="2017" y="218"/>
                  <a:pt x="2018" y="218"/>
                </a:cubicBezTo>
                <a:close/>
                <a:moveTo>
                  <a:pt x="124" y="226"/>
                </a:moveTo>
                <a:cubicBezTo>
                  <a:pt x="128" y="227"/>
                  <a:pt x="121" y="230"/>
                  <a:pt x="123" y="234"/>
                </a:cubicBezTo>
                <a:cubicBezTo>
                  <a:pt x="117" y="232"/>
                  <a:pt x="123" y="228"/>
                  <a:pt x="124" y="226"/>
                </a:cubicBezTo>
                <a:close/>
                <a:moveTo>
                  <a:pt x="1881" y="255"/>
                </a:moveTo>
                <a:cubicBezTo>
                  <a:pt x="1881" y="256"/>
                  <a:pt x="1883" y="257"/>
                  <a:pt x="1883" y="255"/>
                </a:cubicBezTo>
                <a:cubicBezTo>
                  <a:pt x="1881" y="254"/>
                  <a:pt x="1877" y="252"/>
                  <a:pt x="1873" y="252"/>
                </a:cubicBezTo>
                <a:cubicBezTo>
                  <a:pt x="1869" y="251"/>
                  <a:pt x="1861" y="250"/>
                  <a:pt x="1862" y="255"/>
                </a:cubicBezTo>
                <a:cubicBezTo>
                  <a:pt x="1869" y="253"/>
                  <a:pt x="1873" y="253"/>
                  <a:pt x="1881" y="255"/>
                </a:cubicBezTo>
                <a:close/>
                <a:moveTo>
                  <a:pt x="1820" y="264"/>
                </a:moveTo>
                <a:cubicBezTo>
                  <a:pt x="1819" y="265"/>
                  <a:pt x="1816" y="271"/>
                  <a:pt x="1818" y="271"/>
                </a:cubicBezTo>
                <a:cubicBezTo>
                  <a:pt x="1822" y="268"/>
                  <a:pt x="1821" y="262"/>
                  <a:pt x="1825" y="259"/>
                </a:cubicBezTo>
                <a:cubicBezTo>
                  <a:pt x="1828" y="260"/>
                  <a:pt x="1832" y="259"/>
                  <a:pt x="1829" y="258"/>
                </a:cubicBezTo>
                <a:cubicBezTo>
                  <a:pt x="1824" y="260"/>
                  <a:pt x="1817" y="255"/>
                  <a:pt x="1817" y="258"/>
                </a:cubicBezTo>
                <a:cubicBezTo>
                  <a:pt x="1820" y="258"/>
                  <a:pt x="1818" y="263"/>
                  <a:pt x="1820" y="264"/>
                </a:cubicBezTo>
                <a:close/>
                <a:moveTo>
                  <a:pt x="1884" y="266"/>
                </a:moveTo>
                <a:cubicBezTo>
                  <a:pt x="1877" y="266"/>
                  <a:pt x="1869" y="266"/>
                  <a:pt x="1863" y="266"/>
                </a:cubicBezTo>
                <a:cubicBezTo>
                  <a:pt x="1863" y="266"/>
                  <a:pt x="1863" y="267"/>
                  <a:pt x="1863" y="267"/>
                </a:cubicBezTo>
                <a:cubicBezTo>
                  <a:pt x="1860" y="270"/>
                  <a:pt x="1851" y="262"/>
                  <a:pt x="1851" y="267"/>
                </a:cubicBezTo>
                <a:cubicBezTo>
                  <a:pt x="1853" y="268"/>
                  <a:pt x="1856" y="267"/>
                  <a:pt x="1856" y="269"/>
                </a:cubicBezTo>
                <a:cubicBezTo>
                  <a:pt x="1865" y="268"/>
                  <a:pt x="1876" y="268"/>
                  <a:pt x="1887" y="267"/>
                </a:cubicBezTo>
                <a:cubicBezTo>
                  <a:pt x="1892" y="267"/>
                  <a:pt x="1898" y="269"/>
                  <a:pt x="1901" y="266"/>
                </a:cubicBezTo>
                <a:cubicBezTo>
                  <a:pt x="1897" y="265"/>
                  <a:pt x="1891" y="266"/>
                  <a:pt x="1884" y="266"/>
                </a:cubicBezTo>
                <a:close/>
                <a:moveTo>
                  <a:pt x="1885" y="283"/>
                </a:moveTo>
                <a:cubicBezTo>
                  <a:pt x="1892" y="285"/>
                  <a:pt x="1895" y="284"/>
                  <a:pt x="1902" y="283"/>
                </a:cubicBezTo>
                <a:cubicBezTo>
                  <a:pt x="1907" y="283"/>
                  <a:pt x="1914" y="283"/>
                  <a:pt x="1920" y="283"/>
                </a:cubicBezTo>
                <a:cubicBezTo>
                  <a:pt x="1925" y="283"/>
                  <a:pt x="1926" y="281"/>
                  <a:pt x="1928" y="283"/>
                </a:cubicBezTo>
                <a:cubicBezTo>
                  <a:pt x="1931" y="286"/>
                  <a:pt x="1941" y="281"/>
                  <a:pt x="1940" y="280"/>
                </a:cubicBezTo>
                <a:cubicBezTo>
                  <a:pt x="1933" y="282"/>
                  <a:pt x="1928" y="280"/>
                  <a:pt x="1923" y="280"/>
                </a:cubicBezTo>
                <a:cubicBezTo>
                  <a:pt x="1921" y="280"/>
                  <a:pt x="1920" y="282"/>
                  <a:pt x="1917" y="282"/>
                </a:cubicBezTo>
                <a:cubicBezTo>
                  <a:pt x="1911" y="282"/>
                  <a:pt x="1900" y="282"/>
                  <a:pt x="1899" y="280"/>
                </a:cubicBezTo>
                <a:cubicBezTo>
                  <a:pt x="1898" y="279"/>
                  <a:pt x="1896" y="282"/>
                  <a:pt x="1897" y="282"/>
                </a:cubicBezTo>
                <a:cubicBezTo>
                  <a:pt x="1889" y="282"/>
                  <a:pt x="1884" y="280"/>
                  <a:pt x="1879" y="280"/>
                </a:cubicBezTo>
                <a:cubicBezTo>
                  <a:pt x="1877" y="285"/>
                  <a:pt x="1883" y="283"/>
                  <a:pt x="1885" y="283"/>
                </a:cubicBezTo>
                <a:close/>
                <a:moveTo>
                  <a:pt x="1898" y="298"/>
                </a:moveTo>
                <a:cubicBezTo>
                  <a:pt x="1892" y="299"/>
                  <a:pt x="1886" y="292"/>
                  <a:pt x="1883" y="298"/>
                </a:cubicBezTo>
                <a:cubicBezTo>
                  <a:pt x="1890" y="295"/>
                  <a:pt x="1888" y="301"/>
                  <a:pt x="1893" y="301"/>
                </a:cubicBezTo>
                <a:cubicBezTo>
                  <a:pt x="1897" y="300"/>
                  <a:pt x="1899" y="298"/>
                  <a:pt x="1901" y="298"/>
                </a:cubicBezTo>
                <a:cubicBezTo>
                  <a:pt x="1902" y="297"/>
                  <a:pt x="1904" y="298"/>
                  <a:pt x="1904" y="296"/>
                </a:cubicBezTo>
                <a:cubicBezTo>
                  <a:pt x="1903" y="293"/>
                  <a:pt x="1901" y="297"/>
                  <a:pt x="1898" y="298"/>
                </a:cubicBezTo>
                <a:close/>
                <a:moveTo>
                  <a:pt x="1867" y="301"/>
                </a:moveTo>
                <a:cubicBezTo>
                  <a:pt x="1865" y="300"/>
                  <a:pt x="1866" y="299"/>
                  <a:pt x="1867" y="298"/>
                </a:cubicBezTo>
                <a:cubicBezTo>
                  <a:pt x="1864" y="298"/>
                  <a:pt x="1858" y="296"/>
                  <a:pt x="1858" y="299"/>
                </a:cubicBezTo>
                <a:cubicBezTo>
                  <a:pt x="1864" y="297"/>
                  <a:pt x="1865" y="305"/>
                  <a:pt x="1867" y="301"/>
                </a:cubicBezTo>
                <a:close/>
                <a:moveTo>
                  <a:pt x="1865" y="304"/>
                </a:moveTo>
                <a:cubicBezTo>
                  <a:pt x="1864" y="306"/>
                  <a:pt x="1857" y="310"/>
                  <a:pt x="1858" y="304"/>
                </a:cubicBezTo>
                <a:cubicBezTo>
                  <a:pt x="1862" y="308"/>
                  <a:pt x="1861" y="300"/>
                  <a:pt x="1865" y="304"/>
                </a:cubicBezTo>
                <a:close/>
                <a:moveTo>
                  <a:pt x="2047" y="409"/>
                </a:moveTo>
                <a:cubicBezTo>
                  <a:pt x="2048" y="409"/>
                  <a:pt x="2048" y="411"/>
                  <a:pt x="2050" y="410"/>
                </a:cubicBezTo>
                <a:cubicBezTo>
                  <a:pt x="2052" y="410"/>
                  <a:pt x="2053" y="408"/>
                  <a:pt x="2051" y="407"/>
                </a:cubicBezTo>
                <a:cubicBezTo>
                  <a:pt x="2049" y="410"/>
                  <a:pt x="2042" y="405"/>
                  <a:pt x="2036" y="407"/>
                </a:cubicBezTo>
                <a:cubicBezTo>
                  <a:pt x="2034" y="413"/>
                  <a:pt x="2044" y="409"/>
                  <a:pt x="2047" y="409"/>
                </a:cubicBezTo>
                <a:close/>
                <a:moveTo>
                  <a:pt x="289" y="432"/>
                </a:moveTo>
                <a:cubicBezTo>
                  <a:pt x="285" y="430"/>
                  <a:pt x="277" y="434"/>
                  <a:pt x="274" y="434"/>
                </a:cubicBezTo>
                <a:cubicBezTo>
                  <a:pt x="274" y="434"/>
                  <a:pt x="273" y="432"/>
                  <a:pt x="271" y="432"/>
                </a:cubicBezTo>
                <a:cubicBezTo>
                  <a:pt x="269" y="433"/>
                  <a:pt x="269" y="434"/>
                  <a:pt x="266" y="434"/>
                </a:cubicBezTo>
                <a:cubicBezTo>
                  <a:pt x="264" y="434"/>
                  <a:pt x="263" y="432"/>
                  <a:pt x="260" y="432"/>
                </a:cubicBezTo>
                <a:cubicBezTo>
                  <a:pt x="260" y="432"/>
                  <a:pt x="260" y="434"/>
                  <a:pt x="260" y="434"/>
                </a:cubicBezTo>
                <a:cubicBezTo>
                  <a:pt x="258" y="436"/>
                  <a:pt x="251" y="432"/>
                  <a:pt x="250" y="432"/>
                </a:cubicBezTo>
                <a:cubicBezTo>
                  <a:pt x="247" y="432"/>
                  <a:pt x="245" y="434"/>
                  <a:pt x="243" y="434"/>
                </a:cubicBezTo>
                <a:cubicBezTo>
                  <a:pt x="244" y="434"/>
                  <a:pt x="242" y="432"/>
                  <a:pt x="242" y="432"/>
                </a:cubicBezTo>
                <a:cubicBezTo>
                  <a:pt x="237" y="431"/>
                  <a:pt x="232" y="434"/>
                  <a:pt x="230" y="431"/>
                </a:cubicBezTo>
                <a:cubicBezTo>
                  <a:pt x="232" y="436"/>
                  <a:pt x="225" y="433"/>
                  <a:pt x="226" y="437"/>
                </a:cubicBezTo>
                <a:cubicBezTo>
                  <a:pt x="228" y="437"/>
                  <a:pt x="230" y="437"/>
                  <a:pt x="232" y="437"/>
                </a:cubicBezTo>
                <a:cubicBezTo>
                  <a:pt x="232" y="435"/>
                  <a:pt x="232" y="433"/>
                  <a:pt x="235" y="434"/>
                </a:cubicBezTo>
                <a:cubicBezTo>
                  <a:pt x="239" y="436"/>
                  <a:pt x="245" y="435"/>
                  <a:pt x="248" y="437"/>
                </a:cubicBezTo>
                <a:cubicBezTo>
                  <a:pt x="249" y="435"/>
                  <a:pt x="249" y="433"/>
                  <a:pt x="252" y="434"/>
                </a:cubicBezTo>
                <a:cubicBezTo>
                  <a:pt x="248" y="441"/>
                  <a:pt x="260" y="434"/>
                  <a:pt x="263" y="434"/>
                </a:cubicBezTo>
                <a:cubicBezTo>
                  <a:pt x="264" y="433"/>
                  <a:pt x="265" y="437"/>
                  <a:pt x="265" y="437"/>
                </a:cubicBezTo>
                <a:cubicBezTo>
                  <a:pt x="266" y="437"/>
                  <a:pt x="270" y="436"/>
                  <a:pt x="273" y="436"/>
                </a:cubicBezTo>
                <a:cubicBezTo>
                  <a:pt x="278" y="435"/>
                  <a:pt x="283" y="436"/>
                  <a:pt x="288" y="436"/>
                </a:cubicBezTo>
                <a:cubicBezTo>
                  <a:pt x="289" y="435"/>
                  <a:pt x="290" y="438"/>
                  <a:pt x="291" y="436"/>
                </a:cubicBezTo>
                <a:cubicBezTo>
                  <a:pt x="289" y="436"/>
                  <a:pt x="290" y="433"/>
                  <a:pt x="289" y="432"/>
                </a:cubicBezTo>
                <a:close/>
                <a:moveTo>
                  <a:pt x="175" y="434"/>
                </a:moveTo>
                <a:cubicBezTo>
                  <a:pt x="176" y="434"/>
                  <a:pt x="181" y="434"/>
                  <a:pt x="180" y="432"/>
                </a:cubicBezTo>
                <a:cubicBezTo>
                  <a:pt x="179" y="432"/>
                  <a:pt x="174" y="432"/>
                  <a:pt x="173" y="432"/>
                </a:cubicBezTo>
                <a:cubicBezTo>
                  <a:pt x="173" y="432"/>
                  <a:pt x="173" y="434"/>
                  <a:pt x="173" y="434"/>
                </a:cubicBezTo>
                <a:cubicBezTo>
                  <a:pt x="171" y="435"/>
                  <a:pt x="173" y="434"/>
                  <a:pt x="175" y="434"/>
                </a:cubicBezTo>
                <a:close/>
                <a:moveTo>
                  <a:pt x="177" y="443"/>
                </a:moveTo>
                <a:cubicBezTo>
                  <a:pt x="177" y="441"/>
                  <a:pt x="181" y="443"/>
                  <a:pt x="182" y="440"/>
                </a:cubicBezTo>
                <a:cubicBezTo>
                  <a:pt x="180" y="440"/>
                  <a:pt x="180" y="438"/>
                  <a:pt x="178" y="437"/>
                </a:cubicBezTo>
                <a:cubicBezTo>
                  <a:pt x="179" y="439"/>
                  <a:pt x="173" y="443"/>
                  <a:pt x="177" y="443"/>
                </a:cubicBezTo>
                <a:close/>
                <a:moveTo>
                  <a:pt x="243" y="456"/>
                </a:moveTo>
                <a:cubicBezTo>
                  <a:pt x="243" y="454"/>
                  <a:pt x="244" y="455"/>
                  <a:pt x="244" y="456"/>
                </a:cubicBezTo>
                <a:cubicBezTo>
                  <a:pt x="246" y="456"/>
                  <a:pt x="246" y="456"/>
                  <a:pt x="246" y="455"/>
                </a:cubicBezTo>
                <a:cubicBezTo>
                  <a:pt x="251" y="457"/>
                  <a:pt x="244" y="459"/>
                  <a:pt x="243" y="456"/>
                </a:cubicBezTo>
                <a:close/>
                <a:moveTo>
                  <a:pt x="338" y="464"/>
                </a:moveTo>
                <a:cubicBezTo>
                  <a:pt x="336" y="466"/>
                  <a:pt x="335" y="466"/>
                  <a:pt x="333" y="467"/>
                </a:cubicBezTo>
                <a:cubicBezTo>
                  <a:pt x="329" y="467"/>
                  <a:pt x="335" y="464"/>
                  <a:pt x="338" y="464"/>
                </a:cubicBezTo>
                <a:close/>
                <a:moveTo>
                  <a:pt x="260" y="553"/>
                </a:moveTo>
                <a:cubicBezTo>
                  <a:pt x="262" y="553"/>
                  <a:pt x="267" y="560"/>
                  <a:pt x="260" y="559"/>
                </a:cubicBezTo>
                <a:cubicBezTo>
                  <a:pt x="263" y="556"/>
                  <a:pt x="260" y="557"/>
                  <a:pt x="260" y="553"/>
                </a:cubicBezTo>
                <a:close/>
                <a:moveTo>
                  <a:pt x="1991" y="570"/>
                </a:moveTo>
                <a:cubicBezTo>
                  <a:pt x="1988" y="571"/>
                  <a:pt x="1981" y="570"/>
                  <a:pt x="1988" y="572"/>
                </a:cubicBezTo>
                <a:cubicBezTo>
                  <a:pt x="1998" y="573"/>
                  <a:pt x="2004" y="570"/>
                  <a:pt x="2011" y="569"/>
                </a:cubicBezTo>
                <a:cubicBezTo>
                  <a:pt x="2012" y="569"/>
                  <a:pt x="2013" y="567"/>
                  <a:pt x="2011" y="567"/>
                </a:cubicBezTo>
                <a:cubicBezTo>
                  <a:pt x="2005" y="569"/>
                  <a:pt x="1999" y="569"/>
                  <a:pt x="1991" y="570"/>
                </a:cubicBezTo>
                <a:close/>
                <a:moveTo>
                  <a:pt x="2007" y="659"/>
                </a:moveTo>
                <a:cubicBezTo>
                  <a:pt x="2014" y="660"/>
                  <a:pt x="2017" y="656"/>
                  <a:pt x="2025" y="658"/>
                </a:cubicBezTo>
                <a:cubicBezTo>
                  <a:pt x="2025" y="656"/>
                  <a:pt x="2027" y="654"/>
                  <a:pt x="2025" y="656"/>
                </a:cubicBezTo>
                <a:cubicBezTo>
                  <a:pt x="2018" y="656"/>
                  <a:pt x="2009" y="654"/>
                  <a:pt x="2007" y="659"/>
                </a:cubicBezTo>
                <a:close/>
                <a:moveTo>
                  <a:pt x="1982" y="673"/>
                </a:moveTo>
                <a:cubicBezTo>
                  <a:pt x="1982" y="676"/>
                  <a:pt x="1977" y="674"/>
                  <a:pt x="1977" y="677"/>
                </a:cubicBezTo>
                <a:cubicBezTo>
                  <a:pt x="1973" y="676"/>
                  <a:pt x="1979" y="672"/>
                  <a:pt x="1982" y="673"/>
                </a:cubicBezTo>
                <a:close/>
                <a:moveTo>
                  <a:pt x="1957" y="686"/>
                </a:moveTo>
                <a:cubicBezTo>
                  <a:pt x="1955" y="688"/>
                  <a:pt x="1949" y="693"/>
                  <a:pt x="1946" y="689"/>
                </a:cubicBezTo>
                <a:cubicBezTo>
                  <a:pt x="1948" y="686"/>
                  <a:pt x="1954" y="688"/>
                  <a:pt x="1957" y="686"/>
                </a:cubicBezTo>
                <a:close/>
                <a:moveTo>
                  <a:pt x="39" y="753"/>
                </a:moveTo>
                <a:cubicBezTo>
                  <a:pt x="38" y="754"/>
                  <a:pt x="36" y="755"/>
                  <a:pt x="34" y="756"/>
                </a:cubicBezTo>
                <a:cubicBezTo>
                  <a:pt x="30" y="755"/>
                  <a:pt x="37" y="752"/>
                  <a:pt x="39" y="753"/>
                </a:cubicBezTo>
                <a:close/>
                <a:moveTo>
                  <a:pt x="26" y="808"/>
                </a:moveTo>
                <a:cubicBezTo>
                  <a:pt x="26" y="810"/>
                  <a:pt x="21" y="809"/>
                  <a:pt x="21" y="811"/>
                </a:cubicBezTo>
                <a:cubicBezTo>
                  <a:pt x="17" y="811"/>
                  <a:pt x="23" y="807"/>
                  <a:pt x="26" y="808"/>
                </a:cubicBezTo>
                <a:close/>
                <a:moveTo>
                  <a:pt x="2132" y="872"/>
                </a:moveTo>
                <a:cubicBezTo>
                  <a:pt x="2139" y="872"/>
                  <a:pt x="2140" y="869"/>
                  <a:pt x="2144" y="872"/>
                </a:cubicBezTo>
                <a:cubicBezTo>
                  <a:pt x="2145" y="869"/>
                  <a:pt x="2149" y="871"/>
                  <a:pt x="2149" y="868"/>
                </a:cubicBezTo>
                <a:cubicBezTo>
                  <a:pt x="2143" y="870"/>
                  <a:pt x="2137" y="867"/>
                  <a:pt x="2132" y="872"/>
                </a:cubicBezTo>
                <a:close/>
                <a:moveTo>
                  <a:pt x="2170" y="872"/>
                </a:moveTo>
                <a:cubicBezTo>
                  <a:pt x="2170" y="871"/>
                  <a:pt x="2169" y="869"/>
                  <a:pt x="2168" y="868"/>
                </a:cubicBezTo>
                <a:cubicBezTo>
                  <a:pt x="2166" y="867"/>
                  <a:pt x="2163" y="869"/>
                  <a:pt x="2165" y="870"/>
                </a:cubicBezTo>
                <a:cubicBezTo>
                  <a:pt x="2166" y="870"/>
                  <a:pt x="2168" y="870"/>
                  <a:pt x="2168" y="870"/>
                </a:cubicBezTo>
                <a:cubicBezTo>
                  <a:pt x="2168" y="870"/>
                  <a:pt x="2169" y="873"/>
                  <a:pt x="2170" y="872"/>
                </a:cubicBezTo>
                <a:close/>
                <a:moveTo>
                  <a:pt x="26" y="957"/>
                </a:moveTo>
                <a:cubicBezTo>
                  <a:pt x="27" y="960"/>
                  <a:pt x="27" y="963"/>
                  <a:pt x="27" y="965"/>
                </a:cubicBezTo>
                <a:cubicBezTo>
                  <a:pt x="32" y="967"/>
                  <a:pt x="30" y="962"/>
                  <a:pt x="30" y="959"/>
                </a:cubicBezTo>
                <a:cubicBezTo>
                  <a:pt x="31" y="958"/>
                  <a:pt x="33" y="956"/>
                  <a:pt x="31" y="956"/>
                </a:cubicBezTo>
                <a:cubicBezTo>
                  <a:pt x="31" y="958"/>
                  <a:pt x="29" y="957"/>
                  <a:pt x="26" y="957"/>
                </a:cubicBezTo>
                <a:close/>
                <a:moveTo>
                  <a:pt x="95" y="1054"/>
                </a:moveTo>
                <a:cubicBezTo>
                  <a:pt x="94" y="1058"/>
                  <a:pt x="86" y="1055"/>
                  <a:pt x="84" y="1059"/>
                </a:cubicBezTo>
                <a:cubicBezTo>
                  <a:pt x="81" y="1056"/>
                  <a:pt x="90" y="1054"/>
                  <a:pt x="95" y="1054"/>
                </a:cubicBezTo>
                <a:close/>
                <a:moveTo>
                  <a:pt x="57" y="1135"/>
                </a:moveTo>
                <a:cubicBezTo>
                  <a:pt x="56" y="1135"/>
                  <a:pt x="55" y="1135"/>
                  <a:pt x="55" y="1136"/>
                </a:cubicBezTo>
                <a:cubicBezTo>
                  <a:pt x="62" y="1136"/>
                  <a:pt x="63" y="1131"/>
                  <a:pt x="66" y="1129"/>
                </a:cubicBezTo>
                <a:cubicBezTo>
                  <a:pt x="61" y="1128"/>
                  <a:pt x="61" y="1134"/>
                  <a:pt x="57" y="1135"/>
                </a:cubicBezTo>
                <a:close/>
                <a:moveTo>
                  <a:pt x="43" y="1197"/>
                </a:moveTo>
                <a:cubicBezTo>
                  <a:pt x="45" y="1197"/>
                  <a:pt x="44" y="1198"/>
                  <a:pt x="43" y="1198"/>
                </a:cubicBezTo>
                <a:cubicBezTo>
                  <a:pt x="44" y="1200"/>
                  <a:pt x="47" y="1200"/>
                  <a:pt x="47" y="1203"/>
                </a:cubicBezTo>
                <a:cubicBezTo>
                  <a:pt x="44" y="1202"/>
                  <a:pt x="40" y="1200"/>
                  <a:pt x="43" y="1197"/>
                </a:cubicBezTo>
                <a:close/>
                <a:moveTo>
                  <a:pt x="1952" y="1235"/>
                </a:moveTo>
                <a:cubicBezTo>
                  <a:pt x="1951" y="1236"/>
                  <a:pt x="1949" y="1237"/>
                  <a:pt x="1947" y="1238"/>
                </a:cubicBezTo>
                <a:cubicBezTo>
                  <a:pt x="1943" y="1237"/>
                  <a:pt x="1950" y="1235"/>
                  <a:pt x="1952" y="1235"/>
                </a:cubicBezTo>
                <a:close/>
                <a:moveTo>
                  <a:pt x="388" y="1343"/>
                </a:moveTo>
                <a:cubicBezTo>
                  <a:pt x="388" y="1339"/>
                  <a:pt x="392" y="1344"/>
                  <a:pt x="394" y="1344"/>
                </a:cubicBezTo>
                <a:cubicBezTo>
                  <a:pt x="393" y="1349"/>
                  <a:pt x="390" y="1342"/>
                  <a:pt x="388" y="1343"/>
                </a:cubicBezTo>
                <a:close/>
                <a:moveTo>
                  <a:pt x="399" y="1343"/>
                </a:moveTo>
                <a:cubicBezTo>
                  <a:pt x="399" y="1345"/>
                  <a:pt x="399" y="1347"/>
                  <a:pt x="399" y="1349"/>
                </a:cubicBezTo>
                <a:cubicBezTo>
                  <a:pt x="402" y="1349"/>
                  <a:pt x="410" y="1346"/>
                  <a:pt x="407" y="1344"/>
                </a:cubicBezTo>
                <a:cubicBezTo>
                  <a:pt x="403" y="1348"/>
                  <a:pt x="405" y="1341"/>
                  <a:pt x="399" y="1343"/>
                </a:cubicBezTo>
                <a:close/>
                <a:moveTo>
                  <a:pt x="379" y="1346"/>
                </a:moveTo>
                <a:cubicBezTo>
                  <a:pt x="378" y="1348"/>
                  <a:pt x="376" y="1350"/>
                  <a:pt x="374" y="1351"/>
                </a:cubicBezTo>
                <a:cubicBezTo>
                  <a:pt x="369" y="1352"/>
                  <a:pt x="371" y="1346"/>
                  <a:pt x="366" y="1347"/>
                </a:cubicBezTo>
                <a:cubicBezTo>
                  <a:pt x="366" y="1349"/>
                  <a:pt x="365" y="1349"/>
                  <a:pt x="363" y="1349"/>
                </a:cubicBezTo>
                <a:cubicBezTo>
                  <a:pt x="363" y="1353"/>
                  <a:pt x="369" y="1358"/>
                  <a:pt x="371" y="1354"/>
                </a:cubicBezTo>
                <a:cubicBezTo>
                  <a:pt x="369" y="1353"/>
                  <a:pt x="367" y="1351"/>
                  <a:pt x="369" y="1351"/>
                </a:cubicBezTo>
                <a:cubicBezTo>
                  <a:pt x="373" y="1355"/>
                  <a:pt x="379" y="1348"/>
                  <a:pt x="387" y="1351"/>
                </a:cubicBezTo>
                <a:cubicBezTo>
                  <a:pt x="386" y="1348"/>
                  <a:pt x="385" y="1345"/>
                  <a:pt x="383" y="1344"/>
                </a:cubicBezTo>
                <a:cubicBezTo>
                  <a:pt x="383" y="1346"/>
                  <a:pt x="381" y="1346"/>
                  <a:pt x="379" y="1346"/>
                </a:cubicBezTo>
                <a:close/>
                <a:moveTo>
                  <a:pt x="264" y="1370"/>
                </a:moveTo>
                <a:cubicBezTo>
                  <a:pt x="265" y="1373"/>
                  <a:pt x="272" y="1363"/>
                  <a:pt x="275" y="1370"/>
                </a:cubicBezTo>
                <a:cubicBezTo>
                  <a:pt x="273" y="1371"/>
                  <a:pt x="271" y="1371"/>
                  <a:pt x="269" y="1370"/>
                </a:cubicBezTo>
                <a:cubicBezTo>
                  <a:pt x="267" y="1375"/>
                  <a:pt x="274" y="1371"/>
                  <a:pt x="274" y="1374"/>
                </a:cubicBezTo>
                <a:cubicBezTo>
                  <a:pt x="268" y="1373"/>
                  <a:pt x="268" y="1377"/>
                  <a:pt x="263" y="1376"/>
                </a:cubicBezTo>
                <a:cubicBezTo>
                  <a:pt x="265" y="1381"/>
                  <a:pt x="262" y="1383"/>
                  <a:pt x="262" y="1384"/>
                </a:cubicBezTo>
                <a:cubicBezTo>
                  <a:pt x="262" y="1387"/>
                  <a:pt x="265" y="1382"/>
                  <a:pt x="267" y="1384"/>
                </a:cubicBezTo>
                <a:cubicBezTo>
                  <a:pt x="267" y="1385"/>
                  <a:pt x="263" y="1390"/>
                  <a:pt x="264" y="1390"/>
                </a:cubicBezTo>
                <a:cubicBezTo>
                  <a:pt x="269" y="1391"/>
                  <a:pt x="266" y="1384"/>
                  <a:pt x="270" y="1384"/>
                </a:cubicBezTo>
                <a:cubicBezTo>
                  <a:pt x="270" y="1386"/>
                  <a:pt x="272" y="1386"/>
                  <a:pt x="273" y="1387"/>
                </a:cubicBezTo>
                <a:cubicBezTo>
                  <a:pt x="273" y="1385"/>
                  <a:pt x="275" y="1384"/>
                  <a:pt x="277" y="1384"/>
                </a:cubicBezTo>
                <a:cubicBezTo>
                  <a:pt x="278" y="1381"/>
                  <a:pt x="277" y="1378"/>
                  <a:pt x="279" y="1378"/>
                </a:cubicBezTo>
                <a:cubicBezTo>
                  <a:pt x="279" y="1380"/>
                  <a:pt x="282" y="1379"/>
                  <a:pt x="282" y="1381"/>
                </a:cubicBezTo>
                <a:cubicBezTo>
                  <a:pt x="279" y="1382"/>
                  <a:pt x="280" y="1388"/>
                  <a:pt x="278" y="1390"/>
                </a:cubicBezTo>
                <a:cubicBezTo>
                  <a:pt x="282" y="1389"/>
                  <a:pt x="281" y="1393"/>
                  <a:pt x="283" y="1395"/>
                </a:cubicBezTo>
                <a:cubicBezTo>
                  <a:pt x="280" y="1397"/>
                  <a:pt x="275" y="1397"/>
                  <a:pt x="275" y="1403"/>
                </a:cubicBezTo>
                <a:cubicBezTo>
                  <a:pt x="281" y="1403"/>
                  <a:pt x="275" y="1407"/>
                  <a:pt x="279" y="1411"/>
                </a:cubicBezTo>
                <a:cubicBezTo>
                  <a:pt x="275" y="1412"/>
                  <a:pt x="275" y="1415"/>
                  <a:pt x="273" y="1417"/>
                </a:cubicBezTo>
                <a:cubicBezTo>
                  <a:pt x="271" y="1418"/>
                  <a:pt x="268" y="1417"/>
                  <a:pt x="268" y="1420"/>
                </a:cubicBezTo>
                <a:cubicBezTo>
                  <a:pt x="271" y="1421"/>
                  <a:pt x="276" y="1418"/>
                  <a:pt x="276" y="1422"/>
                </a:cubicBezTo>
                <a:cubicBezTo>
                  <a:pt x="274" y="1422"/>
                  <a:pt x="274" y="1424"/>
                  <a:pt x="275" y="1427"/>
                </a:cubicBezTo>
                <a:cubicBezTo>
                  <a:pt x="277" y="1427"/>
                  <a:pt x="280" y="1426"/>
                  <a:pt x="280" y="1430"/>
                </a:cubicBezTo>
                <a:cubicBezTo>
                  <a:pt x="275" y="1427"/>
                  <a:pt x="274" y="1431"/>
                  <a:pt x="272" y="1431"/>
                </a:cubicBezTo>
                <a:cubicBezTo>
                  <a:pt x="272" y="1431"/>
                  <a:pt x="271" y="1428"/>
                  <a:pt x="270" y="1428"/>
                </a:cubicBezTo>
                <a:cubicBezTo>
                  <a:pt x="270" y="1428"/>
                  <a:pt x="269" y="1431"/>
                  <a:pt x="267" y="1430"/>
                </a:cubicBezTo>
                <a:cubicBezTo>
                  <a:pt x="266" y="1436"/>
                  <a:pt x="273" y="1432"/>
                  <a:pt x="277" y="1433"/>
                </a:cubicBezTo>
                <a:cubicBezTo>
                  <a:pt x="276" y="1431"/>
                  <a:pt x="278" y="1432"/>
                  <a:pt x="280" y="1431"/>
                </a:cubicBezTo>
                <a:cubicBezTo>
                  <a:pt x="280" y="1431"/>
                  <a:pt x="282" y="1429"/>
                  <a:pt x="283" y="1428"/>
                </a:cubicBezTo>
                <a:cubicBezTo>
                  <a:pt x="285" y="1427"/>
                  <a:pt x="287" y="1425"/>
                  <a:pt x="290" y="1425"/>
                </a:cubicBezTo>
                <a:cubicBezTo>
                  <a:pt x="290" y="1427"/>
                  <a:pt x="287" y="1427"/>
                  <a:pt x="287" y="1428"/>
                </a:cubicBezTo>
                <a:cubicBezTo>
                  <a:pt x="288" y="1430"/>
                  <a:pt x="291" y="1431"/>
                  <a:pt x="292" y="1433"/>
                </a:cubicBezTo>
                <a:cubicBezTo>
                  <a:pt x="293" y="1434"/>
                  <a:pt x="290" y="1435"/>
                  <a:pt x="291" y="1436"/>
                </a:cubicBezTo>
                <a:cubicBezTo>
                  <a:pt x="291" y="1436"/>
                  <a:pt x="294" y="1438"/>
                  <a:pt x="294" y="1438"/>
                </a:cubicBezTo>
                <a:cubicBezTo>
                  <a:pt x="295" y="1438"/>
                  <a:pt x="293" y="1440"/>
                  <a:pt x="292" y="1439"/>
                </a:cubicBezTo>
                <a:cubicBezTo>
                  <a:pt x="293" y="1441"/>
                  <a:pt x="295" y="1442"/>
                  <a:pt x="296" y="1444"/>
                </a:cubicBezTo>
                <a:cubicBezTo>
                  <a:pt x="296" y="1446"/>
                  <a:pt x="291" y="1449"/>
                  <a:pt x="296" y="1450"/>
                </a:cubicBezTo>
                <a:cubicBezTo>
                  <a:pt x="297" y="1447"/>
                  <a:pt x="305" y="1451"/>
                  <a:pt x="305" y="1454"/>
                </a:cubicBezTo>
                <a:cubicBezTo>
                  <a:pt x="305" y="1456"/>
                  <a:pt x="301" y="1455"/>
                  <a:pt x="302" y="1458"/>
                </a:cubicBezTo>
                <a:cubicBezTo>
                  <a:pt x="308" y="1460"/>
                  <a:pt x="310" y="1456"/>
                  <a:pt x="315" y="1457"/>
                </a:cubicBezTo>
                <a:cubicBezTo>
                  <a:pt x="325" y="1462"/>
                  <a:pt x="346" y="1455"/>
                  <a:pt x="360" y="1460"/>
                </a:cubicBezTo>
                <a:cubicBezTo>
                  <a:pt x="361" y="1453"/>
                  <a:pt x="357" y="1452"/>
                  <a:pt x="352" y="1452"/>
                </a:cubicBezTo>
                <a:cubicBezTo>
                  <a:pt x="352" y="1448"/>
                  <a:pt x="349" y="1447"/>
                  <a:pt x="347" y="1446"/>
                </a:cubicBezTo>
                <a:cubicBezTo>
                  <a:pt x="347" y="1449"/>
                  <a:pt x="347" y="1452"/>
                  <a:pt x="347" y="1455"/>
                </a:cubicBezTo>
                <a:cubicBezTo>
                  <a:pt x="340" y="1459"/>
                  <a:pt x="334" y="1454"/>
                  <a:pt x="326" y="1455"/>
                </a:cubicBezTo>
                <a:cubicBezTo>
                  <a:pt x="328" y="1450"/>
                  <a:pt x="325" y="1447"/>
                  <a:pt x="321" y="1446"/>
                </a:cubicBezTo>
                <a:cubicBezTo>
                  <a:pt x="321" y="1450"/>
                  <a:pt x="322" y="1455"/>
                  <a:pt x="318" y="1455"/>
                </a:cubicBezTo>
                <a:cubicBezTo>
                  <a:pt x="316" y="1455"/>
                  <a:pt x="312" y="1455"/>
                  <a:pt x="310" y="1454"/>
                </a:cubicBezTo>
                <a:cubicBezTo>
                  <a:pt x="309" y="1453"/>
                  <a:pt x="309" y="1450"/>
                  <a:pt x="308" y="1449"/>
                </a:cubicBezTo>
                <a:cubicBezTo>
                  <a:pt x="305" y="1446"/>
                  <a:pt x="299" y="1450"/>
                  <a:pt x="297" y="1444"/>
                </a:cubicBezTo>
                <a:cubicBezTo>
                  <a:pt x="303" y="1447"/>
                  <a:pt x="298" y="1439"/>
                  <a:pt x="302" y="1439"/>
                </a:cubicBezTo>
                <a:cubicBezTo>
                  <a:pt x="307" y="1441"/>
                  <a:pt x="314" y="1438"/>
                  <a:pt x="317" y="1438"/>
                </a:cubicBezTo>
                <a:cubicBezTo>
                  <a:pt x="323" y="1438"/>
                  <a:pt x="334" y="1441"/>
                  <a:pt x="332" y="1433"/>
                </a:cubicBezTo>
                <a:cubicBezTo>
                  <a:pt x="326" y="1436"/>
                  <a:pt x="323" y="1436"/>
                  <a:pt x="315" y="1435"/>
                </a:cubicBezTo>
                <a:cubicBezTo>
                  <a:pt x="314" y="1430"/>
                  <a:pt x="314" y="1430"/>
                  <a:pt x="315" y="1425"/>
                </a:cubicBezTo>
                <a:cubicBezTo>
                  <a:pt x="310" y="1428"/>
                  <a:pt x="311" y="1417"/>
                  <a:pt x="313" y="1417"/>
                </a:cubicBezTo>
                <a:cubicBezTo>
                  <a:pt x="318" y="1418"/>
                  <a:pt x="322" y="1418"/>
                  <a:pt x="324" y="1417"/>
                </a:cubicBezTo>
                <a:cubicBezTo>
                  <a:pt x="326" y="1417"/>
                  <a:pt x="329" y="1417"/>
                  <a:pt x="332" y="1417"/>
                </a:cubicBezTo>
                <a:cubicBezTo>
                  <a:pt x="333" y="1417"/>
                  <a:pt x="334" y="1419"/>
                  <a:pt x="333" y="1419"/>
                </a:cubicBezTo>
                <a:cubicBezTo>
                  <a:pt x="336" y="1419"/>
                  <a:pt x="337" y="1417"/>
                  <a:pt x="339" y="1417"/>
                </a:cubicBezTo>
                <a:cubicBezTo>
                  <a:pt x="349" y="1416"/>
                  <a:pt x="362" y="1419"/>
                  <a:pt x="367" y="1419"/>
                </a:cubicBezTo>
                <a:cubicBezTo>
                  <a:pt x="370" y="1419"/>
                  <a:pt x="372" y="1417"/>
                  <a:pt x="375" y="1417"/>
                </a:cubicBezTo>
                <a:cubicBezTo>
                  <a:pt x="379" y="1417"/>
                  <a:pt x="384" y="1420"/>
                  <a:pt x="388" y="1417"/>
                </a:cubicBezTo>
                <a:cubicBezTo>
                  <a:pt x="388" y="1418"/>
                  <a:pt x="389" y="1419"/>
                  <a:pt x="391" y="1419"/>
                </a:cubicBezTo>
                <a:cubicBezTo>
                  <a:pt x="392" y="1419"/>
                  <a:pt x="392" y="1417"/>
                  <a:pt x="389" y="1417"/>
                </a:cubicBezTo>
                <a:cubicBezTo>
                  <a:pt x="386" y="1414"/>
                  <a:pt x="379" y="1416"/>
                  <a:pt x="374" y="1416"/>
                </a:cubicBezTo>
                <a:cubicBezTo>
                  <a:pt x="373" y="1412"/>
                  <a:pt x="368" y="1414"/>
                  <a:pt x="367" y="1411"/>
                </a:cubicBezTo>
                <a:cubicBezTo>
                  <a:pt x="367" y="1408"/>
                  <a:pt x="367" y="1405"/>
                  <a:pt x="365" y="1404"/>
                </a:cubicBezTo>
                <a:cubicBezTo>
                  <a:pt x="362" y="1411"/>
                  <a:pt x="355" y="1404"/>
                  <a:pt x="347" y="1406"/>
                </a:cubicBezTo>
                <a:cubicBezTo>
                  <a:pt x="346" y="1408"/>
                  <a:pt x="345" y="1410"/>
                  <a:pt x="344" y="1411"/>
                </a:cubicBezTo>
                <a:cubicBezTo>
                  <a:pt x="341" y="1410"/>
                  <a:pt x="338" y="1412"/>
                  <a:pt x="335" y="1411"/>
                </a:cubicBezTo>
                <a:cubicBezTo>
                  <a:pt x="334" y="1411"/>
                  <a:pt x="332" y="1409"/>
                  <a:pt x="333" y="1409"/>
                </a:cubicBezTo>
                <a:cubicBezTo>
                  <a:pt x="328" y="1409"/>
                  <a:pt x="322" y="1412"/>
                  <a:pt x="318" y="1412"/>
                </a:cubicBezTo>
                <a:cubicBezTo>
                  <a:pt x="316" y="1412"/>
                  <a:pt x="312" y="1414"/>
                  <a:pt x="310" y="1411"/>
                </a:cubicBezTo>
                <a:cubicBezTo>
                  <a:pt x="313" y="1407"/>
                  <a:pt x="315" y="1405"/>
                  <a:pt x="319" y="1409"/>
                </a:cubicBezTo>
                <a:cubicBezTo>
                  <a:pt x="319" y="1407"/>
                  <a:pt x="318" y="1403"/>
                  <a:pt x="320" y="1403"/>
                </a:cubicBezTo>
                <a:cubicBezTo>
                  <a:pt x="323" y="1404"/>
                  <a:pt x="322" y="1405"/>
                  <a:pt x="323" y="1401"/>
                </a:cubicBezTo>
                <a:cubicBezTo>
                  <a:pt x="323" y="1401"/>
                  <a:pt x="326" y="1400"/>
                  <a:pt x="326" y="1400"/>
                </a:cubicBezTo>
                <a:cubicBezTo>
                  <a:pt x="327" y="1398"/>
                  <a:pt x="328" y="1396"/>
                  <a:pt x="329" y="1395"/>
                </a:cubicBezTo>
                <a:cubicBezTo>
                  <a:pt x="332" y="1393"/>
                  <a:pt x="336" y="1394"/>
                  <a:pt x="342" y="1392"/>
                </a:cubicBezTo>
                <a:cubicBezTo>
                  <a:pt x="342" y="1394"/>
                  <a:pt x="343" y="1393"/>
                  <a:pt x="345" y="1392"/>
                </a:cubicBezTo>
                <a:cubicBezTo>
                  <a:pt x="345" y="1393"/>
                  <a:pt x="345" y="1395"/>
                  <a:pt x="345" y="1397"/>
                </a:cubicBezTo>
                <a:cubicBezTo>
                  <a:pt x="348" y="1398"/>
                  <a:pt x="350" y="1392"/>
                  <a:pt x="350" y="1398"/>
                </a:cubicBezTo>
                <a:cubicBezTo>
                  <a:pt x="356" y="1397"/>
                  <a:pt x="356" y="1398"/>
                  <a:pt x="364" y="1398"/>
                </a:cubicBezTo>
                <a:cubicBezTo>
                  <a:pt x="364" y="1396"/>
                  <a:pt x="365" y="1395"/>
                  <a:pt x="366" y="1393"/>
                </a:cubicBezTo>
                <a:cubicBezTo>
                  <a:pt x="372" y="1395"/>
                  <a:pt x="375" y="1390"/>
                  <a:pt x="379" y="1390"/>
                </a:cubicBezTo>
                <a:cubicBezTo>
                  <a:pt x="382" y="1390"/>
                  <a:pt x="384" y="1394"/>
                  <a:pt x="387" y="1392"/>
                </a:cubicBezTo>
                <a:cubicBezTo>
                  <a:pt x="387" y="1396"/>
                  <a:pt x="389" y="1398"/>
                  <a:pt x="393" y="1398"/>
                </a:cubicBezTo>
                <a:cubicBezTo>
                  <a:pt x="392" y="1394"/>
                  <a:pt x="396" y="1395"/>
                  <a:pt x="394" y="1390"/>
                </a:cubicBezTo>
                <a:cubicBezTo>
                  <a:pt x="397" y="1390"/>
                  <a:pt x="400" y="1390"/>
                  <a:pt x="399" y="1387"/>
                </a:cubicBezTo>
                <a:cubicBezTo>
                  <a:pt x="398" y="1381"/>
                  <a:pt x="393" y="1391"/>
                  <a:pt x="393" y="1385"/>
                </a:cubicBezTo>
                <a:cubicBezTo>
                  <a:pt x="400" y="1386"/>
                  <a:pt x="391" y="1381"/>
                  <a:pt x="392" y="1378"/>
                </a:cubicBezTo>
                <a:cubicBezTo>
                  <a:pt x="390" y="1378"/>
                  <a:pt x="388" y="1378"/>
                  <a:pt x="386" y="1378"/>
                </a:cubicBezTo>
                <a:cubicBezTo>
                  <a:pt x="383" y="1382"/>
                  <a:pt x="388" y="1385"/>
                  <a:pt x="382" y="1387"/>
                </a:cubicBezTo>
                <a:cubicBezTo>
                  <a:pt x="378" y="1384"/>
                  <a:pt x="372" y="1386"/>
                  <a:pt x="368" y="1385"/>
                </a:cubicBezTo>
                <a:cubicBezTo>
                  <a:pt x="365" y="1385"/>
                  <a:pt x="365" y="1383"/>
                  <a:pt x="363" y="1385"/>
                </a:cubicBezTo>
                <a:cubicBezTo>
                  <a:pt x="361" y="1387"/>
                  <a:pt x="349" y="1385"/>
                  <a:pt x="349" y="1384"/>
                </a:cubicBezTo>
                <a:cubicBezTo>
                  <a:pt x="349" y="1380"/>
                  <a:pt x="350" y="1377"/>
                  <a:pt x="353" y="1376"/>
                </a:cubicBezTo>
                <a:cubicBezTo>
                  <a:pt x="359" y="1376"/>
                  <a:pt x="365" y="1376"/>
                  <a:pt x="370" y="1376"/>
                </a:cubicBezTo>
                <a:cubicBezTo>
                  <a:pt x="372" y="1374"/>
                  <a:pt x="371" y="1370"/>
                  <a:pt x="375" y="1371"/>
                </a:cubicBezTo>
                <a:cubicBezTo>
                  <a:pt x="381" y="1370"/>
                  <a:pt x="379" y="1377"/>
                  <a:pt x="383" y="1378"/>
                </a:cubicBezTo>
                <a:cubicBezTo>
                  <a:pt x="383" y="1375"/>
                  <a:pt x="383" y="1372"/>
                  <a:pt x="383" y="1370"/>
                </a:cubicBezTo>
                <a:cubicBezTo>
                  <a:pt x="384" y="1369"/>
                  <a:pt x="386" y="1368"/>
                  <a:pt x="387" y="1366"/>
                </a:cubicBezTo>
                <a:cubicBezTo>
                  <a:pt x="384" y="1366"/>
                  <a:pt x="384" y="1364"/>
                  <a:pt x="384" y="1360"/>
                </a:cubicBezTo>
                <a:cubicBezTo>
                  <a:pt x="378" y="1360"/>
                  <a:pt x="380" y="1366"/>
                  <a:pt x="375" y="1366"/>
                </a:cubicBezTo>
                <a:cubicBezTo>
                  <a:pt x="375" y="1364"/>
                  <a:pt x="373" y="1364"/>
                  <a:pt x="373" y="1362"/>
                </a:cubicBezTo>
                <a:cubicBezTo>
                  <a:pt x="369" y="1362"/>
                  <a:pt x="367" y="1364"/>
                  <a:pt x="362" y="1363"/>
                </a:cubicBezTo>
                <a:cubicBezTo>
                  <a:pt x="361" y="1365"/>
                  <a:pt x="361" y="1369"/>
                  <a:pt x="358" y="1370"/>
                </a:cubicBezTo>
                <a:cubicBezTo>
                  <a:pt x="346" y="1369"/>
                  <a:pt x="344" y="1367"/>
                  <a:pt x="336" y="1371"/>
                </a:cubicBezTo>
                <a:cubicBezTo>
                  <a:pt x="331" y="1370"/>
                  <a:pt x="328" y="1366"/>
                  <a:pt x="326" y="1362"/>
                </a:cubicBezTo>
                <a:cubicBezTo>
                  <a:pt x="330" y="1362"/>
                  <a:pt x="328" y="1357"/>
                  <a:pt x="329" y="1355"/>
                </a:cubicBezTo>
                <a:cubicBezTo>
                  <a:pt x="330" y="1353"/>
                  <a:pt x="334" y="1353"/>
                  <a:pt x="332" y="1349"/>
                </a:cubicBezTo>
                <a:cubicBezTo>
                  <a:pt x="329" y="1349"/>
                  <a:pt x="329" y="1351"/>
                  <a:pt x="327" y="1352"/>
                </a:cubicBezTo>
                <a:cubicBezTo>
                  <a:pt x="316" y="1352"/>
                  <a:pt x="307" y="1354"/>
                  <a:pt x="301" y="1358"/>
                </a:cubicBezTo>
                <a:cubicBezTo>
                  <a:pt x="295" y="1358"/>
                  <a:pt x="293" y="1361"/>
                  <a:pt x="287" y="1358"/>
                </a:cubicBezTo>
                <a:cubicBezTo>
                  <a:pt x="287" y="1361"/>
                  <a:pt x="290" y="1363"/>
                  <a:pt x="287" y="1363"/>
                </a:cubicBezTo>
                <a:cubicBezTo>
                  <a:pt x="285" y="1363"/>
                  <a:pt x="287" y="1368"/>
                  <a:pt x="285" y="1368"/>
                </a:cubicBezTo>
                <a:cubicBezTo>
                  <a:pt x="283" y="1366"/>
                  <a:pt x="283" y="1362"/>
                  <a:pt x="280" y="1362"/>
                </a:cubicBezTo>
                <a:cubicBezTo>
                  <a:pt x="281" y="1366"/>
                  <a:pt x="283" y="1371"/>
                  <a:pt x="277" y="1371"/>
                </a:cubicBezTo>
                <a:cubicBezTo>
                  <a:pt x="276" y="1369"/>
                  <a:pt x="283" y="1367"/>
                  <a:pt x="278" y="1366"/>
                </a:cubicBezTo>
                <a:cubicBezTo>
                  <a:pt x="278" y="1371"/>
                  <a:pt x="264" y="1361"/>
                  <a:pt x="264" y="1370"/>
                </a:cubicBezTo>
                <a:close/>
                <a:moveTo>
                  <a:pt x="346" y="1379"/>
                </a:moveTo>
                <a:cubicBezTo>
                  <a:pt x="349" y="1386"/>
                  <a:pt x="340" y="1382"/>
                  <a:pt x="340" y="1385"/>
                </a:cubicBezTo>
                <a:cubicBezTo>
                  <a:pt x="333" y="1387"/>
                  <a:pt x="326" y="1384"/>
                  <a:pt x="320" y="1385"/>
                </a:cubicBezTo>
                <a:cubicBezTo>
                  <a:pt x="317" y="1386"/>
                  <a:pt x="318" y="1389"/>
                  <a:pt x="313" y="1389"/>
                </a:cubicBezTo>
                <a:cubicBezTo>
                  <a:pt x="312" y="1380"/>
                  <a:pt x="319" y="1380"/>
                  <a:pt x="327" y="1381"/>
                </a:cubicBezTo>
                <a:cubicBezTo>
                  <a:pt x="330" y="1378"/>
                  <a:pt x="331" y="1377"/>
                  <a:pt x="339" y="1378"/>
                </a:cubicBezTo>
                <a:cubicBezTo>
                  <a:pt x="342" y="1378"/>
                  <a:pt x="345" y="1377"/>
                  <a:pt x="346" y="1379"/>
                </a:cubicBezTo>
                <a:close/>
                <a:moveTo>
                  <a:pt x="271" y="1379"/>
                </a:moveTo>
                <a:cubicBezTo>
                  <a:pt x="272" y="1379"/>
                  <a:pt x="273" y="1379"/>
                  <a:pt x="274" y="1379"/>
                </a:cubicBezTo>
                <a:cubicBezTo>
                  <a:pt x="273" y="1380"/>
                  <a:pt x="273" y="1382"/>
                  <a:pt x="273" y="1384"/>
                </a:cubicBezTo>
                <a:cubicBezTo>
                  <a:pt x="270" y="1383"/>
                  <a:pt x="269" y="1381"/>
                  <a:pt x="271" y="1379"/>
                </a:cubicBezTo>
                <a:close/>
                <a:moveTo>
                  <a:pt x="307" y="1382"/>
                </a:moveTo>
                <a:cubicBezTo>
                  <a:pt x="308" y="1383"/>
                  <a:pt x="309" y="1384"/>
                  <a:pt x="310" y="1384"/>
                </a:cubicBezTo>
                <a:cubicBezTo>
                  <a:pt x="310" y="1385"/>
                  <a:pt x="310" y="1386"/>
                  <a:pt x="310" y="1387"/>
                </a:cubicBezTo>
                <a:cubicBezTo>
                  <a:pt x="308" y="1387"/>
                  <a:pt x="306" y="1387"/>
                  <a:pt x="306" y="1389"/>
                </a:cubicBezTo>
                <a:cubicBezTo>
                  <a:pt x="301" y="1387"/>
                  <a:pt x="306" y="1383"/>
                  <a:pt x="307" y="1382"/>
                </a:cubicBezTo>
                <a:close/>
                <a:moveTo>
                  <a:pt x="371" y="1389"/>
                </a:moveTo>
                <a:cubicBezTo>
                  <a:pt x="372" y="1389"/>
                  <a:pt x="373" y="1389"/>
                  <a:pt x="374" y="1389"/>
                </a:cubicBezTo>
                <a:cubicBezTo>
                  <a:pt x="375" y="1393"/>
                  <a:pt x="362" y="1388"/>
                  <a:pt x="371" y="1389"/>
                </a:cubicBezTo>
                <a:close/>
                <a:moveTo>
                  <a:pt x="277" y="1416"/>
                </a:moveTo>
                <a:cubicBezTo>
                  <a:pt x="280" y="1416"/>
                  <a:pt x="281" y="1414"/>
                  <a:pt x="282" y="1412"/>
                </a:cubicBezTo>
                <a:cubicBezTo>
                  <a:pt x="279" y="1412"/>
                  <a:pt x="278" y="1414"/>
                  <a:pt x="277" y="1416"/>
                </a:cubicBezTo>
                <a:close/>
                <a:moveTo>
                  <a:pt x="253" y="1397"/>
                </a:moveTo>
                <a:cubicBezTo>
                  <a:pt x="253" y="1394"/>
                  <a:pt x="252" y="1393"/>
                  <a:pt x="250" y="1395"/>
                </a:cubicBezTo>
                <a:cubicBezTo>
                  <a:pt x="250" y="1392"/>
                  <a:pt x="245" y="1394"/>
                  <a:pt x="248" y="1395"/>
                </a:cubicBezTo>
                <a:cubicBezTo>
                  <a:pt x="250" y="1395"/>
                  <a:pt x="251" y="1397"/>
                  <a:pt x="253" y="1397"/>
                </a:cubicBezTo>
                <a:close/>
                <a:moveTo>
                  <a:pt x="1906" y="1412"/>
                </a:moveTo>
                <a:cubicBezTo>
                  <a:pt x="1910" y="1411"/>
                  <a:pt x="1915" y="1409"/>
                  <a:pt x="1920" y="1411"/>
                </a:cubicBezTo>
                <a:cubicBezTo>
                  <a:pt x="1920" y="1409"/>
                  <a:pt x="1917" y="1409"/>
                  <a:pt x="1917" y="1408"/>
                </a:cubicBezTo>
                <a:cubicBezTo>
                  <a:pt x="1910" y="1407"/>
                  <a:pt x="1906" y="1409"/>
                  <a:pt x="1903" y="1409"/>
                </a:cubicBezTo>
                <a:cubicBezTo>
                  <a:pt x="1900" y="1410"/>
                  <a:pt x="1897" y="1409"/>
                  <a:pt x="1896" y="1411"/>
                </a:cubicBezTo>
                <a:cubicBezTo>
                  <a:pt x="1901" y="1410"/>
                  <a:pt x="1901" y="1414"/>
                  <a:pt x="1906" y="1412"/>
                </a:cubicBezTo>
                <a:close/>
                <a:moveTo>
                  <a:pt x="270" y="1425"/>
                </a:moveTo>
                <a:cubicBezTo>
                  <a:pt x="267" y="1425"/>
                  <a:pt x="266" y="1423"/>
                  <a:pt x="264" y="1424"/>
                </a:cubicBezTo>
                <a:cubicBezTo>
                  <a:pt x="266" y="1428"/>
                  <a:pt x="257" y="1429"/>
                  <a:pt x="263" y="1431"/>
                </a:cubicBezTo>
                <a:cubicBezTo>
                  <a:pt x="263" y="1430"/>
                  <a:pt x="264" y="1430"/>
                  <a:pt x="266" y="1430"/>
                </a:cubicBezTo>
                <a:cubicBezTo>
                  <a:pt x="266" y="1428"/>
                  <a:pt x="265" y="1425"/>
                  <a:pt x="267" y="1425"/>
                </a:cubicBezTo>
                <a:cubicBezTo>
                  <a:pt x="267" y="1427"/>
                  <a:pt x="270" y="1427"/>
                  <a:pt x="270" y="1425"/>
                </a:cubicBezTo>
                <a:close/>
                <a:moveTo>
                  <a:pt x="343" y="1428"/>
                </a:moveTo>
                <a:cubicBezTo>
                  <a:pt x="345" y="1423"/>
                  <a:pt x="347" y="1432"/>
                  <a:pt x="348" y="1435"/>
                </a:cubicBezTo>
                <a:cubicBezTo>
                  <a:pt x="346" y="1439"/>
                  <a:pt x="346" y="1428"/>
                  <a:pt x="343" y="1428"/>
                </a:cubicBezTo>
                <a:close/>
                <a:moveTo>
                  <a:pt x="1413" y="1435"/>
                </a:moveTo>
                <a:cubicBezTo>
                  <a:pt x="1412" y="1434"/>
                  <a:pt x="1411" y="1433"/>
                  <a:pt x="1412" y="1431"/>
                </a:cubicBezTo>
                <a:cubicBezTo>
                  <a:pt x="1408" y="1431"/>
                  <a:pt x="1407" y="1433"/>
                  <a:pt x="1407" y="1436"/>
                </a:cubicBezTo>
                <a:cubicBezTo>
                  <a:pt x="1411" y="1434"/>
                  <a:pt x="1412" y="1437"/>
                  <a:pt x="1413" y="1435"/>
                </a:cubicBezTo>
                <a:close/>
                <a:moveTo>
                  <a:pt x="351" y="1443"/>
                </a:moveTo>
                <a:cubicBezTo>
                  <a:pt x="351" y="1440"/>
                  <a:pt x="347" y="1442"/>
                  <a:pt x="347" y="1439"/>
                </a:cubicBezTo>
                <a:cubicBezTo>
                  <a:pt x="346" y="1438"/>
                  <a:pt x="345" y="1438"/>
                  <a:pt x="345" y="1441"/>
                </a:cubicBezTo>
                <a:cubicBezTo>
                  <a:pt x="347" y="1441"/>
                  <a:pt x="348" y="1443"/>
                  <a:pt x="351" y="1443"/>
                </a:cubicBezTo>
                <a:close/>
                <a:moveTo>
                  <a:pt x="640" y="1443"/>
                </a:moveTo>
                <a:cubicBezTo>
                  <a:pt x="639" y="1444"/>
                  <a:pt x="640" y="1447"/>
                  <a:pt x="638" y="1447"/>
                </a:cubicBezTo>
                <a:cubicBezTo>
                  <a:pt x="638" y="1446"/>
                  <a:pt x="635" y="1445"/>
                  <a:pt x="635" y="1447"/>
                </a:cubicBezTo>
                <a:cubicBezTo>
                  <a:pt x="637" y="1447"/>
                  <a:pt x="639" y="1448"/>
                  <a:pt x="640" y="1449"/>
                </a:cubicBezTo>
                <a:cubicBezTo>
                  <a:pt x="639" y="1446"/>
                  <a:pt x="646" y="1442"/>
                  <a:pt x="643" y="1441"/>
                </a:cubicBezTo>
                <a:cubicBezTo>
                  <a:pt x="642" y="1442"/>
                  <a:pt x="641" y="1443"/>
                  <a:pt x="640" y="1443"/>
                </a:cubicBezTo>
                <a:close/>
                <a:moveTo>
                  <a:pt x="1308" y="1455"/>
                </a:moveTo>
                <a:cubicBezTo>
                  <a:pt x="1307" y="1459"/>
                  <a:pt x="1312" y="1462"/>
                  <a:pt x="1307" y="1462"/>
                </a:cubicBezTo>
                <a:cubicBezTo>
                  <a:pt x="1303" y="1462"/>
                  <a:pt x="1309" y="1466"/>
                  <a:pt x="1307" y="1470"/>
                </a:cubicBezTo>
                <a:cubicBezTo>
                  <a:pt x="1305" y="1470"/>
                  <a:pt x="1305" y="1472"/>
                  <a:pt x="1303" y="1471"/>
                </a:cubicBezTo>
                <a:cubicBezTo>
                  <a:pt x="1305" y="1476"/>
                  <a:pt x="1301" y="1480"/>
                  <a:pt x="1298" y="1484"/>
                </a:cubicBezTo>
                <a:cubicBezTo>
                  <a:pt x="1300" y="1484"/>
                  <a:pt x="1302" y="1484"/>
                  <a:pt x="1301" y="1487"/>
                </a:cubicBezTo>
                <a:cubicBezTo>
                  <a:pt x="1306" y="1488"/>
                  <a:pt x="1304" y="1483"/>
                  <a:pt x="1307" y="1482"/>
                </a:cubicBezTo>
                <a:cubicBezTo>
                  <a:pt x="1312" y="1484"/>
                  <a:pt x="1315" y="1480"/>
                  <a:pt x="1318" y="1481"/>
                </a:cubicBezTo>
                <a:cubicBezTo>
                  <a:pt x="1318" y="1481"/>
                  <a:pt x="1319" y="1484"/>
                  <a:pt x="1320" y="1484"/>
                </a:cubicBezTo>
                <a:cubicBezTo>
                  <a:pt x="1322" y="1485"/>
                  <a:pt x="1329" y="1484"/>
                  <a:pt x="1329" y="1489"/>
                </a:cubicBezTo>
                <a:cubicBezTo>
                  <a:pt x="1326" y="1489"/>
                  <a:pt x="1324" y="1488"/>
                  <a:pt x="1324" y="1492"/>
                </a:cubicBezTo>
                <a:cubicBezTo>
                  <a:pt x="1328" y="1496"/>
                  <a:pt x="1325" y="1489"/>
                  <a:pt x="1330" y="1490"/>
                </a:cubicBezTo>
                <a:cubicBezTo>
                  <a:pt x="1329" y="1495"/>
                  <a:pt x="1333" y="1501"/>
                  <a:pt x="1335" y="1496"/>
                </a:cubicBezTo>
                <a:cubicBezTo>
                  <a:pt x="1330" y="1496"/>
                  <a:pt x="1333" y="1489"/>
                  <a:pt x="1332" y="1485"/>
                </a:cubicBezTo>
                <a:cubicBezTo>
                  <a:pt x="1332" y="1485"/>
                  <a:pt x="1329" y="1484"/>
                  <a:pt x="1329" y="1482"/>
                </a:cubicBezTo>
                <a:cubicBezTo>
                  <a:pt x="1329" y="1478"/>
                  <a:pt x="1328" y="1475"/>
                  <a:pt x="1329" y="1473"/>
                </a:cubicBezTo>
                <a:cubicBezTo>
                  <a:pt x="1330" y="1467"/>
                  <a:pt x="1329" y="1469"/>
                  <a:pt x="1328" y="1463"/>
                </a:cubicBezTo>
                <a:cubicBezTo>
                  <a:pt x="1328" y="1461"/>
                  <a:pt x="1330" y="1462"/>
                  <a:pt x="1331" y="1460"/>
                </a:cubicBezTo>
                <a:cubicBezTo>
                  <a:pt x="1328" y="1460"/>
                  <a:pt x="1330" y="1455"/>
                  <a:pt x="1328" y="1454"/>
                </a:cubicBezTo>
                <a:cubicBezTo>
                  <a:pt x="1323" y="1454"/>
                  <a:pt x="1319" y="1459"/>
                  <a:pt x="1315" y="1455"/>
                </a:cubicBezTo>
                <a:cubicBezTo>
                  <a:pt x="1316" y="1456"/>
                  <a:pt x="1317" y="1454"/>
                  <a:pt x="1315" y="1454"/>
                </a:cubicBezTo>
                <a:cubicBezTo>
                  <a:pt x="1316" y="1457"/>
                  <a:pt x="1310" y="1454"/>
                  <a:pt x="1308" y="1455"/>
                </a:cubicBezTo>
                <a:close/>
                <a:moveTo>
                  <a:pt x="1311" y="1462"/>
                </a:moveTo>
                <a:cubicBezTo>
                  <a:pt x="1317" y="1460"/>
                  <a:pt x="1316" y="1474"/>
                  <a:pt x="1314" y="1476"/>
                </a:cubicBezTo>
                <a:cubicBezTo>
                  <a:pt x="1311" y="1477"/>
                  <a:pt x="1311" y="1474"/>
                  <a:pt x="1310" y="1473"/>
                </a:cubicBezTo>
                <a:cubicBezTo>
                  <a:pt x="1310" y="1471"/>
                  <a:pt x="1310" y="1467"/>
                  <a:pt x="1311" y="1462"/>
                </a:cubicBezTo>
                <a:close/>
                <a:moveTo>
                  <a:pt x="1006" y="1474"/>
                </a:moveTo>
                <a:cubicBezTo>
                  <a:pt x="1007" y="1473"/>
                  <a:pt x="1009" y="1467"/>
                  <a:pt x="1006" y="1466"/>
                </a:cubicBezTo>
                <a:cubicBezTo>
                  <a:pt x="1004" y="1464"/>
                  <a:pt x="1004" y="1460"/>
                  <a:pt x="1001" y="1458"/>
                </a:cubicBezTo>
                <a:cubicBezTo>
                  <a:pt x="1004" y="1462"/>
                  <a:pt x="1000" y="1473"/>
                  <a:pt x="1006" y="1474"/>
                </a:cubicBezTo>
                <a:close/>
                <a:moveTo>
                  <a:pt x="791" y="1476"/>
                </a:moveTo>
                <a:cubicBezTo>
                  <a:pt x="787" y="1475"/>
                  <a:pt x="785" y="1476"/>
                  <a:pt x="783" y="1477"/>
                </a:cubicBezTo>
                <a:cubicBezTo>
                  <a:pt x="783" y="1478"/>
                  <a:pt x="783" y="1480"/>
                  <a:pt x="783" y="1481"/>
                </a:cubicBezTo>
                <a:cubicBezTo>
                  <a:pt x="783" y="1481"/>
                  <a:pt x="785" y="1483"/>
                  <a:pt x="785" y="1482"/>
                </a:cubicBezTo>
                <a:cubicBezTo>
                  <a:pt x="785" y="1484"/>
                  <a:pt x="782" y="1484"/>
                  <a:pt x="783" y="1487"/>
                </a:cubicBezTo>
                <a:cubicBezTo>
                  <a:pt x="783" y="1487"/>
                  <a:pt x="786" y="1489"/>
                  <a:pt x="786" y="1490"/>
                </a:cubicBezTo>
                <a:cubicBezTo>
                  <a:pt x="787" y="1493"/>
                  <a:pt x="785" y="1496"/>
                  <a:pt x="788" y="1498"/>
                </a:cubicBezTo>
                <a:cubicBezTo>
                  <a:pt x="793" y="1498"/>
                  <a:pt x="795" y="1494"/>
                  <a:pt x="802" y="1495"/>
                </a:cubicBezTo>
                <a:cubicBezTo>
                  <a:pt x="802" y="1500"/>
                  <a:pt x="807" y="1500"/>
                  <a:pt x="811" y="1501"/>
                </a:cubicBezTo>
                <a:cubicBezTo>
                  <a:pt x="816" y="1497"/>
                  <a:pt x="806" y="1486"/>
                  <a:pt x="815" y="1485"/>
                </a:cubicBezTo>
                <a:cubicBezTo>
                  <a:pt x="817" y="1478"/>
                  <a:pt x="813" y="1476"/>
                  <a:pt x="812" y="1471"/>
                </a:cubicBezTo>
                <a:cubicBezTo>
                  <a:pt x="814" y="1470"/>
                  <a:pt x="818" y="1470"/>
                  <a:pt x="817" y="1465"/>
                </a:cubicBezTo>
                <a:cubicBezTo>
                  <a:pt x="814" y="1465"/>
                  <a:pt x="813" y="1467"/>
                  <a:pt x="812" y="1468"/>
                </a:cubicBezTo>
                <a:cubicBezTo>
                  <a:pt x="811" y="1469"/>
                  <a:pt x="808" y="1472"/>
                  <a:pt x="808" y="1473"/>
                </a:cubicBezTo>
                <a:cubicBezTo>
                  <a:pt x="807" y="1474"/>
                  <a:pt x="808" y="1477"/>
                  <a:pt x="806" y="1477"/>
                </a:cubicBezTo>
                <a:cubicBezTo>
                  <a:pt x="804" y="1475"/>
                  <a:pt x="795" y="1478"/>
                  <a:pt x="797" y="1471"/>
                </a:cubicBezTo>
                <a:cubicBezTo>
                  <a:pt x="791" y="1472"/>
                  <a:pt x="788" y="1471"/>
                  <a:pt x="789" y="1465"/>
                </a:cubicBezTo>
                <a:cubicBezTo>
                  <a:pt x="794" y="1465"/>
                  <a:pt x="801" y="1466"/>
                  <a:pt x="800" y="1460"/>
                </a:cubicBezTo>
                <a:cubicBezTo>
                  <a:pt x="783" y="1460"/>
                  <a:pt x="768" y="1460"/>
                  <a:pt x="753" y="1462"/>
                </a:cubicBezTo>
                <a:cubicBezTo>
                  <a:pt x="754" y="1466"/>
                  <a:pt x="756" y="1464"/>
                  <a:pt x="756" y="1468"/>
                </a:cubicBezTo>
                <a:cubicBezTo>
                  <a:pt x="757" y="1471"/>
                  <a:pt x="761" y="1470"/>
                  <a:pt x="760" y="1474"/>
                </a:cubicBezTo>
                <a:cubicBezTo>
                  <a:pt x="758" y="1474"/>
                  <a:pt x="758" y="1476"/>
                  <a:pt x="757" y="1476"/>
                </a:cubicBezTo>
                <a:cubicBezTo>
                  <a:pt x="755" y="1476"/>
                  <a:pt x="754" y="1473"/>
                  <a:pt x="753" y="1473"/>
                </a:cubicBezTo>
                <a:cubicBezTo>
                  <a:pt x="750" y="1471"/>
                  <a:pt x="745" y="1475"/>
                  <a:pt x="747" y="1470"/>
                </a:cubicBezTo>
                <a:cubicBezTo>
                  <a:pt x="742" y="1469"/>
                  <a:pt x="740" y="1473"/>
                  <a:pt x="738" y="1476"/>
                </a:cubicBezTo>
                <a:cubicBezTo>
                  <a:pt x="738" y="1474"/>
                  <a:pt x="736" y="1473"/>
                  <a:pt x="735" y="1473"/>
                </a:cubicBezTo>
                <a:cubicBezTo>
                  <a:pt x="734" y="1474"/>
                  <a:pt x="735" y="1476"/>
                  <a:pt x="733" y="1476"/>
                </a:cubicBezTo>
                <a:cubicBezTo>
                  <a:pt x="731" y="1476"/>
                  <a:pt x="732" y="1479"/>
                  <a:pt x="730" y="1479"/>
                </a:cubicBezTo>
                <a:cubicBezTo>
                  <a:pt x="729" y="1477"/>
                  <a:pt x="727" y="1476"/>
                  <a:pt x="726" y="1474"/>
                </a:cubicBezTo>
                <a:cubicBezTo>
                  <a:pt x="726" y="1477"/>
                  <a:pt x="726" y="1480"/>
                  <a:pt x="726" y="1482"/>
                </a:cubicBezTo>
                <a:cubicBezTo>
                  <a:pt x="722" y="1483"/>
                  <a:pt x="725" y="1490"/>
                  <a:pt x="720" y="1489"/>
                </a:cubicBezTo>
                <a:cubicBezTo>
                  <a:pt x="720" y="1490"/>
                  <a:pt x="720" y="1491"/>
                  <a:pt x="720" y="1492"/>
                </a:cubicBezTo>
                <a:cubicBezTo>
                  <a:pt x="720" y="1492"/>
                  <a:pt x="718" y="1494"/>
                  <a:pt x="718" y="1493"/>
                </a:cubicBezTo>
                <a:cubicBezTo>
                  <a:pt x="718" y="1496"/>
                  <a:pt x="720" y="1497"/>
                  <a:pt x="718" y="1498"/>
                </a:cubicBezTo>
                <a:cubicBezTo>
                  <a:pt x="717" y="1498"/>
                  <a:pt x="715" y="1498"/>
                  <a:pt x="715" y="1500"/>
                </a:cubicBezTo>
                <a:cubicBezTo>
                  <a:pt x="721" y="1501"/>
                  <a:pt x="726" y="1502"/>
                  <a:pt x="729" y="1498"/>
                </a:cubicBezTo>
                <a:cubicBezTo>
                  <a:pt x="723" y="1496"/>
                  <a:pt x="730" y="1485"/>
                  <a:pt x="738" y="1487"/>
                </a:cubicBezTo>
                <a:cubicBezTo>
                  <a:pt x="740" y="1495"/>
                  <a:pt x="739" y="1495"/>
                  <a:pt x="735" y="1500"/>
                </a:cubicBezTo>
                <a:cubicBezTo>
                  <a:pt x="740" y="1502"/>
                  <a:pt x="741" y="1499"/>
                  <a:pt x="748" y="1500"/>
                </a:cubicBezTo>
                <a:cubicBezTo>
                  <a:pt x="751" y="1498"/>
                  <a:pt x="744" y="1492"/>
                  <a:pt x="749" y="1490"/>
                </a:cubicBezTo>
                <a:cubicBezTo>
                  <a:pt x="753" y="1490"/>
                  <a:pt x="756" y="1491"/>
                  <a:pt x="758" y="1493"/>
                </a:cubicBezTo>
                <a:cubicBezTo>
                  <a:pt x="759" y="1497"/>
                  <a:pt x="751" y="1492"/>
                  <a:pt x="754" y="1498"/>
                </a:cubicBezTo>
                <a:cubicBezTo>
                  <a:pt x="755" y="1501"/>
                  <a:pt x="759" y="1499"/>
                  <a:pt x="762" y="1500"/>
                </a:cubicBezTo>
                <a:cubicBezTo>
                  <a:pt x="764" y="1500"/>
                  <a:pt x="764" y="1501"/>
                  <a:pt x="766" y="1501"/>
                </a:cubicBezTo>
                <a:cubicBezTo>
                  <a:pt x="772" y="1502"/>
                  <a:pt x="777" y="1500"/>
                  <a:pt x="779" y="1500"/>
                </a:cubicBezTo>
                <a:cubicBezTo>
                  <a:pt x="780" y="1499"/>
                  <a:pt x="782" y="1500"/>
                  <a:pt x="782" y="1498"/>
                </a:cubicBezTo>
                <a:cubicBezTo>
                  <a:pt x="784" y="1497"/>
                  <a:pt x="785" y="1496"/>
                  <a:pt x="785" y="1493"/>
                </a:cubicBezTo>
                <a:cubicBezTo>
                  <a:pt x="782" y="1493"/>
                  <a:pt x="780" y="1492"/>
                  <a:pt x="778" y="1490"/>
                </a:cubicBezTo>
                <a:cubicBezTo>
                  <a:pt x="780" y="1485"/>
                  <a:pt x="773" y="1488"/>
                  <a:pt x="774" y="1484"/>
                </a:cubicBezTo>
                <a:cubicBezTo>
                  <a:pt x="774" y="1482"/>
                  <a:pt x="774" y="1480"/>
                  <a:pt x="774" y="1477"/>
                </a:cubicBezTo>
                <a:cubicBezTo>
                  <a:pt x="768" y="1480"/>
                  <a:pt x="769" y="1474"/>
                  <a:pt x="767" y="1473"/>
                </a:cubicBezTo>
                <a:cubicBezTo>
                  <a:pt x="765" y="1471"/>
                  <a:pt x="761" y="1474"/>
                  <a:pt x="760" y="1470"/>
                </a:cubicBezTo>
                <a:cubicBezTo>
                  <a:pt x="759" y="1467"/>
                  <a:pt x="757" y="1467"/>
                  <a:pt x="758" y="1465"/>
                </a:cubicBezTo>
                <a:cubicBezTo>
                  <a:pt x="767" y="1462"/>
                  <a:pt x="775" y="1466"/>
                  <a:pt x="786" y="1463"/>
                </a:cubicBezTo>
                <a:cubicBezTo>
                  <a:pt x="783" y="1472"/>
                  <a:pt x="792" y="1469"/>
                  <a:pt x="791" y="1476"/>
                </a:cubicBezTo>
                <a:close/>
                <a:moveTo>
                  <a:pt x="684" y="1470"/>
                </a:moveTo>
                <a:cubicBezTo>
                  <a:pt x="686" y="1477"/>
                  <a:pt x="678" y="1478"/>
                  <a:pt x="676" y="1476"/>
                </a:cubicBezTo>
                <a:cubicBezTo>
                  <a:pt x="674" y="1479"/>
                  <a:pt x="676" y="1485"/>
                  <a:pt x="673" y="1487"/>
                </a:cubicBezTo>
                <a:cubicBezTo>
                  <a:pt x="671" y="1487"/>
                  <a:pt x="668" y="1488"/>
                  <a:pt x="667" y="1485"/>
                </a:cubicBezTo>
                <a:cubicBezTo>
                  <a:pt x="666" y="1483"/>
                  <a:pt x="669" y="1481"/>
                  <a:pt x="667" y="1481"/>
                </a:cubicBezTo>
                <a:cubicBezTo>
                  <a:pt x="666" y="1485"/>
                  <a:pt x="664" y="1479"/>
                  <a:pt x="661" y="1481"/>
                </a:cubicBezTo>
                <a:cubicBezTo>
                  <a:pt x="660" y="1483"/>
                  <a:pt x="660" y="1487"/>
                  <a:pt x="658" y="1489"/>
                </a:cubicBezTo>
                <a:cubicBezTo>
                  <a:pt x="656" y="1489"/>
                  <a:pt x="655" y="1486"/>
                  <a:pt x="655" y="1489"/>
                </a:cubicBezTo>
                <a:cubicBezTo>
                  <a:pt x="660" y="1490"/>
                  <a:pt x="660" y="1496"/>
                  <a:pt x="658" y="1501"/>
                </a:cubicBezTo>
                <a:cubicBezTo>
                  <a:pt x="664" y="1499"/>
                  <a:pt x="667" y="1503"/>
                  <a:pt x="671" y="1503"/>
                </a:cubicBezTo>
                <a:cubicBezTo>
                  <a:pt x="672" y="1503"/>
                  <a:pt x="673" y="1497"/>
                  <a:pt x="677" y="1500"/>
                </a:cubicBezTo>
                <a:cubicBezTo>
                  <a:pt x="674" y="1496"/>
                  <a:pt x="679" y="1495"/>
                  <a:pt x="680" y="1493"/>
                </a:cubicBezTo>
                <a:cubicBezTo>
                  <a:pt x="681" y="1491"/>
                  <a:pt x="680" y="1488"/>
                  <a:pt x="683" y="1487"/>
                </a:cubicBezTo>
                <a:cubicBezTo>
                  <a:pt x="683" y="1485"/>
                  <a:pt x="686" y="1485"/>
                  <a:pt x="689" y="1485"/>
                </a:cubicBezTo>
                <a:cubicBezTo>
                  <a:pt x="691" y="1492"/>
                  <a:pt x="692" y="1499"/>
                  <a:pt x="697" y="1503"/>
                </a:cubicBezTo>
                <a:cubicBezTo>
                  <a:pt x="700" y="1502"/>
                  <a:pt x="706" y="1505"/>
                  <a:pt x="706" y="1501"/>
                </a:cubicBezTo>
                <a:cubicBezTo>
                  <a:pt x="703" y="1501"/>
                  <a:pt x="705" y="1496"/>
                  <a:pt x="704" y="1493"/>
                </a:cubicBezTo>
                <a:cubicBezTo>
                  <a:pt x="700" y="1492"/>
                  <a:pt x="699" y="1487"/>
                  <a:pt x="696" y="1484"/>
                </a:cubicBezTo>
                <a:cubicBezTo>
                  <a:pt x="699" y="1481"/>
                  <a:pt x="697" y="1478"/>
                  <a:pt x="696" y="1474"/>
                </a:cubicBezTo>
                <a:cubicBezTo>
                  <a:pt x="699" y="1473"/>
                  <a:pt x="702" y="1471"/>
                  <a:pt x="699" y="1468"/>
                </a:cubicBezTo>
                <a:cubicBezTo>
                  <a:pt x="692" y="1467"/>
                  <a:pt x="690" y="1471"/>
                  <a:pt x="684" y="1470"/>
                </a:cubicBezTo>
                <a:close/>
                <a:moveTo>
                  <a:pt x="695" y="1471"/>
                </a:moveTo>
                <a:cubicBezTo>
                  <a:pt x="689" y="1466"/>
                  <a:pt x="690" y="1477"/>
                  <a:pt x="695" y="1471"/>
                </a:cubicBezTo>
                <a:close/>
                <a:moveTo>
                  <a:pt x="828" y="1476"/>
                </a:moveTo>
                <a:cubicBezTo>
                  <a:pt x="829" y="1476"/>
                  <a:pt x="830" y="1477"/>
                  <a:pt x="831" y="1477"/>
                </a:cubicBezTo>
                <a:cubicBezTo>
                  <a:pt x="833" y="1483"/>
                  <a:pt x="824" y="1485"/>
                  <a:pt x="829" y="1489"/>
                </a:cubicBezTo>
                <a:cubicBezTo>
                  <a:pt x="830" y="1486"/>
                  <a:pt x="832" y="1485"/>
                  <a:pt x="836" y="1485"/>
                </a:cubicBezTo>
                <a:cubicBezTo>
                  <a:pt x="837" y="1491"/>
                  <a:pt x="833" y="1493"/>
                  <a:pt x="834" y="1500"/>
                </a:cubicBezTo>
                <a:cubicBezTo>
                  <a:pt x="840" y="1498"/>
                  <a:pt x="842" y="1502"/>
                  <a:pt x="847" y="1501"/>
                </a:cubicBezTo>
                <a:cubicBezTo>
                  <a:pt x="849" y="1500"/>
                  <a:pt x="846" y="1494"/>
                  <a:pt x="850" y="1493"/>
                </a:cubicBezTo>
                <a:cubicBezTo>
                  <a:pt x="854" y="1495"/>
                  <a:pt x="857" y="1489"/>
                  <a:pt x="862" y="1489"/>
                </a:cubicBezTo>
                <a:cubicBezTo>
                  <a:pt x="867" y="1488"/>
                  <a:pt x="875" y="1488"/>
                  <a:pt x="876" y="1490"/>
                </a:cubicBezTo>
                <a:cubicBezTo>
                  <a:pt x="876" y="1492"/>
                  <a:pt x="873" y="1492"/>
                  <a:pt x="873" y="1493"/>
                </a:cubicBezTo>
                <a:cubicBezTo>
                  <a:pt x="874" y="1495"/>
                  <a:pt x="877" y="1494"/>
                  <a:pt x="879" y="1495"/>
                </a:cubicBezTo>
                <a:cubicBezTo>
                  <a:pt x="881" y="1497"/>
                  <a:pt x="879" y="1500"/>
                  <a:pt x="882" y="1501"/>
                </a:cubicBezTo>
                <a:cubicBezTo>
                  <a:pt x="885" y="1497"/>
                  <a:pt x="895" y="1501"/>
                  <a:pt x="899" y="1500"/>
                </a:cubicBezTo>
                <a:cubicBezTo>
                  <a:pt x="900" y="1499"/>
                  <a:pt x="899" y="1496"/>
                  <a:pt x="901" y="1496"/>
                </a:cubicBezTo>
                <a:cubicBezTo>
                  <a:pt x="905" y="1500"/>
                  <a:pt x="904" y="1498"/>
                  <a:pt x="908" y="1498"/>
                </a:cubicBezTo>
                <a:cubicBezTo>
                  <a:pt x="911" y="1498"/>
                  <a:pt x="912" y="1499"/>
                  <a:pt x="913" y="1500"/>
                </a:cubicBezTo>
                <a:cubicBezTo>
                  <a:pt x="913" y="1498"/>
                  <a:pt x="913" y="1495"/>
                  <a:pt x="913" y="1493"/>
                </a:cubicBezTo>
                <a:cubicBezTo>
                  <a:pt x="916" y="1493"/>
                  <a:pt x="916" y="1490"/>
                  <a:pt x="918" y="1489"/>
                </a:cubicBezTo>
                <a:cubicBezTo>
                  <a:pt x="919" y="1487"/>
                  <a:pt x="921" y="1485"/>
                  <a:pt x="922" y="1482"/>
                </a:cubicBezTo>
                <a:cubicBezTo>
                  <a:pt x="922" y="1482"/>
                  <a:pt x="921" y="1482"/>
                  <a:pt x="921" y="1482"/>
                </a:cubicBezTo>
                <a:cubicBezTo>
                  <a:pt x="920" y="1481"/>
                  <a:pt x="929" y="1475"/>
                  <a:pt x="925" y="1471"/>
                </a:cubicBezTo>
                <a:cubicBezTo>
                  <a:pt x="921" y="1472"/>
                  <a:pt x="922" y="1468"/>
                  <a:pt x="919" y="1468"/>
                </a:cubicBezTo>
                <a:cubicBezTo>
                  <a:pt x="919" y="1472"/>
                  <a:pt x="922" y="1473"/>
                  <a:pt x="917" y="1474"/>
                </a:cubicBezTo>
                <a:cubicBezTo>
                  <a:pt x="917" y="1473"/>
                  <a:pt x="917" y="1472"/>
                  <a:pt x="917" y="1471"/>
                </a:cubicBezTo>
                <a:cubicBezTo>
                  <a:pt x="915" y="1471"/>
                  <a:pt x="909" y="1476"/>
                  <a:pt x="908" y="1477"/>
                </a:cubicBezTo>
                <a:cubicBezTo>
                  <a:pt x="907" y="1480"/>
                  <a:pt x="910" y="1484"/>
                  <a:pt x="907" y="1485"/>
                </a:cubicBezTo>
                <a:cubicBezTo>
                  <a:pt x="902" y="1486"/>
                  <a:pt x="899" y="1479"/>
                  <a:pt x="902" y="1476"/>
                </a:cubicBezTo>
                <a:cubicBezTo>
                  <a:pt x="896" y="1475"/>
                  <a:pt x="894" y="1474"/>
                  <a:pt x="890" y="1477"/>
                </a:cubicBezTo>
                <a:cubicBezTo>
                  <a:pt x="889" y="1482"/>
                  <a:pt x="891" y="1483"/>
                  <a:pt x="891" y="1487"/>
                </a:cubicBezTo>
                <a:cubicBezTo>
                  <a:pt x="889" y="1486"/>
                  <a:pt x="886" y="1489"/>
                  <a:pt x="885" y="1489"/>
                </a:cubicBezTo>
                <a:cubicBezTo>
                  <a:pt x="885" y="1489"/>
                  <a:pt x="884" y="1486"/>
                  <a:pt x="884" y="1485"/>
                </a:cubicBezTo>
                <a:cubicBezTo>
                  <a:pt x="882" y="1484"/>
                  <a:pt x="877" y="1487"/>
                  <a:pt x="876" y="1485"/>
                </a:cubicBezTo>
                <a:cubicBezTo>
                  <a:pt x="875" y="1485"/>
                  <a:pt x="876" y="1481"/>
                  <a:pt x="876" y="1481"/>
                </a:cubicBezTo>
                <a:cubicBezTo>
                  <a:pt x="873" y="1480"/>
                  <a:pt x="869" y="1481"/>
                  <a:pt x="865" y="1481"/>
                </a:cubicBezTo>
                <a:cubicBezTo>
                  <a:pt x="865" y="1479"/>
                  <a:pt x="865" y="1476"/>
                  <a:pt x="863" y="1476"/>
                </a:cubicBezTo>
                <a:cubicBezTo>
                  <a:pt x="859" y="1476"/>
                  <a:pt x="857" y="1467"/>
                  <a:pt x="854" y="1468"/>
                </a:cubicBezTo>
                <a:cubicBezTo>
                  <a:pt x="854" y="1471"/>
                  <a:pt x="858" y="1476"/>
                  <a:pt x="854" y="1477"/>
                </a:cubicBezTo>
                <a:cubicBezTo>
                  <a:pt x="852" y="1476"/>
                  <a:pt x="850" y="1475"/>
                  <a:pt x="846" y="1476"/>
                </a:cubicBezTo>
                <a:cubicBezTo>
                  <a:pt x="844" y="1478"/>
                  <a:pt x="837" y="1477"/>
                  <a:pt x="832" y="1477"/>
                </a:cubicBezTo>
                <a:cubicBezTo>
                  <a:pt x="831" y="1477"/>
                  <a:pt x="825" y="1469"/>
                  <a:pt x="826" y="1476"/>
                </a:cubicBezTo>
                <a:cubicBezTo>
                  <a:pt x="826" y="1477"/>
                  <a:pt x="827" y="1478"/>
                  <a:pt x="828" y="1476"/>
                </a:cubicBezTo>
                <a:close/>
                <a:moveTo>
                  <a:pt x="588" y="1482"/>
                </a:moveTo>
                <a:cubicBezTo>
                  <a:pt x="586" y="1482"/>
                  <a:pt x="584" y="1479"/>
                  <a:pt x="583" y="1482"/>
                </a:cubicBezTo>
                <a:cubicBezTo>
                  <a:pt x="587" y="1485"/>
                  <a:pt x="590" y="1487"/>
                  <a:pt x="590" y="1493"/>
                </a:cubicBezTo>
                <a:cubicBezTo>
                  <a:pt x="591" y="1497"/>
                  <a:pt x="586" y="1495"/>
                  <a:pt x="585" y="1498"/>
                </a:cubicBezTo>
                <a:cubicBezTo>
                  <a:pt x="588" y="1500"/>
                  <a:pt x="589" y="1502"/>
                  <a:pt x="590" y="1504"/>
                </a:cubicBezTo>
                <a:cubicBezTo>
                  <a:pt x="597" y="1504"/>
                  <a:pt x="598" y="1499"/>
                  <a:pt x="604" y="1498"/>
                </a:cubicBezTo>
                <a:cubicBezTo>
                  <a:pt x="608" y="1503"/>
                  <a:pt x="609" y="1500"/>
                  <a:pt x="616" y="1501"/>
                </a:cubicBezTo>
                <a:cubicBezTo>
                  <a:pt x="617" y="1499"/>
                  <a:pt x="617" y="1497"/>
                  <a:pt x="619" y="1498"/>
                </a:cubicBezTo>
                <a:cubicBezTo>
                  <a:pt x="624" y="1498"/>
                  <a:pt x="629" y="1506"/>
                  <a:pt x="633" y="1501"/>
                </a:cubicBezTo>
                <a:cubicBezTo>
                  <a:pt x="631" y="1500"/>
                  <a:pt x="634" y="1490"/>
                  <a:pt x="636" y="1489"/>
                </a:cubicBezTo>
                <a:cubicBezTo>
                  <a:pt x="637" y="1485"/>
                  <a:pt x="633" y="1484"/>
                  <a:pt x="631" y="1482"/>
                </a:cubicBezTo>
                <a:cubicBezTo>
                  <a:pt x="630" y="1480"/>
                  <a:pt x="629" y="1478"/>
                  <a:pt x="627" y="1476"/>
                </a:cubicBezTo>
                <a:cubicBezTo>
                  <a:pt x="627" y="1478"/>
                  <a:pt x="627" y="1479"/>
                  <a:pt x="628" y="1481"/>
                </a:cubicBezTo>
                <a:cubicBezTo>
                  <a:pt x="622" y="1480"/>
                  <a:pt x="622" y="1487"/>
                  <a:pt x="618" y="1489"/>
                </a:cubicBezTo>
                <a:cubicBezTo>
                  <a:pt x="615" y="1489"/>
                  <a:pt x="616" y="1484"/>
                  <a:pt x="611" y="1485"/>
                </a:cubicBezTo>
                <a:cubicBezTo>
                  <a:pt x="610" y="1489"/>
                  <a:pt x="611" y="1494"/>
                  <a:pt x="607" y="1495"/>
                </a:cubicBezTo>
                <a:cubicBezTo>
                  <a:pt x="602" y="1497"/>
                  <a:pt x="600" y="1495"/>
                  <a:pt x="595" y="1495"/>
                </a:cubicBezTo>
                <a:cubicBezTo>
                  <a:pt x="596" y="1489"/>
                  <a:pt x="590" y="1490"/>
                  <a:pt x="590" y="1485"/>
                </a:cubicBezTo>
                <a:cubicBezTo>
                  <a:pt x="590" y="1482"/>
                  <a:pt x="592" y="1481"/>
                  <a:pt x="591" y="1476"/>
                </a:cubicBezTo>
                <a:cubicBezTo>
                  <a:pt x="586" y="1478"/>
                  <a:pt x="590" y="1470"/>
                  <a:pt x="586" y="1471"/>
                </a:cubicBezTo>
                <a:cubicBezTo>
                  <a:pt x="586" y="1476"/>
                  <a:pt x="589" y="1477"/>
                  <a:pt x="588" y="1482"/>
                </a:cubicBezTo>
                <a:close/>
                <a:moveTo>
                  <a:pt x="546" y="1508"/>
                </a:moveTo>
                <a:cubicBezTo>
                  <a:pt x="546" y="1506"/>
                  <a:pt x="547" y="1505"/>
                  <a:pt x="549" y="1504"/>
                </a:cubicBezTo>
                <a:cubicBezTo>
                  <a:pt x="549" y="1502"/>
                  <a:pt x="548" y="1499"/>
                  <a:pt x="550" y="1498"/>
                </a:cubicBezTo>
                <a:cubicBezTo>
                  <a:pt x="551" y="1495"/>
                  <a:pt x="545" y="1493"/>
                  <a:pt x="551" y="1493"/>
                </a:cubicBezTo>
                <a:cubicBezTo>
                  <a:pt x="552" y="1495"/>
                  <a:pt x="552" y="1497"/>
                  <a:pt x="554" y="1496"/>
                </a:cubicBezTo>
                <a:cubicBezTo>
                  <a:pt x="555" y="1493"/>
                  <a:pt x="552" y="1493"/>
                  <a:pt x="551" y="1492"/>
                </a:cubicBezTo>
                <a:cubicBezTo>
                  <a:pt x="551" y="1490"/>
                  <a:pt x="551" y="1488"/>
                  <a:pt x="551" y="1487"/>
                </a:cubicBezTo>
                <a:cubicBezTo>
                  <a:pt x="551" y="1485"/>
                  <a:pt x="549" y="1484"/>
                  <a:pt x="548" y="1482"/>
                </a:cubicBezTo>
                <a:cubicBezTo>
                  <a:pt x="550" y="1482"/>
                  <a:pt x="550" y="1479"/>
                  <a:pt x="551" y="1477"/>
                </a:cubicBezTo>
                <a:cubicBezTo>
                  <a:pt x="553" y="1477"/>
                  <a:pt x="556" y="1478"/>
                  <a:pt x="555" y="1474"/>
                </a:cubicBezTo>
                <a:cubicBezTo>
                  <a:pt x="553" y="1471"/>
                  <a:pt x="551" y="1476"/>
                  <a:pt x="548" y="1473"/>
                </a:cubicBezTo>
                <a:cubicBezTo>
                  <a:pt x="546" y="1479"/>
                  <a:pt x="547" y="1479"/>
                  <a:pt x="546" y="1485"/>
                </a:cubicBezTo>
                <a:cubicBezTo>
                  <a:pt x="546" y="1487"/>
                  <a:pt x="549" y="1487"/>
                  <a:pt x="550" y="1489"/>
                </a:cubicBezTo>
                <a:cubicBezTo>
                  <a:pt x="548" y="1490"/>
                  <a:pt x="549" y="1492"/>
                  <a:pt x="548" y="1493"/>
                </a:cubicBezTo>
                <a:cubicBezTo>
                  <a:pt x="547" y="1494"/>
                  <a:pt x="544" y="1494"/>
                  <a:pt x="544" y="1495"/>
                </a:cubicBezTo>
                <a:cubicBezTo>
                  <a:pt x="543" y="1496"/>
                  <a:pt x="545" y="1500"/>
                  <a:pt x="542" y="1500"/>
                </a:cubicBezTo>
                <a:cubicBezTo>
                  <a:pt x="539" y="1499"/>
                  <a:pt x="536" y="1500"/>
                  <a:pt x="533" y="1500"/>
                </a:cubicBezTo>
                <a:cubicBezTo>
                  <a:pt x="530" y="1499"/>
                  <a:pt x="529" y="1495"/>
                  <a:pt x="528" y="1495"/>
                </a:cubicBezTo>
                <a:cubicBezTo>
                  <a:pt x="527" y="1495"/>
                  <a:pt x="524" y="1496"/>
                  <a:pt x="524" y="1496"/>
                </a:cubicBezTo>
                <a:cubicBezTo>
                  <a:pt x="523" y="1496"/>
                  <a:pt x="525" y="1495"/>
                  <a:pt x="525" y="1495"/>
                </a:cubicBezTo>
                <a:cubicBezTo>
                  <a:pt x="525" y="1493"/>
                  <a:pt x="521" y="1490"/>
                  <a:pt x="520" y="1489"/>
                </a:cubicBezTo>
                <a:cubicBezTo>
                  <a:pt x="520" y="1487"/>
                  <a:pt x="519" y="1483"/>
                  <a:pt x="518" y="1481"/>
                </a:cubicBezTo>
                <a:cubicBezTo>
                  <a:pt x="518" y="1480"/>
                  <a:pt x="517" y="1475"/>
                  <a:pt x="515" y="1477"/>
                </a:cubicBezTo>
                <a:cubicBezTo>
                  <a:pt x="516" y="1478"/>
                  <a:pt x="519" y="1484"/>
                  <a:pt x="515" y="1484"/>
                </a:cubicBezTo>
                <a:cubicBezTo>
                  <a:pt x="510" y="1479"/>
                  <a:pt x="502" y="1490"/>
                  <a:pt x="495" y="1484"/>
                </a:cubicBezTo>
                <a:cubicBezTo>
                  <a:pt x="496" y="1488"/>
                  <a:pt x="495" y="1491"/>
                  <a:pt x="491" y="1490"/>
                </a:cubicBezTo>
                <a:cubicBezTo>
                  <a:pt x="489" y="1496"/>
                  <a:pt x="495" y="1495"/>
                  <a:pt x="494" y="1500"/>
                </a:cubicBezTo>
                <a:cubicBezTo>
                  <a:pt x="493" y="1500"/>
                  <a:pt x="493" y="1501"/>
                  <a:pt x="493" y="1503"/>
                </a:cubicBezTo>
                <a:cubicBezTo>
                  <a:pt x="490" y="1503"/>
                  <a:pt x="488" y="1503"/>
                  <a:pt x="488" y="1506"/>
                </a:cubicBezTo>
                <a:cubicBezTo>
                  <a:pt x="491" y="1506"/>
                  <a:pt x="493" y="1506"/>
                  <a:pt x="496" y="1506"/>
                </a:cubicBezTo>
                <a:cubicBezTo>
                  <a:pt x="496" y="1504"/>
                  <a:pt x="496" y="1502"/>
                  <a:pt x="496" y="1500"/>
                </a:cubicBezTo>
                <a:cubicBezTo>
                  <a:pt x="504" y="1500"/>
                  <a:pt x="504" y="1491"/>
                  <a:pt x="511" y="1490"/>
                </a:cubicBezTo>
                <a:cubicBezTo>
                  <a:pt x="513" y="1493"/>
                  <a:pt x="516" y="1494"/>
                  <a:pt x="517" y="1496"/>
                </a:cubicBezTo>
                <a:cubicBezTo>
                  <a:pt x="517" y="1498"/>
                  <a:pt x="517" y="1499"/>
                  <a:pt x="517" y="1500"/>
                </a:cubicBezTo>
                <a:cubicBezTo>
                  <a:pt x="520" y="1500"/>
                  <a:pt x="523" y="1499"/>
                  <a:pt x="524" y="1501"/>
                </a:cubicBezTo>
                <a:cubicBezTo>
                  <a:pt x="525" y="1504"/>
                  <a:pt x="522" y="1509"/>
                  <a:pt x="526" y="1509"/>
                </a:cubicBezTo>
                <a:cubicBezTo>
                  <a:pt x="529" y="1505"/>
                  <a:pt x="539" y="1509"/>
                  <a:pt x="546" y="1508"/>
                </a:cubicBezTo>
                <a:close/>
                <a:moveTo>
                  <a:pt x="497" y="1493"/>
                </a:moveTo>
                <a:cubicBezTo>
                  <a:pt x="503" y="1495"/>
                  <a:pt x="503" y="1486"/>
                  <a:pt x="497" y="1487"/>
                </a:cubicBezTo>
                <a:cubicBezTo>
                  <a:pt x="497" y="1489"/>
                  <a:pt x="497" y="1491"/>
                  <a:pt x="497" y="1493"/>
                </a:cubicBezTo>
                <a:close/>
                <a:moveTo>
                  <a:pt x="414" y="1500"/>
                </a:moveTo>
                <a:cubicBezTo>
                  <a:pt x="415" y="1500"/>
                  <a:pt x="416" y="1499"/>
                  <a:pt x="417" y="1500"/>
                </a:cubicBezTo>
                <a:cubicBezTo>
                  <a:pt x="418" y="1500"/>
                  <a:pt x="418" y="1502"/>
                  <a:pt x="420" y="1503"/>
                </a:cubicBezTo>
                <a:cubicBezTo>
                  <a:pt x="420" y="1503"/>
                  <a:pt x="425" y="1500"/>
                  <a:pt x="426" y="1501"/>
                </a:cubicBezTo>
                <a:cubicBezTo>
                  <a:pt x="430" y="1505"/>
                  <a:pt x="429" y="1499"/>
                  <a:pt x="433" y="1503"/>
                </a:cubicBezTo>
                <a:cubicBezTo>
                  <a:pt x="434" y="1504"/>
                  <a:pt x="440" y="1501"/>
                  <a:pt x="442" y="1501"/>
                </a:cubicBezTo>
                <a:cubicBezTo>
                  <a:pt x="444" y="1501"/>
                  <a:pt x="445" y="1504"/>
                  <a:pt x="446" y="1501"/>
                </a:cubicBezTo>
                <a:cubicBezTo>
                  <a:pt x="447" y="1500"/>
                  <a:pt x="448" y="1503"/>
                  <a:pt x="448" y="1503"/>
                </a:cubicBezTo>
                <a:cubicBezTo>
                  <a:pt x="456" y="1503"/>
                  <a:pt x="458" y="1504"/>
                  <a:pt x="462" y="1504"/>
                </a:cubicBezTo>
                <a:cubicBezTo>
                  <a:pt x="466" y="1505"/>
                  <a:pt x="470" y="1503"/>
                  <a:pt x="474" y="1506"/>
                </a:cubicBezTo>
                <a:cubicBezTo>
                  <a:pt x="475" y="1500"/>
                  <a:pt x="466" y="1504"/>
                  <a:pt x="462" y="1503"/>
                </a:cubicBezTo>
                <a:cubicBezTo>
                  <a:pt x="460" y="1498"/>
                  <a:pt x="460" y="1496"/>
                  <a:pt x="459" y="1495"/>
                </a:cubicBezTo>
                <a:cubicBezTo>
                  <a:pt x="458" y="1495"/>
                  <a:pt x="457" y="1490"/>
                  <a:pt x="457" y="1490"/>
                </a:cubicBezTo>
                <a:cubicBezTo>
                  <a:pt x="457" y="1489"/>
                  <a:pt x="457" y="1487"/>
                  <a:pt x="455" y="1487"/>
                </a:cubicBezTo>
                <a:cubicBezTo>
                  <a:pt x="450" y="1487"/>
                  <a:pt x="454" y="1476"/>
                  <a:pt x="449" y="1477"/>
                </a:cubicBezTo>
                <a:cubicBezTo>
                  <a:pt x="442" y="1476"/>
                  <a:pt x="449" y="1488"/>
                  <a:pt x="441" y="1485"/>
                </a:cubicBezTo>
                <a:cubicBezTo>
                  <a:pt x="441" y="1483"/>
                  <a:pt x="443" y="1483"/>
                  <a:pt x="443" y="1481"/>
                </a:cubicBezTo>
                <a:cubicBezTo>
                  <a:pt x="436" y="1481"/>
                  <a:pt x="437" y="1488"/>
                  <a:pt x="438" y="1492"/>
                </a:cubicBezTo>
                <a:cubicBezTo>
                  <a:pt x="432" y="1492"/>
                  <a:pt x="421" y="1496"/>
                  <a:pt x="417" y="1490"/>
                </a:cubicBezTo>
                <a:cubicBezTo>
                  <a:pt x="416" y="1486"/>
                  <a:pt x="414" y="1484"/>
                  <a:pt x="413" y="1479"/>
                </a:cubicBezTo>
                <a:cubicBezTo>
                  <a:pt x="407" y="1481"/>
                  <a:pt x="413" y="1472"/>
                  <a:pt x="407" y="1474"/>
                </a:cubicBezTo>
                <a:cubicBezTo>
                  <a:pt x="406" y="1479"/>
                  <a:pt x="406" y="1477"/>
                  <a:pt x="407" y="1482"/>
                </a:cubicBezTo>
                <a:cubicBezTo>
                  <a:pt x="409" y="1486"/>
                  <a:pt x="411" y="1480"/>
                  <a:pt x="412" y="1484"/>
                </a:cubicBezTo>
                <a:cubicBezTo>
                  <a:pt x="411" y="1488"/>
                  <a:pt x="411" y="1490"/>
                  <a:pt x="411" y="1496"/>
                </a:cubicBezTo>
                <a:cubicBezTo>
                  <a:pt x="414" y="1495"/>
                  <a:pt x="413" y="1499"/>
                  <a:pt x="414" y="1500"/>
                </a:cubicBezTo>
                <a:close/>
                <a:moveTo>
                  <a:pt x="414" y="1496"/>
                </a:moveTo>
                <a:cubicBezTo>
                  <a:pt x="414" y="1496"/>
                  <a:pt x="412" y="1494"/>
                  <a:pt x="412" y="1493"/>
                </a:cubicBezTo>
                <a:cubicBezTo>
                  <a:pt x="412" y="1494"/>
                  <a:pt x="415" y="1492"/>
                  <a:pt x="414" y="1492"/>
                </a:cubicBezTo>
                <a:cubicBezTo>
                  <a:pt x="417" y="1491"/>
                  <a:pt x="418" y="1498"/>
                  <a:pt x="414" y="1496"/>
                </a:cubicBezTo>
                <a:close/>
                <a:moveTo>
                  <a:pt x="440" y="1487"/>
                </a:moveTo>
                <a:cubicBezTo>
                  <a:pt x="442" y="1490"/>
                  <a:pt x="449" y="1487"/>
                  <a:pt x="449" y="1492"/>
                </a:cubicBezTo>
                <a:cubicBezTo>
                  <a:pt x="450" y="1496"/>
                  <a:pt x="446" y="1496"/>
                  <a:pt x="442" y="1496"/>
                </a:cubicBezTo>
                <a:cubicBezTo>
                  <a:pt x="443" y="1492"/>
                  <a:pt x="439" y="1492"/>
                  <a:pt x="440" y="1487"/>
                </a:cubicBezTo>
                <a:close/>
                <a:moveTo>
                  <a:pt x="719" y="1477"/>
                </a:moveTo>
                <a:cubicBezTo>
                  <a:pt x="720" y="1474"/>
                  <a:pt x="726" y="1480"/>
                  <a:pt x="723" y="1482"/>
                </a:cubicBezTo>
                <a:cubicBezTo>
                  <a:pt x="720" y="1482"/>
                  <a:pt x="722" y="1477"/>
                  <a:pt x="719" y="1477"/>
                </a:cubicBezTo>
                <a:close/>
                <a:moveTo>
                  <a:pt x="370" y="1477"/>
                </a:moveTo>
                <a:cubicBezTo>
                  <a:pt x="373" y="1477"/>
                  <a:pt x="372" y="1481"/>
                  <a:pt x="373" y="1482"/>
                </a:cubicBezTo>
                <a:cubicBezTo>
                  <a:pt x="373" y="1482"/>
                  <a:pt x="376" y="1482"/>
                  <a:pt x="376" y="1482"/>
                </a:cubicBezTo>
                <a:cubicBezTo>
                  <a:pt x="377" y="1486"/>
                  <a:pt x="370" y="1483"/>
                  <a:pt x="370" y="1477"/>
                </a:cubicBezTo>
                <a:close/>
                <a:moveTo>
                  <a:pt x="1392" y="1492"/>
                </a:moveTo>
                <a:cubicBezTo>
                  <a:pt x="1404" y="1491"/>
                  <a:pt x="1389" y="1480"/>
                  <a:pt x="1388" y="1484"/>
                </a:cubicBezTo>
                <a:cubicBezTo>
                  <a:pt x="1390" y="1485"/>
                  <a:pt x="1393" y="1487"/>
                  <a:pt x="1392" y="1492"/>
                </a:cubicBezTo>
                <a:close/>
                <a:moveTo>
                  <a:pt x="1400" y="1493"/>
                </a:moveTo>
                <a:cubicBezTo>
                  <a:pt x="1400" y="1499"/>
                  <a:pt x="1404" y="1500"/>
                  <a:pt x="1408" y="1503"/>
                </a:cubicBezTo>
                <a:cubicBezTo>
                  <a:pt x="1410" y="1496"/>
                  <a:pt x="1402" y="1499"/>
                  <a:pt x="1403" y="1493"/>
                </a:cubicBezTo>
                <a:cubicBezTo>
                  <a:pt x="1406" y="1492"/>
                  <a:pt x="1411" y="1493"/>
                  <a:pt x="1411" y="1489"/>
                </a:cubicBezTo>
                <a:cubicBezTo>
                  <a:pt x="1404" y="1487"/>
                  <a:pt x="1406" y="1494"/>
                  <a:pt x="1400" y="1493"/>
                </a:cubicBezTo>
                <a:close/>
                <a:moveTo>
                  <a:pt x="261" y="1503"/>
                </a:moveTo>
                <a:cubicBezTo>
                  <a:pt x="268" y="1503"/>
                  <a:pt x="265" y="1513"/>
                  <a:pt x="274" y="1511"/>
                </a:cubicBezTo>
                <a:cubicBezTo>
                  <a:pt x="275" y="1516"/>
                  <a:pt x="282" y="1515"/>
                  <a:pt x="288" y="1515"/>
                </a:cubicBezTo>
                <a:cubicBezTo>
                  <a:pt x="287" y="1509"/>
                  <a:pt x="288" y="1504"/>
                  <a:pt x="294" y="1504"/>
                </a:cubicBezTo>
                <a:cubicBezTo>
                  <a:pt x="297" y="1505"/>
                  <a:pt x="298" y="1508"/>
                  <a:pt x="301" y="1508"/>
                </a:cubicBezTo>
                <a:cubicBezTo>
                  <a:pt x="303" y="1506"/>
                  <a:pt x="311" y="1504"/>
                  <a:pt x="307" y="1503"/>
                </a:cubicBezTo>
                <a:cubicBezTo>
                  <a:pt x="302" y="1509"/>
                  <a:pt x="298" y="1501"/>
                  <a:pt x="290" y="1500"/>
                </a:cubicBezTo>
                <a:cubicBezTo>
                  <a:pt x="290" y="1501"/>
                  <a:pt x="290" y="1503"/>
                  <a:pt x="289" y="1503"/>
                </a:cubicBezTo>
                <a:cubicBezTo>
                  <a:pt x="283" y="1504"/>
                  <a:pt x="282" y="1500"/>
                  <a:pt x="277" y="1501"/>
                </a:cubicBezTo>
                <a:cubicBezTo>
                  <a:pt x="276" y="1500"/>
                  <a:pt x="276" y="1498"/>
                  <a:pt x="275" y="1498"/>
                </a:cubicBezTo>
                <a:cubicBezTo>
                  <a:pt x="275" y="1500"/>
                  <a:pt x="272" y="1501"/>
                  <a:pt x="272" y="1503"/>
                </a:cubicBezTo>
                <a:cubicBezTo>
                  <a:pt x="272" y="1505"/>
                  <a:pt x="277" y="1505"/>
                  <a:pt x="274" y="1506"/>
                </a:cubicBezTo>
                <a:cubicBezTo>
                  <a:pt x="269" y="1506"/>
                  <a:pt x="271" y="1498"/>
                  <a:pt x="266" y="1500"/>
                </a:cubicBezTo>
                <a:cubicBezTo>
                  <a:pt x="266" y="1502"/>
                  <a:pt x="261" y="1501"/>
                  <a:pt x="261" y="1503"/>
                </a:cubicBezTo>
                <a:close/>
                <a:moveTo>
                  <a:pt x="266" y="1501"/>
                </a:moveTo>
                <a:cubicBezTo>
                  <a:pt x="267" y="1501"/>
                  <a:pt x="268" y="1501"/>
                  <a:pt x="269" y="1501"/>
                </a:cubicBezTo>
                <a:cubicBezTo>
                  <a:pt x="269" y="1502"/>
                  <a:pt x="269" y="1503"/>
                  <a:pt x="269" y="1504"/>
                </a:cubicBezTo>
                <a:cubicBezTo>
                  <a:pt x="268" y="1504"/>
                  <a:pt x="267" y="1504"/>
                  <a:pt x="266" y="1504"/>
                </a:cubicBezTo>
                <a:cubicBezTo>
                  <a:pt x="266" y="1503"/>
                  <a:pt x="266" y="1502"/>
                  <a:pt x="266" y="1501"/>
                </a:cubicBezTo>
                <a:close/>
                <a:moveTo>
                  <a:pt x="259" y="1515"/>
                </a:moveTo>
                <a:cubicBezTo>
                  <a:pt x="257" y="1515"/>
                  <a:pt x="257" y="1516"/>
                  <a:pt x="257" y="1517"/>
                </a:cubicBezTo>
                <a:cubicBezTo>
                  <a:pt x="252" y="1515"/>
                  <a:pt x="259" y="1512"/>
                  <a:pt x="260" y="1515"/>
                </a:cubicBezTo>
                <a:cubicBezTo>
                  <a:pt x="260" y="1517"/>
                  <a:pt x="259" y="1516"/>
                  <a:pt x="259" y="1515"/>
                </a:cubicBezTo>
                <a:close/>
                <a:moveTo>
                  <a:pt x="1784" y="1525"/>
                </a:moveTo>
                <a:cubicBezTo>
                  <a:pt x="1777" y="1525"/>
                  <a:pt x="1784" y="1518"/>
                  <a:pt x="1784" y="1515"/>
                </a:cubicBezTo>
                <a:cubicBezTo>
                  <a:pt x="1782" y="1515"/>
                  <a:pt x="1780" y="1515"/>
                  <a:pt x="1778" y="1515"/>
                </a:cubicBezTo>
                <a:cubicBezTo>
                  <a:pt x="1780" y="1522"/>
                  <a:pt x="1773" y="1521"/>
                  <a:pt x="1771" y="1523"/>
                </a:cubicBezTo>
                <a:cubicBezTo>
                  <a:pt x="1775" y="1524"/>
                  <a:pt x="1774" y="1528"/>
                  <a:pt x="1777" y="1528"/>
                </a:cubicBezTo>
                <a:cubicBezTo>
                  <a:pt x="1777" y="1522"/>
                  <a:pt x="1787" y="1529"/>
                  <a:pt x="1784" y="1525"/>
                </a:cubicBezTo>
                <a:close/>
                <a:moveTo>
                  <a:pt x="299" y="1528"/>
                </a:moveTo>
                <a:cubicBezTo>
                  <a:pt x="299" y="1534"/>
                  <a:pt x="304" y="1530"/>
                  <a:pt x="307" y="1530"/>
                </a:cubicBezTo>
                <a:cubicBezTo>
                  <a:pt x="311" y="1530"/>
                  <a:pt x="314" y="1529"/>
                  <a:pt x="316" y="1531"/>
                </a:cubicBezTo>
                <a:cubicBezTo>
                  <a:pt x="317" y="1529"/>
                  <a:pt x="319" y="1529"/>
                  <a:pt x="319" y="1527"/>
                </a:cubicBezTo>
                <a:cubicBezTo>
                  <a:pt x="317" y="1526"/>
                  <a:pt x="318" y="1522"/>
                  <a:pt x="313" y="1523"/>
                </a:cubicBezTo>
                <a:cubicBezTo>
                  <a:pt x="313" y="1527"/>
                  <a:pt x="315" y="1527"/>
                  <a:pt x="316" y="1528"/>
                </a:cubicBezTo>
                <a:cubicBezTo>
                  <a:pt x="309" y="1525"/>
                  <a:pt x="306" y="1531"/>
                  <a:pt x="299" y="1528"/>
                </a:cubicBezTo>
                <a:close/>
                <a:moveTo>
                  <a:pt x="404" y="1531"/>
                </a:moveTo>
                <a:cubicBezTo>
                  <a:pt x="406" y="1531"/>
                  <a:pt x="407" y="1531"/>
                  <a:pt x="407" y="1530"/>
                </a:cubicBezTo>
                <a:cubicBezTo>
                  <a:pt x="405" y="1529"/>
                  <a:pt x="404" y="1528"/>
                  <a:pt x="401" y="1528"/>
                </a:cubicBezTo>
                <a:cubicBezTo>
                  <a:pt x="401" y="1531"/>
                  <a:pt x="401" y="1533"/>
                  <a:pt x="401" y="1536"/>
                </a:cubicBezTo>
                <a:cubicBezTo>
                  <a:pt x="405" y="1536"/>
                  <a:pt x="408" y="1536"/>
                  <a:pt x="411" y="1536"/>
                </a:cubicBezTo>
                <a:cubicBezTo>
                  <a:pt x="410" y="1534"/>
                  <a:pt x="416" y="1530"/>
                  <a:pt x="412" y="1530"/>
                </a:cubicBezTo>
                <a:cubicBezTo>
                  <a:pt x="412" y="1532"/>
                  <a:pt x="405" y="1535"/>
                  <a:pt x="404" y="1531"/>
                </a:cubicBezTo>
                <a:close/>
                <a:moveTo>
                  <a:pt x="440" y="1535"/>
                </a:moveTo>
                <a:cubicBezTo>
                  <a:pt x="434" y="1535"/>
                  <a:pt x="439" y="1533"/>
                  <a:pt x="438" y="1530"/>
                </a:cubicBezTo>
                <a:cubicBezTo>
                  <a:pt x="437" y="1530"/>
                  <a:pt x="436" y="1530"/>
                  <a:pt x="435" y="1530"/>
                </a:cubicBezTo>
                <a:cubicBezTo>
                  <a:pt x="435" y="1531"/>
                  <a:pt x="434" y="1532"/>
                  <a:pt x="434" y="1533"/>
                </a:cubicBezTo>
                <a:cubicBezTo>
                  <a:pt x="436" y="1533"/>
                  <a:pt x="439" y="1539"/>
                  <a:pt x="440" y="1535"/>
                </a:cubicBezTo>
                <a:close/>
                <a:moveTo>
                  <a:pt x="812" y="1533"/>
                </a:moveTo>
                <a:cubicBezTo>
                  <a:pt x="816" y="1535"/>
                  <a:pt x="810" y="1538"/>
                  <a:pt x="807" y="1538"/>
                </a:cubicBezTo>
                <a:cubicBezTo>
                  <a:pt x="806" y="1531"/>
                  <a:pt x="811" y="1539"/>
                  <a:pt x="812" y="1533"/>
                </a:cubicBezTo>
                <a:close/>
                <a:moveTo>
                  <a:pt x="545" y="1536"/>
                </a:moveTo>
                <a:cubicBezTo>
                  <a:pt x="547" y="1530"/>
                  <a:pt x="547" y="1540"/>
                  <a:pt x="551" y="1538"/>
                </a:cubicBezTo>
                <a:cubicBezTo>
                  <a:pt x="550" y="1543"/>
                  <a:pt x="547" y="1536"/>
                  <a:pt x="545" y="1536"/>
                </a:cubicBezTo>
                <a:close/>
                <a:moveTo>
                  <a:pt x="633" y="1536"/>
                </a:moveTo>
                <a:cubicBezTo>
                  <a:pt x="633" y="1537"/>
                  <a:pt x="633" y="1538"/>
                  <a:pt x="633" y="1539"/>
                </a:cubicBezTo>
                <a:cubicBezTo>
                  <a:pt x="637" y="1541"/>
                  <a:pt x="642" y="1536"/>
                  <a:pt x="637" y="1535"/>
                </a:cubicBezTo>
                <a:cubicBezTo>
                  <a:pt x="638" y="1537"/>
                  <a:pt x="635" y="1539"/>
                  <a:pt x="634" y="1536"/>
                </a:cubicBezTo>
                <a:cubicBezTo>
                  <a:pt x="635" y="1536"/>
                  <a:pt x="636" y="1535"/>
                  <a:pt x="634" y="1535"/>
                </a:cubicBezTo>
                <a:cubicBezTo>
                  <a:pt x="634" y="1535"/>
                  <a:pt x="634" y="1536"/>
                  <a:pt x="633" y="1536"/>
                </a:cubicBezTo>
                <a:close/>
                <a:moveTo>
                  <a:pt x="1532" y="1542"/>
                </a:moveTo>
                <a:cubicBezTo>
                  <a:pt x="1528" y="1543"/>
                  <a:pt x="1525" y="1544"/>
                  <a:pt x="1523" y="1546"/>
                </a:cubicBezTo>
                <a:cubicBezTo>
                  <a:pt x="1521" y="1544"/>
                  <a:pt x="1521" y="1541"/>
                  <a:pt x="1521" y="1538"/>
                </a:cubicBezTo>
                <a:cubicBezTo>
                  <a:pt x="1519" y="1538"/>
                  <a:pt x="1517" y="1538"/>
                  <a:pt x="1515" y="1538"/>
                </a:cubicBezTo>
                <a:cubicBezTo>
                  <a:pt x="1516" y="1542"/>
                  <a:pt x="1516" y="1548"/>
                  <a:pt x="1510" y="1549"/>
                </a:cubicBezTo>
                <a:cubicBezTo>
                  <a:pt x="1509" y="1552"/>
                  <a:pt x="1512" y="1560"/>
                  <a:pt x="1515" y="1555"/>
                </a:cubicBezTo>
                <a:cubicBezTo>
                  <a:pt x="1511" y="1554"/>
                  <a:pt x="1515" y="1551"/>
                  <a:pt x="1516" y="1550"/>
                </a:cubicBezTo>
                <a:cubicBezTo>
                  <a:pt x="1525" y="1548"/>
                  <a:pt x="1528" y="1549"/>
                  <a:pt x="1532" y="1552"/>
                </a:cubicBezTo>
                <a:cubicBezTo>
                  <a:pt x="1531" y="1546"/>
                  <a:pt x="1536" y="1546"/>
                  <a:pt x="1536" y="1541"/>
                </a:cubicBezTo>
                <a:cubicBezTo>
                  <a:pt x="1529" y="1544"/>
                  <a:pt x="1535" y="1535"/>
                  <a:pt x="1529" y="1536"/>
                </a:cubicBezTo>
                <a:cubicBezTo>
                  <a:pt x="1528" y="1540"/>
                  <a:pt x="1532" y="1539"/>
                  <a:pt x="1532" y="1542"/>
                </a:cubicBezTo>
                <a:close/>
                <a:moveTo>
                  <a:pt x="281" y="1541"/>
                </a:moveTo>
                <a:cubicBezTo>
                  <a:pt x="283" y="1536"/>
                  <a:pt x="284" y="1543"/>
                  <a:pt x="286" y="1542"/>
                </a:cubicBezTo>
                <a:cubicBezTo>
                  <a:pt x="285" y="1547"/>
                  <a:pt x="284" y="1540"/>
                  <a:pt x="281" y="1541"/>
                </a:cubicBezTo>
                <a:close/>
                <a:moveTo>
                  <a:pt x="311" y="1542"/>
                </a:moveTo>
                <a:cubicBezTo>
                  <a:pt x="308" y="1541"/>
                  <a:pt x="308" y="1545"/>
                  <a:pt x="308" y="1546"/>
                </a:cubicBezTo>
                <a:cubicBezTo>
                  <a:pt x="306" y="1546"/>
                  <a:pt x="303" y="1545"/>
                  <a:pt x="303" y="1544"/>
                </a:cubicBezTo>
                <a:cubicBezTo>
                  <a:pt x="303" y="1545"/>
                  <a:pt x="307" y="1542"/>
                  <a:pt x="306" y="1542"/>
                </a:cubicBezTo>
                <a:cubicBezTo>
                  <a:pt x="300" y="1544"/>
                  <a:pt x="297" y="1543"/>
                  <a:pt x="297" y="1546"/>
                </a:cubicBezTo>
                <a:cubicBezTo>
                  <a:pt x="297" y="1549"/>
                  <a:pt x="294" y="1546"/>
                  <a:pt x="292" y="1547"/>
                </a:cubicBezTo>
                <a:cubicBezTo>
                  <a:pt x="292" y="1548"/>
                  <a:pt x="293" y="1551"/>
                  <a:pt x="291" y="1550"/>
                </a:cubicBezTo>
                <a:cubicBezTo>
                  <a:pt x="289" y="1550"/>
                  <a:pt x="285" y="1551"/>
                  <a:pt x="288" y="1552"/>
                </a:cubicBezTo>
                <a:cubicBezTo>
                  <a:pt x="292" y="1553"/>
                  <a:pt x="293" y="1550"/>
                  <a:pt x="296" y="1550"/>
                </a:cubicBezTo>
                <a:cubicBezTo>
                  <a:pt x="301" y="1551"/>
                  <a:pt x="305" y="1557"/>
                  <a:pt x="310" y="1554"/>
                </a:cubicBezTo>
                <a:cubicBezTo>
                  <a:pt x="309" y="1558"/>
                  <a:pt x="313" y="1558"/>
                  <a:pt x="312" y="1563"/>
                </a:cubicBezTo>
                <a:cubicBezTo>
                  <a:pt x="315" y="1563"/>
                  <a:pt x="316" y="1561"/>
                  <a:pt x="319" y="1560"/>
                </a:cubicBezTo>
                <a:cubicBezTo>
                  <a:pt x="319" y="1555"/>
                  <a:pt x="316" y="1554"/>
                  <a:pt x="314" y="1552"/>
                </a:cubicBezTo>
                <a:cubicBezTo>
                  <a:pt x="320" y="1548"/>
                  <a:pt x="335" y="1553"/>
                  <a:pt x="339" y="1549"/>
                </a:cubicBezTo>
                <a:cubicBezTo>
                  <a:pt x="337" y="1551"/>
                  <a:pt x="333" y="1547"/>
                  <a:pt x="331" y="1547"/>
                </a:cubicBezTo>
                <a:cubicBezTo>
                  <a:pt x="331" y="1547"/>
                  <a:pt x="330" y="1549"/>
                  <a:pt x="329" y="1549"/>
                </a:cubicBezTo>
                <a:cubicBezTo>
                  <a:pt x="325" y="1550"/>
                  <a:pt x="321" y="1549"/>
                  <a:pt x="317" y="1549"/>
                </a:cubicBezTo>
                <a:cubicBezTo>
                  <a:pt x="312" y="1549"/>
                  <a:pt x="310" y="1551"/>
                  <a:pt x="309" y="1549"/>
                </a:cubicBezTo>
                <a:cubicBezTo>
                  <a:pt x="312" y="1549"/>
                  <a:pt x="311" y="1545"/>
                  <a:pt x="311" y="1542"/>
                </a:cubicBezTo>
                <a:close/>
                <a:moveTo>
                  <a:pt x="298" y="1558"/>
                </a:moveTo>
                <a:cubicBezTo>
                  <a:pt x="300" y="1553"/>
                  <a:pt x="303" y="1562"/>
                  <a:pt x="305" y="1561"/>
                </a:cubicBezTo>
                <a:cubicBezTo>
                  <a:pt x="304" y="1565"/>
                  <a:pt x="301" y="1558"/>
                  <a:pt x="298" y="1558"/>
                </a:cubicBezTo>
                <a:close/>
                <a:moveTo>
                  <a:pt x="1057" y="1558"/>
                </a:moveTo>
                <a:cubicBezTo>
                  <a:pt x="1052" y="1556"/>
                  <a:pt x="1066" y="1558"/>
                  <a:pt x="1060" y="1560"/>
                </a:cubicBezTo>
                <a:cubicBezTo>
                  <a:pt x="1058" y="1561"/>
                  <a:pt x="1058" y="1559"/>
                  <a:pt x="1057" y="1558"/>
                </a:cubicBezTo>
                <a:close/>
                <a:moveTo>
                  <a:pt x="611" y="1592"/>
                </a:moveTo>
                <a:cubicBezTo>
                  <a:pt x="614" y="1591"/>
                  <a:pt x="615" y="1593"/>
                  <a:pt x="617" y="1593"/>
                </a:cubicBezTo>
                <a:cubicBezTo>
                  <a:pt x="616" y="1586"/>
                  <a:pt x="622" y="1587"/>
                  <a:pt x="623" y="1582"/>
                </a:cubicBezTo>
                <a:cubicBezTo>
                  <a:pt x="618" y="1581"/>
                  <a:pt x="615" y="1583"/>
                  <a:pt x="611" y="1584"/>
                </a:cubicBezTo>
                <a:cubicBezTo>
                  <a:pt x="611" y="1583"/>
                  <a:pt x="610" y="1582"/>
                  <a:pt x="609" y="1584"/>
                </a:cubicBezTo>
                <a:cubicBezTo>
                  <a:pt x="613" y="1583"/>
                  <a:pt x="610" y="1589"/>
                  <a:pt x="611" y="1592"/>
                </a:cubicBezTo>
                <a:close/>
                <a:moveTo>
                  <a:pt x="634" y="1598"/>
                </a:moveTo>
                <a:cubicBezTo>
                  <a:pt x="633" y="1603"/>
                  <a:pt x="637" y="1603"/>
                  <a:pt x="639" y="1604"/>
                </a:cubicBezTo>
                <a:cubicBezTo>
                  <a:pt x="638" y="1600"/>
                  <a:pt x="642" y="1601"/>
                  <a:pt x="641" y="1596"/>
                </a:cubicBezTo>
                <a:cubicBezTo>
                  <a:pt x="638" y="1596"/>
                  <a:pt x="636" y="1597"/>
                  <a:pt x="634" y="1598"/>
                </a:cubicBezTo>
                <a:close/>
                <a:moveTo>
                  <a:pt x="1282" y="7"/>
                </a:moveTo>
                <a:cubicBezTo>
                  <a:pt x="1282" y="15"/>
                  <a:pt x="1280" y="16"/>
                  <a:pt x="1282" y="23"/>
                </a:cubicBezTo>
                <a:cubicBezTo>
                  <a:pt x="1285" y="23"/>
                  <a:pt x="1287" y="23"/>
                  <a:pt x="1289" y="23"/>
                </a:cubicBezTo>
                <a:cubicBezTo>
                  <a:pt x="1292" y="20"/>
                  <a:pt x="1288" y="19"/>
                  <a:pt x="1289" y="14"/>
                </a:cubicBezTo>
                <a:cubicBezTo>
                  <a:pt x="1291" y="12"/>
                  <a:pt x="1292" y="9"/>
                  <a:pt x="1294" y="7"/>
                </a:cubicBezTo>
                <a:cubicBezTo>
                  <a:pt x="1288" y="7"/>
                  <a:pt x="1288" y="5"/>
                  <a:pt x="1282" y="7"/>
                </a:cubicBezTo>
                <a:close/>
                <a:moveTo>
                  <a:pt x="1217" y="14"/>
                </a:moveTo>
                <a:cubicBezTo>
                  <a:pt x="1213" y="9"/>
                  <a:pt x="1211" y="16"/>
                  <a:pt x="1204" y="15"/>
                </a:cubicBezTo>
                <a:cubicBezTo>
                  <a:pt x="1204" y="17"/>
                  <a:pt x="1204" y="20"/>
                  <a:pt x="1204" y="22"/>
                </a:cubicBezTo>
                <a:cubicBezTo>
                  <a:pt x="1211" y="23"/>
                  <a:pt x="1211" y="22"/>
                  <a:pt x="1219" y="22"/>
                </a:cubicBezTo>
                <a:cubicBezTo>
                  <a:pt x="1219" y="16"/>
                  <a:pt x="1225" y="16"/>
                  <a:pt x="1224" y="11"/>
                </a:cubicBezTo>
                <a:cubicBezTo>
                  <a:pt x="1222" y="10"/>
                  <a:pt x="1222" y="8"/>
                  <a:pt x="1219" y="9"/>
                </a:cubicBezTo>
                <a:cubicBezTo>
                  <a:pt x="1219" y="11"/>
                  <a:pt x="1218" y="12"/>
                  <a:pt x="1217" y="14"/>
                </a:cubicBezTo>
                <a:close/>
                <a:moveTo>
                  <a:pt x="1261" y="14"/>
                </a:moveTo>
                <a:cubicBezTo>
                  <a:pt x="1259" y="16"/>
                  <a:pt x="1253" y="17"/>
                  <a:pt x="1256" y="22"/>
                </a:cubicBezTo>
                <a:cubicBezTo>
                  <a:pt x="1261" y="21"/>
                  <a:pt x="1262" y="24"/>
                  <a:pt x="1267" y="23"/>
                </a:cubicBezTo>
                <a:cubicBezTo>
                  <a:pt x="1269" y="21"/>
                  <a:pt x="1273" y="19"/>
                  <a:pt x="1272" y="15"/>
                </a:cubicBezTo>
                <a:cubicBezTo>
                  <a:pt x="1272" y="15"/>
                  <a:pt x="1269" y="13"/>
                  <a:pt x="1269" y="12"/>
                </a:cubicBezTo>
                <a:cubicBezTo>
                  <a:pt x="1270" y="13"/>
                  <a:pt x="1266" y="14"/>
                  <a:pt x="1266" y="12"/>
                </a:cubicBezTo>
                <a:cubicBezTo>
                  <a:pt x="1265" y="10"/>
                  <a:pt x="1267" y="8"/>
                  <a:pt x="1267" y="7"/>
                </a:cubicBezTo>
                <a:cubicBezTo>
                  <a:pt x="1261" y="5"/>
                  <a:pt x="1262" y="12"/>
                  <a:pt x="1261" y="14"/>
                </a:cubicBezTo>
                <a:close/>
                <a:moveTo>
                  <a:pt x="1890" y="193"/>
                </a:moveTo>
                <a:cubicBezTo>
                  <a:pt x="1888" y="192"/>
                  <a:pt x="1880" y="193"/>
                  <a:pt x="1885" y="194"/>
                </a:cubicBezTo>
                <a:cubicBezTo>
                  <a:pt x="1892" y="194"/>
                  <a:pt x="1900" y="194"/>
                  <a:pt x="1907" y="194"/>
                </a:cubicBezTo>
                <a:cubicBezTo>
                  <a:pt x="1908" y="187"/>
                  <a:pt x="1899" y="197"/>
                  <a:pt x="1899" y="190"/>
                </a:cubicBezTo>
                <a:cubicBezTo>
                  <a:pt x="1901" y="190"/>
                  <a:pt x="1911" y="190"/>
                  <a:pt x="1905" y="188"/>
                </a:cubicBezTo>
                <a:cubicBezTo>
                  <a:pt x="1900" y="189"/>
                  <a:pt x="1890" y="186"/>
                  <a:pt x="1887" y="190"/>
                </a:cubicBezTo>
                <a:cubicBezTo>
                  <a:pt x="1889" y="190"/>
                  <a:pt x="1890" y="191"/>
                  <a:pt x="1890" y="193"/>
                </a:cubicBezTo>
                <a:close/>
                <a:moveTo>
                  <a:pt x="1838" y="210"/>
                </a:moveTo>
                <a:cubicBezTo>
                  <a:pt x="1837" y="210"/>
                  <a:pt x="1849" y="215"/>
                  <a:pt x="1847" y="210"/>
                </a:cubicBezTo>
                <a:cubicBezTo>
                  <a:pt x="1838" y="207"/>
                  <a:pt x="1851" y="208"/>
                  <a:pt x="1850" y="202"/>
                </a:cubicBezTo>
                <a:cubicBezTo>
                  <a:pt x="1844" y="201"/>
                  <a:pt x="1837" y="201"/>
                  <a:pt x="1830" y="202"/>
                </a:cubicBezTo>
                <a:cubicBezTo>
                  <a:pt x="1832" y="211"/>
                  <a:pt x="1820" y="206"/>
                  <a:pt x="1819" y="210"/>
                </a:cubicBezTo>
                <a:cubicBezTo>
                  <a:pt x="1824" y="210"/>
                  <a:pt x="1828" y="211"/>
                  <a:pt x="1832" y="212"/>
                </a:cubicBezTo>
                <a:cubicBezTo>
                  <a:pt x="1831" y="209"/>
                  <a:pt x="1835" y="205"/>
                  <a:pt x="1835" y="209"/>
                </a:cubicBezTo>
                <a:cubicBezTo>
                  <a:pt x="1830" y="213"/>
                  <a:pt x="1838" y="210"/>
                  <a:pt x="1838" y="210"/>
                </a:cubicBezTo>
                <a:close/>
                <a:moveTo>
                  <a:pt x="2018" y="372"/>
                </a:moveTo>
                <a:cubicBezTo>
                  <a:pt x="2011" y="371"/>
                  <a:pt x="2004" y="373"/>
                  <a:pt x="1998" y="374"/>
                </a:cubicBezTo>
                <a:cubicBezTo>
                  <a:pt x="1994" y="374"/>
                  <a:pt x="1989" y="372"/>
                  <a:pt x="1987" y="375"/>
                </a:cubicBezTo>
                <a:cubicBezTo>
                  <a:pt x="1992" y="379"/>
                  <a:pt x="2007" y="370"/>
                  <a:pt x="2011" y="377"/>
                </a:cubicBezTo>
                <a:cubicBezTo>
                  <a:pt x="2009" y="377"/>
                  <a:pt x="2008" y="379"/>
                  <a:pt x="2008" y="380"/>
                </a:cubicBezTo>
                <a:cubicBezTo>
                  <a:pt x="2013" y="379"/>
                  <a:pt x="2014" y="381"/>
                  <a:pt x="2016" y="383"/>
                </a:cubicBezTo>
                <a:cubicBezTo>
                  <a:pt x="2017" y="377"/>
                  <a:pt x="2024" y="381"/>
                  <a:pt x="2029" y="380"/>
                </a:cubicBezTo>
                <a:cubicBezTo>
                  <a:pt x="2031" y="379"/>
                  <a:pt x="2032" y="378"/>
                  <a:pt x="2034" y="377"/>
                </a:cubicBezTo>
                <a:cubicBezTo>
                  <a:pt x="2036" y="376"/>
                  <a:pt x="2038" y="375"/>
                  <a:pt x="2039" y="374"/>
                </a:cubicBezTo>
                <a:cubicBezTo>
                  <a:pt x="2031" y="375"/>
                  <a:pt x="2021" y="371"/>
                  <a:pt x="2016" y="378"/>
                </a:cubicBezTo>
                <a:cubicBezTo>
                  <a:pt x="2016" y="376"/>
                  <a:pt x="2013" y="377"/>
                  <a:pt x="2013" y="375"/>
                </a:cubicBezTo>
                <a:cubicBezTo>
                  <a:pt x="2015" y="375"/>
                  <a:pt x="2018" y="375"/>
                  <a:pt x="2018" y="372"/>
                </a:cubicBezTo>
                <a:close/>
                <a:moveTo>
                  <a:pt x="182" y="472"/>
                </a:moveTo>
                <a:cubicBezTo>
                  <a:pt x="177" y="472"/>
                  <a:pt x="173" y="471"/>
                  <a:pt x="169" y="472"/>
                </a:cubicBezTo>
                <a:cubicBezTo>
                  <a:pt x="167" y="472"/>
                  <a:pt x="168" y="473"/>
                  <a:pt x="167" y="474"/>
                </a:cubicBezTo>
                <a:cubicBezTo>
                  <a:pt x="163" y="475"/>
                  <a:pt x="157" y="471"/>
                  <a:pt x="157" y="477"/>
                </a:cubicBezTo>
                <a:cubicBezTo>
                  <a:pt x="165" y="476"/>
                  <a:pt x="164" y="478"/>
                  <a:pt x="161" y="482"/>
                </a:cubicBezTo>
                <a:cubicBezTo>
                  <a:pt x="171" y="482"/>
                  <a:pt x="181" y="478"/>
                  <a:pt x="190" y="477"/>
                </a:cubicBezTo>
                <a:cubicBezTo>
                  <a:pt x="195" y="476"/>
                  <a:pt x="199" y="479"/>
                  <a:pt x="203" y="475"/>
                </a:cubicBezTo>
                <a:cubicBezTo>
                  <a:pt x="200" y="476"/>
                  <a:pt x="196" y="472"/>
                  <a:pt x="199" y="472"/>
                </a:cubicBezTo>
                <a:cubicBezTo>
                  <a:pt x="206" y="473"/>
                  <a:pt x="205" y="473"/>
                  <a:pt x="208" y="472"/>
                </a:cubicBezTo>
                <a:cubicBezTo>
                  <a:pt x="211" y="471"/>
                  <a:pt x="217" y="474"/>
                  <a:pt x="217" y="470"/>
                </a:cubicBezTo>
                <a:cubicBezTo>
                  <a:pt x="207" y="467"/>
                  <a:pt x="194" y="471"/>
                  <a:pt x="182" y="472"/>
                </a:cubicBezTo>
                <a:close/>
                <a:moveTo>
                  <a:pt x="180" y="475"/>
                </a:moveTo>
                <a:cubicBezTo>
                  <a:pt x="178" y="480"/>
                  <a:pt x="173" y="476"/>
                  <a:pt x="166" y="478"/>
                </a:cubicBezTo>
                <a:cubicBezTo>
                  <a:pt x="169" y="473"/>
                  <a:pt x="173" y="475"/>
                  <a:pt x="180" y="475"/>
                </a:cubicBezTo>
                <a:close/>
                <a:moveTo>
                  <a:pt x="53" y="781"/>
                </a:moveTo>
                <a:cubicBezTo>
                  <a:pt x="56" y="786"/>
                  <a:pt x="50" y="788"/>
                  <a:pt x="49" y="784"/>
                </a:cubicBezTo>
                <a:cubicBezTo>
                  <a:pt x="50" y="784"/>
                  <a:pt x="52" y="784"/>
                  <a:pt x="52" y="783"/>
                </a:cubicBezTo>
                <a:cubicBezTo>
                  <a:pt x="47" y="783"/>
                  <a:pt x="42" y="784"/>
                  <a:pt x="43" y="789"/>
                </a:cubicBezTo>
                <a:cubicBezTo>
                  <a:pt x="47" y="788"/>
                  <a:pt x="52" y="789"/>
                  <a:pt x="57" y="791"/>
                </a:cubicBezTo>
                <a:cubicBezTo>
                  <a:pt x="57" y="788"/>
                  <a:pt x="57" y="785"/>
                  <a:pt x="60" y="786"/>
                </a:cubicBezTo>
                <a:cubicBezTo>
                  <a:pt x="58" y="791"/>
                  <a:pt x="61" y="792"/>
                  <a:pt x="67" y="792"/>
                </a:cubicBezTo>
                <a:cubicBezTo>
                  <a:pt x="69" y="787"/>
                  <a:pt x="61" y="791"/>
                  <a:pt x="62" y="788"/>
                </a:cubicBezTo>
                <a:cubicBezTo>
                  <a:pt x="66" y="785"/>
                  <a:pt x="64" y="780"/>
                  <a:pt x="60" y="778"/>
                </a:cubicBezTo>
                <a:cubicBezTo>
                  <a:pt x="59" y="780"/>
                  <a:pt x="56" y="781"/>
                  <a:pt x="53" y="781"/>
                </a:cubicBezTo>
                <a:close/>
                <a:moveTo>
                  <a:pt x="396" y="1433"/>
                </a:moveTo>
                <a:cubicBezTo>
                  <a:pt x="390" y="1435"/>
                  <a:pt x="389" y="1422"/>
                  <a:pt x="385" y="1427"/>
                </a:cubicBezTo>
                <a:cubicBezTo>
                  <a:pt x="386" y="1426"/>
                  <a:pt x="386" y="1429"/>
                  <a:pt x="385" y="1428"/>
                </a:cubicBezTo>
                <a:cubicBezTo>
                  <a:pt x="384" y="1428"/>
                  <a:pt x="384" y="1425"/>
                  <a:pt x="383" y="1425"/>
                </a:cubicBezTo>
                <a:cubicBezTo>
                  <a:pt x="381" y="1424"/>
                  <a:pt x="380" y="1427"/>
                  <a:pt x="377" y="1427"/>
                </a:cubicBezTo>
                <a:cubicBezTo>
                  <a:pt x="377" y="1429"/>
                  <a:pt x="377" y="1432"/>
                  <a:pt x="377" y="1435"/>
                </a:cubicBezTo>
                <a:cubicBezTo>
                  <a:pt x="375" y="1433"/>
                  <a:pt x="372" y="1433"/>
                  <a:pt x="371" y="1436"/>
                </a:cubicBezTo>
                <a:cubicBezTo>
                  <a:pt x="375" y="1436"/>
                  <a:pt x="378" y="1437"/>
                  <a:pt x="379" y="1439"/>
                </a:cubicBezTo>
                <a:cubicBezTo>
                  <a:pt x="379" y="1441"/>
                  <a:pt x="376" y="1441"/>
                  <a:pt x="376" y="1443"/>
                </a:cubicBezTo>
                <a:cubicBezTo>
                  <a:pt x="377" y="1443"/>
                  <a:pt x="378" y="1444"/>
                  <a:pt x="376" y="1444"/>
                </a:cubicBezTo>
                <a:cubicBezTo>
                  <a:pt x="372" y="1441"/>
                  <a:pt x="369" y="1446"/>
                  <a:pt x="365" y="1441"/>
                </a:cubicBezTo>
                <a:cubicBezTo>
                  <a:pt x="366" y="1444"/>
                  <a:pt x="364" y="1445"/>
                  <a:pt x="361" y="1444"/>
                </a:cubicBezTo>
                <a:cubicBezTo>
                  <a:pt x="358" y="1440"/>
                  <a:pt x="361" y="1442"/>
                  <a:pt x="362" y="1439"/>
                </a:cubicBezTo>
                <a:cubicBezTo>
                  <a:pt x="358" y="1439"/>
                  <a:pt x="355" y="1436"/>
                  <a:pt x="354" y="1441"/>
                </a:cubicBezTo>
                <a:cubicBezTo>
                  <a:pt x="362" y="1442"/>
                  <a:pt x="351" y="1443"/>
                  <a:pt x="352" y="1446"/>
                </a:cubicBezTo>
                <a:cubicBezTo>
                  <a:pt x="358" y="1446"/>
                  <a:pt x="365" y="1445"/>
                  <a:pt x="369" y="1449"/>
                </a:cubicBezTo>
                <a:cubicBezTo>
                  <a:pt x="366" y="1449"/>
                  <a:pt x="365" y="1452"/>
                  <a:pt x="366" y="1455"/>
                </a:cubicBezTo>
                <a:cubicBezTo>
                  <a:pt x="367" y="1456"/>
                  <a:pt x="368" y="1457"/>
                  <a:pt x="368" y="1458"/>
                </a:cubicBezTo>
                <a:cubicBezTo>
                  <a:pt x="370" y="1458"/>
                  <a:pt x="373" y="1458"/>
                  <a:pt x="375" y="1458"/>
                </a:cubicBezTo>
                <a:cubicBezTo>
                  <a:pt x="377" y="1453"/>
                  <a:pt x="375" y="1454"/>
                  <a:pt x="375" y="1447"/>
                </a:cubicBezTo>
                <a:cubicBezTo>
                  <a:pt x="379" y="1447"/>
                  <a:pt x="385" y="1446"/>
                  <a:pt x="387" y="1449"/>
                </a:cubicBezTo>
                <a:cubicBezTo>
                  <a:pt x="388" y="1447"/>
                  <a:pt x="390" y="1446"/>
                  <a:pt x="393" y="1446"/>
                </a:cubicBezTo>
                <a:cubicBezTo>
                  <a:pt x="391" y="1439"/>
                  <a:pt x="393" y="1438"/>
                  <a:pt x="398" y="1441"/>
                </a:cubicBezTo>
                <a:cubicBezTo>
                  <a:pt x="398" y="1437"/>
                  <a:pt x="395" y="1438"/>
                  <a:pt x="396" y="1433"/>
                </a:cubicBezTo>
                <a:close/>
                <a:moveTo>
                  <a:pt x="1510" y="1454"/>
                </a:moveTo>
                <a:cubicBezTo>
                  <a:pt x="1512" y="1454"/>
                  <a:pt x="1512" y="1454"/>
                  <a:pt x="1512" y="1455"/>
                </a:cubicBezTo>
                <a:cubicBezTo>
                  <a:pt x="1513" y="1459"/>
                  <a:pt x="1514" y="1462"/>
                  <a:pt x="1515" y="1465"/>
                </a:cubicBezTo>
                <a:cubicBezTo>
                  <a:pt x="1512" y="1472"/>
                  <a:pt x="1512" y="1486"/>
                  <a:pt x="1521" y="1487"/>
                </a:cubicBezTo>
                <a:cubicBezTo>
                  <a:pt x="1523" y="1482"/>
                  <a:pt x="1521" y="1475"/>
                  <a:pt x="1521" y="1465"/>
                </a:cubicBezTo>
                <a:cubicBezTo>
                  <a:pt x="1524" y="1465"/>
                  <a:pt x="1526" y="1464"/>
                  <a:pt x="1527" y="1462"/>
                </a:cubicBezTo>
                <a:cubicBezTo>
                  <a:pt x="1523" y="1462"/>
                  <a:pt x="1525" y="1457"/>
                  <a:pt x="1524" y="1455"/>
                </a:cubicBezTo>
                <a:cubicBezTo>
                  <a:pt x="1523" y="1454"/>
                  <a:pt x="1519" y="1451"/>
                  <a:pt x="1518" y="1450"/>
                </a:cubicBezTo>
                <a:cubicBezTo>
                  <a:pt x="1518" y="1450"/>
                  <a:pt x="1519" y="1448"/>
                  <a:pt x="1518" y="1447"/>
                </a:cubicBezTo>
                <a:cubicBezTo>
                  <a:pt x="1517" y="1446"/>
                  <a:pt x="1516" y="1445"/>
                  <a:pt x="1515" y="1444"/>
                </a:cubicBezTo>
                <a:cubicBezTo>
                  <a:pt x="1514" y="1436"/>
                  <a:pt x="1520" y="1430"/>
                  <a:pt x="1513" y="1428"/>
                </a:cubicBezTo>
                <a:cubicBezTo>
                  <a:pt x="1514" y="1434"/>
                  <a:pt x="1512" y="1446"/>
                  <a:pt x="1510" y="1454"/>
                </a:cubicBezTo>
                <a:close/>
                <a:moveTo>
                  <a:pt x="655" y="1485"/>
                </a:moveTo>
                <a:cubicBezTo>
                  <a:pt x="654" y="1480"/>
                  <a:pt x="659" y="1474"/>
                  <a:pt x="656" y="1471"/>
                </a:cubicBezTo>
                <a:cubicBezTo>
                  <a:pt x="654" y="1471"/>
                  <a:pt x="652" y="1471"/>
                  <a:pt x="650" y="1471"/>
                </a:cubicBezTo>
                <a:cubicBezTo>
                  <a:pt x="650" y="1478"/>
                  <a:pt x="649" y="1484"/>
                  <a:pt x="655" y="1485"/>
                </a:cubicBezTo>
                <a:close/>
                <a:moveTo>
                  <a:pt x="305" y="1482"/>
                </a:moveTo>
                <a:cubicBezTo>
                  <a:pt x="302" y="1479"/>
                  <a:pt x="298" y="1482"/>
                  <a:pt x="296" y="1482"/>
                </a:cubicBezTo>
                <a:cubicBezTo>
                  <a:pt x="296" y="1482"/>
                  <a:pt x="295" y="1479"/>
                  <a:pt x="294" y="1479"/>
                </a:cubicBezTo>
                <a:cubicBezTo>
                  <a:pt x="292" y="1479"/>
                  <a:pt x="292" y="1481"/>
                  <a:pt x="291" y="1482"/>
                </a:cubicBezTo>
                <a:cubicBezTo>
                  <a:pt x="293" y="1482"/>
                  <a:pt x="295" y="1483"/>
                  <a:pt x="294" y="1485"/>
                </a:cubicBezTo>
                <a:cubicBezTo>
                  <a:pt x="298" y="1485"/>
                  <a:pt x="299" y="1483"/>
                  <a:pt x="304" y="1484"/>
                </a:cubicBezTo>
                <a:cubicBezTo>
                  <a:pt x="305" y="1487"/>
                  <a:pt x="306" y="1490"/>
                  <a:pt x="307" y="1493"/>
                </a:cubicBezTo>
                <a:cubicBezTo>
                  <a:pt x="310" y="1493"/>
                  <a:pt x="312" y="1493"/>
                  <a:pt x="315" y="1493"/>
                </a:cubicBezTo>
                <a:cubicBezTo>
                  <a:pt x="316" y="1488"/>
                  <a:pt x="310" y="1490"/>
                  <a:pt x="311" y="1485"/>
                </a:cubicBezTo>
                <a:cubicBezTo>
                  <a:pt x="315" y="1480"/>
                  <a:pt x="323" y="1485"/>
                  <a:pt x="330" y="1485"/>
                </a:cubicBezTo>
                <a:cubicBezTo>
                  <a:pt x="330" y="1480"/>
                  <a:pt x="321" y="1483"/>
                  <a:pt x="326" y="1477"/>
                </a:cubicBezTo>
                <a:cubicBezTo>
                  <a:pt x="321" y="1475"/>
                  <a:pt x="310" y="1482"/>
                  <a:pt x="314" y="1476"/>
                </a:cubicBezTo>
                <a:cubicBezTo>
                  <a:pt x="311" y="1476"/>
                  <a:pt x="308" y="1476"/>
                  <a:pt x="305" y="1476"/>
                </a:cubicBezTo>
                <a:cubicBezTo>
                  <a:pt x="305" y="1478"/>
                  <a:pt x="305" y="1480"/>
                  <a:pt x="305" y="1482"/>
                </a:cubicBezTo>
                <a:close/>
                <a:moveTo>
                  <a:pt x="471" y="1485"/>
                </a:moveTo>
                <a:cubicBezTo>
                  <a:pt x="471" y="1492"/>
                  <a:pt x="472" y="1501"/>
                  <a:pt x="476" y="1501"/>
                </a:cubicBezTo>
                <a:cubicBezTo>
                  <a:pt x="478" y="1501"/>
                  <a:pt x="477" y="1502"/>
                  <a:pt x="477" y="1503"/>
                </a:cubicBezTo>
                <a:cubicBezTo>
                  <a:pt x="480" y="1504"/>
                  <a:pt x="482" y="1507"/>
                  <a:pt x="484" y="1506"/>
                </a:cubicBezTo>
                <a:cubicBezTo>
                  <a:pt x="484" y="1502"/>
                  <a:pt x="481" y="1501"/>
                  <a:pt x="482" y="1496"/>
                </a:cubicBezTo>
                <a:cubicBezTo>
                  <a:pt x="482" y="1493"/>
                  <a:pt x="486" y="1494"/>
                  <a:pt x="485" y="1490"/>
                </a:cubicBezTo>
                <a:cubicBezTo>
                  <a:pt x="481" y="1489"/>
                  <a:pt x="482" y="1480"/>
                  <a:pt x="477" y="1481"/>
                </a:cubicBezTo>
                <a:cubicBezTo>
                  <a:pt x="478" y="1486"/>
                  <a:pt x="475" y="1486"/>
                  <a:pt x="471" y="1485"/>
                </a:cubicBezTo>
                <a:close/>
                <a:moveTo>
                  <a:pt x="377" y="1533"/>
                </a:moveTo>
                <a:cubicBezTo>
                  <a:pt x="375" y="1529"/>
                  <a:pt x="380" y="1530"/>
                  <a:pt x="379" y="1527"/>
                </a:cubicBezTo>
                <a:cubicBezTo>
                  <a:pt x="375" y="1527"/>
                  <a:pt x="371" y="1527"/>
                  <a:pt x="367" y="1527"/>
                </a:cubicBezTo>
                <a:cubicBezTo>
                  <a:pt x="366" y="1533"/>
                  <a:pt x="371" y="1533"/>
                  <a:pt x="377" y="1533"/>
                </a:cubicBezTo>
                <a:close/>
                <a:moveTo>
                  <a:pt x="1878" y="1527"/>
                </a:moveTo>
                <a:cubicBezTo>
                  <a:pt x="1875" y="1531"/>
                  <a:pt x="1872" y="1536"/>
                  <a:pt x="1864" y="1535"/>
                </a:cubicBezTo>
                <a:cubicBezTo>
                  <a:pt x="1864" y="1537"/>
                  <a:pt x="1863" y="1539"/>
                  <a:pt x="1863" y="1541"/>
                </a:cubicBezTo>
                <a:cubicBezTo>
                  <a:pt x="1867" y="1541"/>
                  <a:pt x="1871" y="1541"/>
                  <a:pt x="1873" y="1539"/>
                </a:cubicBezTo>
                <a:cubicBezTo>
                  <a:pt x="1875" y="1539"/>
                  <a:pt x="1877" y="1540"/>
                  <a:pt x="1877" y="1538"/>
                </a:cubicBezTo>
                <a:cubicBezTo>
                  <a:pt x="1875" y="1538"/>
                  <a:pt x="1873" y="1536"/>
                  <a:pt x="1873" y="1535"/>
                </a:cubicBezTo>
                <a:cubicBezTo>
                  <a:pt x="1875" y="1532"/>
                  <a:pt x="1880" y="1533"/>
                  <a:pt x="1884" y="1533"/>
                </a:cubicBezTo>
                <a:cubicBezTo>
                  <a:pt x="1884" y="1529"/>
                  <a:pt x="1882" y="1527"/>
                  <a:pt x="1878" y="1527"/>
                </a:cubicBezTo>
                <a:close/>
                <a:moveTo>
                  <a:pt x="460" y="1581"/>
                </a:moveTo>
                <a:cubicBezTo>
                  <a:pt x="465" y="1582"/>
                  <a:pt x="463" y="1576"/>
                  <a:pt x="466" y="1576"/>
                </a:cubicBezTo>
                <a:cubicBezTo>
                  <a:pt x="467" y="1575"/>
                  <a:pt x="469" y="1576"/>
                  <a:pt x="469" y="1574"/>
                </a:cubicBezTo>
                <a:cubicBezTo>
                  <a:pt x="467" y="1574"/>
                  <a:pt x="465" y="1574"/>
                  <a:pt x="466" y="1571"/>
                </a:cubicBezTo>
                <a:cubicBezTo>
                  <a:pt x="461" y="1572"/>
                  <a:pt x="460" y="1569"/>
                  <a:pt x="457" y="1569"/>
                </a:cubicBezTo>
                <a:cubicBezTo>
                  <a:pt x="457" y="1574"/>
                  <a:pt x="459" y="1577"/>
                  <a:pt x="460" y="1581"/>
                </a:cubicBezTo>
                <a:close/>
                <a:moveTo>
                  <a:pt x="891" y="1574"/>
                </a:moveTo>
                <a:cubicBezTo>
                  <a:pt x="889" y="1572"/>
                  <a:pt x="887" y="1570"/>
                  <a:pt x="883" y="1569"/>
                </a:cubicBezTo>
                <a:cubicBezTo>
                  <a:pt x="881" y="1570"/>
                  <a:pt x="880" y="1572"/>
                  <a:pt x="877" y="1571"/>
                </a:cubicBezTo>
                <a:cubicBezTo>
                  <a:pt x="877" y="1573"/>
                  <a:pt x="875" y="1573"/>
                  <a:pt x="875" y="1576"/>
                </a:cubicBezTo>
                <a:cubicBezTo>
                  <a:pt x="873" y="1575"/>
                  <a:pt x="873" y="1583"/>
                  <a:pt x="876" y="1582"/>
                </a:cubicBezTo>
                <a:cubicBezTo>
                  <a:pt x="877" y="1580"/>
                  <a:pt x="877" y="1575"/>
                  <a:pt x="882" y="1576"/>
                </a:cubicBezTo>
                <a:cubicBezTo>
                  <a:pt x="886" y="1576"/>
                  <a:pt x="885" y="1581"/>
                  <a:pt x="885" y="1585"/>
                </a:cubicBezTo>
                <a:cubicBezTo>
                  <a:pt x="883" y="1586"/>
                  <a:pt x="873" y="1587"/>
                  <a:pt x="877" y="1588"/>
                </a:cubicBezTo>
                <a:cubicBezTo>
                  <a:pt x="883" y="1587"/>
                  <a:pt x="884" y="1591"/>
                  <a:pt x="890" y="1590"/>
                </a:cubicBezTo>
                <a:cubicBezTo>
                  <a:pt x="889" y="1588"/>
                  <a:pt x="892" y="1589"/>
                  <a:pt x="893" y="1588"/>
                </a:cubicBezTo>
                <a:cubicBezTo>
                  <a:pt x="893" y="1588"/>
                  <a:pt x="892" y="1586"/>
                  <a:pt x="893" y="1585"/>
                </a:cubicBezTo>
                <a:cubicBezTo>
                  <a:pt x="893" y="1582"/>
                  <a:pt x="897" y="1582"/>
                  <a:pt x="899" y="1581"/>
                </a:cubicBezTo>
                <a:cubicBezTo>
                  <a:pt x="899" y="1582"/>
                  <a:pt x="899" y="1584"/>
                  <a:pt x="902" y="1584"/>
                </a:cubicBezTo>
                <a:cubicBezTo>
                  <a:pt x="905" y="1578"/>
                  <a:pt x="901" y="1575"/>
                  <a:pt x="898" y="1571"/>
                </a:cubicBezTo>
                <a:cubicBezTo>
                  <a:pt x="894" y="1570"/>
                  <a:pt x="896" y="1575"/>
                  <a:pt x="891" y="1574"/>
                </a:cubicBezTo>
                <a:close/>
                <a:moveTo>
                  <a:pt x="768" y="1574"/>
                </a:moveTo>
                <a:cubicBezTo>
                  <a:pt x="763" y="1578"/>
                  <a:pt x="766" y="1589"/>
                  <a:pt x="756" y="1587"/>
                </a:cubicBezTo>
                <a:cubicBezTo>
                  <a:pt x="754" y="1588"/>
                  <a:pt x="756" y="1593"/>
                  <a:pt x="753" y="1593"/>
                </a:cubicBezTo>
                <a:cubicBezTo>
                  <a:pt x="751" y="1593"/>
                  <a:pt x="750" y="1593"/>
                  <a:pt x="748" y="1593"/>
                </a:cubicBezTo>
                <a:cubicBezTo>
                  <a:pt x="746" y="1593"/>
                  <a:pt x="744" y="1594"/>
                  <a:pt x="747" y="1595"/>
                </a:cubicBezTo>
                <a:cubicBezTo>
                  <a:pt x="758" y="1595"/>
                  <a:pt x="762" y="1594"/>
                  <a:pt x="771" y="1595"/>
                </a:cubicBezTo>
                <a:cubicBezTo>
                  <a:pt x="773" y="1592"/>
                  <a:pt x="775" y="1590"/>
                  <a:pt x="776" y="1587"/>
                </a:cubicBezTo>
                <a:cubicBezTo>
                  <a:pt x="773" y="1587"/>
                  <a:pt x="772" y="1585"/>
                  <a:pt x="772" y="1582"/>
                </a:cubicBezTo>
                <a:cubicBezTo>
                  <a:pt x="773" y="1578"/>
                  <a:pt x="778" y="1580"/>
                  <a:pt x="779" y="1576"/>
                </a:cubicBezTo>
                <a:cubicBezTo>
                  <a:pt x="774" y="1577"/>
                  <a:pt x="773" y="1573"/>
                  <a:pt x="768" y="1574"/>
                </a:cubicBezTo>
                <a:close/>
                <a:moveTo>
                  <a:pt x="1033" y="1606"/>
                </a:moveTo>
                <a:cubicBezTo>
                  <a:pt x="1036" y="1606"/>
                  <a:pt x="1039" y="1606"/>
                  <a:pt x="1040" y="1604"/>
                </a:cubicBezTo>
                <a:cubicBezTo>
                  <a:pt x="1040" y="1606"/>
                  <a:pt x="1045" y="1606"/>
                  <a:pt x="1045" y="1604"/>
                </a:cubicBezTo>
                <a:cubicBezTo>
                  <a:pt x="1037" y="1605"/>
                  <a:pt x="1042" y="1592"/>
                  <a:pt x="1034" y="1592"/>
                </a:cubicBezTo>
                <a:cubicBezTo>
                  <a:pt x="1032" y="1594"/>
                  <a:pt x="1033" y="1601"/>
                  <a:pt x="1033" y="160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5" name="Freeform 8"/>
          <p:cNvSpPr>
            <a:spLocks noEditPoints="1" noChangeArrowheads="1"/>
          </p:cNvSpPr>
          <p:nvPr userDrawn="1"/>
        </p:nvSpPr>
        <p:spPr bwMode="auto">
          <a:xfrm rot="10800000" flipH="1" flipV="1">
            <a:off x="-339213" y="5942134"/>
            <a:ext cx="12403394" cy="1145996"/>
          </a:xfrm>
          <a:custGeom>
            <a:avLst/>
            <a:gdLst>
              <a:gd name="T0" fmla="*/ 1789 w 2270"/>
              <a:gd name="T1" fmla="*/ 99 h 1630"/>
              <a:gd name="T2" fmla="*/ 1899 w 2270"/>
              <a:gd name="T3" fmla="*/ 223 h 1630"/>
              <a:gd name="T4" fmla="*/ 2001 w 2270"/>
              <a:gd name="T5" fmla="*/ 410 h 1630"/>
              <a:gd name="T6" fmla="*/ 2135 w 2270"/>
              <a:gd name="T7" fmla="*/ 493 h 1630"/>
              <a:gd name="T8" fmla="*/ 2163 w 2270"/>
              <a:gd name="T9" fmla="*/ 848 h 1630"/>
              <a:gd name="T10" fmla="*/ 1905 w 2270"/>
              <a:gd name="T11" fmla="*/ 1194 h 1630"/>
              <a:gd name="T12" fmla="*/ 468 w 2270"/>
              <a:gd name="T13" fmla="*/ 1406 h 1630"/>
              <a:gd name="T14" fmla="*/ 291 w 2270"/>
              <a:gd name="T15" fmla="*/ 1441 h 1630"/>
              <a:gd name="T16" fmla="*/ 1137 w 2270"/>
              <a:gd name="T17" fmla="*/ 1476 h 1630"/>
              <a:gd name="T18" fmla="*/ 1010 w 2270"/>
              <a:gd name="T19" fmla="*/ 1479 h 1630"/>
              <a:gd name="T20" fmla="*/ 1995 w 2270"/>
              <a:gd name="T21" fmla="*/ 1498 h 1630"/>
              <a:gd name="T22" fmla="*/ 1649 w 2270"/>
              <a:gd name="T23" fmla="*/ 1530 h 1630"/>
              <a:gd name="T24" fmla="*/ 1597 w 2270"/>
              <a:gd name="T25" fmla="*/ 1546 h 1630"/>
              <a:gd name="T26" fmla="*/ 404 w 2270"/>
              <a:gd name="T27" fmla="*/ 1573 h 1630"/>
              <a:gd name="T28" fmla="*/ 302 w 2270"/>
              <a:gd name="T29" fmla="*/ 1588 h 1630"/>
              <a:gd name="T30" fmla="*/ 729 w 2270"/>
              <a:gd name="T31" fmla="*/ 1585 h 1630"/>
              <a:gd name="T32" fmla="*/ 1111 w 2270"/>
              <a:gd name="T33" fmla="*/ 1604 h 1630"/>
              <a:gd name="T34" fmla="*/ 40 w 2270"/>
              <a:gd name="T35" fmla="*/ 1008 h 1630"/>
              <a:gd name="T36" fmla="*/ 59 w 2270"/>
              <a:gd name="T37" fmla="*/ 1197 h 1630"/>
              <a:gd name="T38" fmla="*/ 189 w 2270"/>
              <a:gd name="T39" fmla="*/ 1290 h 1630"/>
              <a:gd name="T40" fmla="*/ 457 w 2270"/>
              <a:gd name="T41" fmla="*/ 1454 h 1630"/>
              <a:gd name="T42" fmla="*/ 908 w 2270"/>
              <a:gd name="T43" fmla="*/ 1435 h 1630"/>
              <a:gd name="T44" fmla="*/ 1534 w 2270"/>
              <a:gd name="T45" fmla="*/ 1424 h 1630"/>
              <a:gd name="T46" fmla="*/ 1968 w 2270"/>
              <a:gd name="T47" fmla="*/ 1430 h 1630"/>
              <a:gd name="T48" fmla="*/ 1958 w 2270"/>
              <a:gd name="T49" fmla="*/ 1373 h 1630"/>
              <a:gd name="T50" fmla="*/ 1894 w 2270"/>
              <a:gd name="T51" fmla="*/ 1197 h 1630"/>
              <a:gd name="T52" fmla="*/ 2072 w 2270"/>
              <a:gd name="T53" fmla="*/ 1010 h 1630"/>
              <a:gd name="T54" fmla="*/ 2113 w 2270"/>
              <a:gd name="T55" fmla="*/ 822 h 1630"/>
              <a:gd name="T56" fmla="*/ 1977 w 2270"/>
              <a:gd name="T57" fmla="*/ 707 h 1630"/>
              <a:gd name="T58" fmla="*/ 2121 w 2270"/>
              <a:gd name="T59" fmla="*/ 529 h 1630"/>
              <a:gd name="T60" fmla="*/ 1832 w 2270"/>
              <a:gd name="T61" fmla="*/ 399 h 1630"/>
              <a:gd name="T62" fmla="*/ 1814 w 2270"/>
              <a:gd name="T63" fmla="*/ 305 h 1630"/>
              <a:gd name="T64" fmla="*/ 1883 w 2270"/>
              <a:gd name="T65" fmla="*/ 221 h 1630"/>
              <a:gd name="T66" fmla="*/ 1815 w 2270"/>
              <a:gd name="T67" fmla="*/ 87 h 1630"/>
              <a:gd name="T68" fmla="*/ 1259 w 2270"/>
              <a:gd name="T69" fmla="*/ 34 h 1630"/>
              <a:gd name="T70" fmla="*/ 694 w 2270"/>
              <a:gd name="T71" fmla="*/ 66 h 1630"/>
              <a:gd name="T72" fmla="*/ 140 w 2270"/>
              <a:gd name="T73" fmla="*/ 218 h 1630"/>
              <a:gd name="T74" fmla="*/ 134 w 2270"/>
              <a:gd name="T75" fmla="*/ 431 h 1630"/>
              <a:gd name="T76" fmla="*/ 295 w 2270"/>
              <a:gd name="T77" fmla="*/ 459 h 1630"/>
              <a:gd name="T78" fmla="*/ 36 w 2270"/>
              <a:gd name="T79" fmla="*/ 672 h 1630"/>
              <a:gd name="T80" fmla="*/ 1748 w 2270"/>
              <a:gd name="T81" fmla="*/ 253 h 1630"/>
              <a:gd name="T82" fmla="*/ 1594 w 2270"/>
              <a:gd name="T83" fmla="*/ 88 h 1630"/>
              <a:gd name="T84" fmla="*/ 361 w 2270"/>
              <a:gd name="T85" fmla="*/ 180 h 1630"/>
              <a:gd name="T86" fmla="*/ 1692 w 2270"/>
              <a:gd name="T87" fmla="*/ 264 h 1630"/>
              <a:gd name="T88" fmla="*/ 163 w 2270"/>
              <a:gd name="T89" fmla="*/ 364 h 1630"/>
              <a:gd name="T90" fmla="*/ 1916 w 2270"/>
              <a:gd name="T91" fmla="*/ 428 h 1630"/>
              <a:gd name="T92" fmla="*/ 131 w 2270"/>
              <a:gd name="T93" fmla="*/ 542 h 1630"/>
              <a:gd name="T94" fmla="*/ 158 w 2270"/>
              <a:gd name="T95" fmla="*/ 623 h 1630"/>
              <a:gd name="T96" fmla="*/ 160 w 2270"/>
              <a:gd name="T97" fmla="*/ 891 h 1630"/>
              <a:gd name="T98" fmla="*/ 1748 w 2270"/>
              <a:gd name="T99" fmla="*/ 1195 h 1630"/>
              <a:gd name="T100" fmla="*/ 1418 w 2270"/>
              <a:gd name="T101" fmla="*/ 1301 h 1630"/>
              <a:gd name="T102" fmla="*/ 1343 w 2270"/>
              <a:gd name="T103" fmla="*/ 1362 h 1630"/>
              <a:gd name="T104" fmla="*/ 962 w 2270"/>
              <a:gd name="T105" fmla="*/ 1406 h 1630"/>
              <a:gd name="T106" fmla="*/ 1504 w 2270"/>
              <a:gd name="T107" fmla="*/ 1412 h 1630"/>
              <a:gd name="T108" fmla="*/ 1685 w 2270"/>
              <a:gd name="T109" fmla="*/ 1454 h 1630"/>
              <a:gd name="T110" fmla="*/ 1895 w 2270"/>
              <a:gd name="T111" fmla="*/ 209 h 1630"/>
              <a:gd name="T112" fmla="*/ 26 w 2270"/>
              <a:gd name="T113" fmla="*/ 808 h 1630"/>
              <a:gd name="T114" fmla="*/ 365 w 2270"/>
              <a:gd name="T115" fmla="*/ 1404 h 1630"/>
              <a:gd name="T116" fmla="*/ 1298 w 2270"/>
              <a:gd name="T117" fmla="*/ 1484 h 1630"/>
              <a:gd name="T118" fmla="*/ 873 w 2270"/>
              <a:gd name="T119" fmla="*/ 1493 h 1630"/>
              <a:gd name="T120" fmla="*/ 407 w 2270"/>
              <a:gd name="T121" fmla="*/ 1474 h 1630"/>
              <a:gd name="T122" fmla="*/ 319 w 2270"/>
              <a:gd name="T123" fmla="*/ 1560 h 1630"/>
              <a:gd name="T124" fmla="*/ 368 w 2270"/>
              <a:gd name="T125" fmla="*/ 1458 h 163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270"/>
              <a:gd name="T190" fmla="*/ 0 h 1630"/>
              <a:gd name="T191" fmla="*/ 2270 w 2270"/>
              <a:gd name="T192" fmla="*/ 1630 h 163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270" h="1630">
                <a:moveTo>
                  <a:pt x="1191" y="3"/>
                </a:moveTo>
                <a:cubicBezTo>
                  <a:pt x="1190" y="1"/>
                  <a:pt x="1196" y="0"/>
                  <a:pt x="1197" y="1"/>
                </a:cubicBezTo>
                <a:cubicBezTo>
                  <a:pt x="1198" y="2"/>
                  <a:pt x="1193" y="6"/>
                  <a:pt x="1191" y="3"/>
                </a:cubicBezTo>
                <a:close/>
                <a:moveTo>
                  <a:pt x="1234" y="23"/>
                </a:moveTo>
                <a:cubicBezTo>
                  <a:pt x="1240" y="23"/>
                  <a:pt x="1247" y="23"/>
                  <a:pt x="1247" y="17"/>
                </a:cubicBezTo>
                <a:cubicBezTo>
                  <a:pt x="1245" y="17"/>
                  <a:pt x="1242" y="17"/>
                  <a:pt x="1239" y="17"/>
                </a:cubicBezTo>
                <a:cubicBezTo>
                  <a:pt x="1239" y="19"/>
                  <a:pt x="1239" y="21"/>
                  <a:pt x="1236" y="20"/>
                </a:cubicBezTo>
                <a:cubicBezTo>
                  <a:pt x="1238" y="16"/>
                  <a:pt x="1240" y="14"/>
                  <a:pt x="1236" y="11"/>
                </a:cubicBezTo>
                <a:cubicBezTo>
                  <a:pt x="1238" y="10"/>
                  <a:pt x="1240" y="9"/>
                  <a:pt x="1241" y="7"/>
                </a:cubicBezTo>
                <a:cubicBezTo>
                  <a:pt x="1237" y="8"/>
                  <a:pt x="1229" y="5"/>
                  <a:pt x="1227" y="9"/>
                </a:cubicBezTo>
                <a:cubicBezTo>
                  <a:pt x="1233" y="11"/>
                  <a:pt x="1230" y="20"/>
                  <a:pt x="1234" y="23"/>
                </a:cubicBezTo>
                <a:close/>
                <a:moveTo>
                  <a:pt x="1172" y="15"/>
                </a:moveTo>
                <a:cubicBezTo>
                  <a:pt x="1170" y="15"/>
                  <a:pt x="1170" y="14"/>
                  <a:pt x="1167" y="14"/>
                </a:cubicBezTo>
                <a:cubicBezTo>
                  <a:pt x="1164" y="13"/>
                  <a:pt x="1156" y="13"/>
                  <a:pt x="1159" y="15"/>
                </a:cubicBezTo>
                <a:cubicBezTo>
                  <a:pt x="1167" y="13"/>
                  <a:pt x="1166" y="19"/>
                  <a:pt x="1166" y="25"/>
                </a:cubicBezTo>
                <a:cubicBezTo>
                  <a:pt x="1174" y="25"/>
                  <a:pt x="1175" y="20"/>
                  <a:pt x="1181" y="18"/>
                </a:cubicBezTo>
                <a:cubicBezTo>
                  <a:pt x="1187" y="17"/>
                  <a:pt x="1191" y="21"/>
                  <a:pt x="1194" y="18"/>
                </a:cubicBezTo>
                <a:cubicBezTo>
                  <a:pt x="1198" y="13"/>
                  <a:pt x="1191" y="13"/>
                  <a:pt x="1194" y="9"/>
                </a:cubicBezTo>
                <a:cubicBezTo>
                  <a:pt x="1187" y="9"/>
                  <a:pt x="1192" y="17"/>
                  <a:pt x="1189" y="17"/>
                </a:cubicBezTo>
                <a:cubicBezTo>
                  <a:pt x="1186" y="14"/>
                  <a:pt x="1178" y="16"/>
                  <a:pt x="1172" y="15"/>
                </a:cubicBezTo>
                <a:close/>
                <a:moveTo>
                  <a:pt x="1384" y="18"/>
                </a:moveTo>
                <a:cubicBezTo>
                  <a:pt x="1380" y="18"/>
                  <a:pt x="1376" y="18"/>
                  <a:pt x="1376" y="22"/>
                </a:cubicBezTo>
                <a:cubicBezTo>
                  <a:pt x="1380" y="23"/>
                  <a:pt x="1380" y="19"/>
                  <a:pt x="1384" y="20"/>
                </a:cubicBezTo>
                <a:cubicBezTo>
                  <a:pt x="1385" y="23"/>
                  <a:pt x="1379" y="25"/>
                  <a:pt x="1385" y="25"/>
                </a:cubicBezTo>
                <a:cubicBezTo>
                  <a:pt x="1389" y="24"/>
                  <a:pt x="1386" y="19"/>
                  <a:pt x="1387" y="17"/>
                </a:cubicBezTo>
                <a:cubicBezTo>
                  <a:pt x="1388" y="16"/>
                  <a:pt x="1392" y="15"/>
                  <a:pt x="1391" y="12"/>
                </a:cubicBezTo>
                <a:cubicBezTo>
                  <a:pt x="1387" y="12"/>
                  <a:pt x="1386" y="10"/>
                  <a:pt x="1382" y="9"/>
                </a:cubicBezTo>
                <a:cubicBezTo>
                  <a:pt x="1384" y="15"/>
                  <a:pt x="1383" y="13"/>
                  <a:pt x="1384" y="18"/>
                </a:cubicBezTo>
                <a:close/>
                <a:moveTo>
                  <a:pt x="1116" y="18"/>
                </a:moveTo>
                <a:cubicBezTo>
                  <a:pt x="1121" y="20"/>
                  <a:pt x="1120" y="16"/>
                  <a:pt x="1124" y="17"/>
                </a:cubicBezTo>
                <a:cubicBezTo>
                  <a:pt x="1122" y="19"/>
                  <a:pt x="1121" y="28"/>
                  <a:pt x="1126" y="28"/>
                </a:cubicBezTo>
                <a:cubicBezTo>
                  <a:pt x="1126" y="23"/>
                  <a:pt x="1125" y="18"/>
                  <a:pt x="1128" y="15"/>
                </a:cubicBezTo>
                <a:cubicBezTo>
                  <a:pt x="1123" y="15"/>
                  <a:pt x="1122" y="11"/>
                  <a:pt x="1118" y="11"/>
                </a:cubicBezTo>
                <a:cubicBezTo>
                  <a:pt x="1119" y="15"/>
                  <a:pt x="1115" y="15"/>
                  <a:pt x="1116" y="18"/>
                </a:cubicBezTo>
                <a:close/>
                <a:moveTo>
                  <a:pt x="1334" y="20"/>
                </a:moveTo>
                <a:cubicBezTo>
                  <a:pt x="1333" y="20"/>
                  <a:pt x="1332" y="21"/>
                  <a:pt x="1332" y="23"/>
                </a:cubicBezTo>
                <a:cubicBezTo>
                  <a:pt x="1335" y="23"/>
                  <a:pt x="1337" y="23"/>
                  <a:pt x="1339" y="22"/>
                </a:cubicBezTo>
                <a:cubicBezTo>
                  <a:pt x="1339" y="16"/>
                  <a:pt x="1337" y="16"/>
                  <a:pt x="1339" y="11"/>
                </a:cubicBezTo>
                <a:cubicBezTo>
                  <a:pt x="1336" y="10"/>
                  <a:pt x="1336" y="13"/>
                  <a:pt x="1334" y="14"/>
                </a:cubicBezTo>
                <a:cubicBezTo>
                  <a:pt x="1331" y="16"/>
                  <a:pt x="1323" y="18"/>
                  <a:pt x="1327" y="22"/>
                </a:cubicBezTo>
                <a:cubicBezTo>
                  <a:pt x="1328" y="20"/>
                  <a:pt x="1335" y="17"/>
                  <a:pt x="1334" y="20"/>
                </a:cubicBezTo>
                <a:close/>
                <a:moveTo>
                  <a:pt x="1431" y="12"/>
                </a:moveTo>
                <a:cubicBezTo>
                  <a:pt x="1430" y="12"/>
                  <a:pt x="1428" y="12"/>
                  <a:pt x="1427" y="12"/>
                </a:cubicBezTo>
                <a:cubicBezTo>
                  <a:pt x="1418" y="12"/>
                  <a:pt x="1431" y="17"/>
                  <a:pt x="1431" y="12"/>
                </a:cubicBezTo>
                <a:close/>
                <a:moveTo>
                  <a:pt x="1316" y="23"/>
                </a:moveTo>
                <a:cubicBezTo>
                  <a:pt x="1314" y="19"/>
                  <a:pt x="1319" y="20"/>
                  <a:pt x="1319" y="17"/>
                </a:cubicBezTo>
                <a:cubicBezTo>
                  <a:pt x="1316" y="16"/>
                  <a:pt x="1314" y="13"/>
                  <a:pt x="1309" y="14"/>
                </a:cubicBezTo>
                <a:cubicBezTo>
                  <a:pt x="1311" y="17"/>
                  <a:pt x="1309" y="24"/>
                  <a:pt x="1316" y="23"/>
                </a:cubicBezTo>
                <a:close/>
                <a:moveTo>
                  <a:pt x="1351" y="23"/>
                </a:moveTo>
                <a:cubicBezTo>
                  <a:pt x="1356" y="23"/>
                  <a:pt x="1363" y="25"/>
                  <a:pt x="1362" y="18"/>
                </a:cubicBezTo>
                <a:cubicBezTo>
                  <a:pt x="1357" y="17"/>
                  <a:pt x="1356" y="20"/>
                  <a:pt x="1352" y="20"/>
                </a:cubicBezTo>
                <a:cubicBezTo>
                  <a:pt x="1352" y="18"/>
                  <a:pt x="1353" y="16"/>
                  <a:pt x="1351" y="15"/>
                </a:cubicBezTo>
                <a:cubicBezTo>
                  <a:pt x="1347" y="18"/>
                  <a:pt x="1352" y="18"/>
                  <a:pt x="1351" y="23"/>
                </a:cubicBezTo>
                <a:close/>
                <a:moveTo>
                  <a:pt x="1421" y="18"/>
                </a:moveTo>
                <a:cubicBezTo>
                  <a:pt x="1426" y="18"/>
                  <a:pt x="1428" y="21"/>
                  <a:pt x="1434" y="20"/>
                </a:cubicBezTo>
                <a:cubicBezTo>
                  <a:pt x="1433" y="22"/>
                  <a:pt x="1419" y="24"/>
                  <a:pt x="1421" y="18"/>
                </a:cubicBezTo>
                <a:close/>
                <a:moveTo>
                  <a:pt x="1452" y="25"/>
                </a:moveTo>
                <a:cubicBezTo>
                  <a:pt x="1456" y="25"/>
                  <a:pt x="1458" y="24"/>
                  <a:pt x="1459" y="22"/>
                </a:cubicBezTo>
                <a:cubicBezTo>
                  <a:pt x="1456" y="22"/>
                  <a:pt x="1454" y="21"/>
                  <a:pt x="1452" y="20"/>
                </a:cubicBezTo>
                <a:cubicBezTo>
                  <a:pt x="1452" y="22"/>
                  <a:pt x="1452" y="23"/>
                  <a:pt x="1452" y="25"/>
                </a:cubicBezTo>
                <a:close/>
                <a:moveTo>
                  <a:pt x="1434" y="39"/>
                </a:moveTo>
                <a:cubicBezTo>
                  <a:pt x="1433" y="43"/>
                  <a:pt x="1428" y="42"/>
                  <a:pt x="1424" y="42"/>
                </a:cubicBezTo>
                <a:cubicBezTo>
                  <a:pt x="1425" y="39"/>
                  <a:pt x="1429" y="39"/>
                  <a:pt x="1434" y="39"/>
                </a:cubicBezTo>
                <a:close/>
                <a:moveTo>
                  <a:pt x="1439" y="39"/>
                </a:moveTo>
                <a:cubicBezTo>
                  <a:pt x="1443" y="41"/>
                  <a:pt x="1444" y="38"/>
                  <a:pt x="1449" y="41"/>
                </a:cubicBezTo>
                <a:cubicBezTo>
                  <a:pt x="1448" y="43"/>
                  <a:pt x="1436" y="44"/>
                  <a:pt x="1439" y="39"/>
                </a:cubicBezTo>
                <a:close/>
                <a:moveTo>
                  <a:pt x="1570" y="39"/>
                </a:moveTo>
                <a:cubicBezTo>
                  <a:pt x="1569" y="44"/>
                  <a:pt x="1560" y="42"/>
                  <a:pt x="1555" y="42"/>
                </a:cubicBezTo>
                <a:cubicBezTo>
                  <a:pt x="1556" y="37"/>
                  <a:pt x="1565" y="40"/>
                  <a:pt x="1570" y="39"/>
                </a:cubicBezTo>
                <a:close/>
                <a:moveTo>
                  <a:pt x="1573" y="41"/>
                </a:moveTo>
                <a:cubicBezTo>
                  <a:pt x="1575" y="37"/>
                  <a:pt x="1583" y="40"/>
                  <a:pt x="1587" y="39"/>
                </a:cubicBezTo>
                <a:cubicBezTo>
                  <a:pt x="1585" y="45"/>
                  <a:pt x="1580" y="39"/>
                  <a:pt x="1573" y="41"/>
                </a:cubicBezTo>
                <a:close/>
                <a:moveTo>
                  <a:pt x="1618" y="41"/>
                </a:moveTo>
                <a:cubicBezTo>
                  <a:pt x="1621" y="37"/>
                  <a:pt x="1631" y="40"/>
                  <a:pt x="1636" y="39"/>
                </a:cubicBezTo>
                <a:cubicBezTo>
                  <a:pt x="1634" y="43"/>
                  <a:pt x="1624" y="40"/>
                  <a:pt x="1618" y="41"/>
                </a:cubicBezTo>
                <a:close/>
                <a:moveTo>
                  <a:pt x="1470" y="42"/>
                </a:moveTo>
                <a:cubicBezTo>
                  <a:pt x="1470" y="42"/>
                  <a:pt x="1470" y="44"/>
                  <a:pt x="1470" y="44"/>
                </a:cubicBezTo>
                <a:cubicBezTo>
                  <a:pt x="1472" y="46"/>
                  <a:pt x="1479" y="42"/>
                  <a:pt x="1480" y="42"/>
                </a:cubicBezTo>
                <a:cubicBezTo>
                  <a:pt x="1482" y="42"/>
                  <a:pt x="1482" y="44"/>
                  <a:pt x="1485" y="44"/>
                </a:cubicBezTo>
                <a:cubicBezTo>
                  <a:pt x="1487" y="44"/>
                  <a:pt x="1488" y="43"/>
                  <a:pt x="1490" y="42"/>
                </a:cubicBezTo>
                <a:cubicBezTo>
                  <a:pt x="1492" y="42"/>
                  <a:pt x="1495" y="43"/>
                  <a:pt x="1495" y="41"/>
                </a:cubicBezTo>
                <a:cubicBezTo>
                  <a:pt x="1486" y="41"/>
                  <a:pt x="1476" y="41"/>
                  <a:pt x="1467" y="41"/>
                </a:cubicBezTo>
                <a:cubicBezTo>
                  <a:pt x="1466" y="41"/>
                  <a:pt x="1464" y="41"/>
                  <a:pt x="1463" y="42"/>
                </a:cubicBezTo>
                <a:cubicBezTo>
                  <a:pt x="1466" y="46"/>
                  <a:pt x="1468" y="42"/>
                  <a:pt x="1470" y="42"/>
                </a:cubicBezTo>
                <a:close/>
                <a:moveTo>
                  <a:pt x="1523" y="41"/>
                </a:moveTo>
                <a:cubicBezTo>
                  <a:pt x="1522" y="41"/>
                  <a:pt x="1520" y="41"/>
                  <a:pt x="1518" y="41"/>
                </a:cubicBezTo>
                <a:cubicBezTo>
                  <a:pt x="1517" y="41"/>
                  <a:pt x="1515" y="41"/>
                  <a:pt x="1515" y="42"/>
                </a:cubicBezTo>
                <a:cubicBezTo>
                  <a:pt x="1517" y="41"/>
                  <a:pt x="1524" y="44"/>
                  <a:pt x="1523" y="41"/>
                </a:cubicBezTo>
                <a:close/>
                <a:moveTo>
                  <a:pt x="1418" y="47"/>
                </a:moveTo>
                <a:cubicBezTo>
                  <a:pt x="1417" y="47"/>
                  <a:pt x="1415" y="47"/>
                  <a:pt x="1413" y="47"/>
                </a:cubicBezTo>
                <a:cubicBezTo>
                  <a:pt x="1412" y="47"/>
                  <a:pt x="1409" y="47"/>
                  <a:pt x="1409" y="49"/>
                </a:cubicBezTo>
                <a:cubicBezTo>
                  <a:pt x="1411" y="48"/>
                  <a:pt x="1418" y="51"/>
                  <a:pt x="1418" y="47"/>
                </a:cubicBezTo>
                <a:close/>
                <a:moveTo>
                  <a:pt x="1430" y="57"/>
                </a:moveTo>
                <a:cubicBezTo>
                  <a:pt x="1429" y="57"/>
                  <a:pt x="1428" y="57"/>
                  <a:pt x="1427" y="57"/>
                </a:cubicBezTo>
                <a:cubicBezTo>
                  <a:pt x="1418" y="56"/>
                  <a:pt x="1430" y="61"/>
                  <a:pt x="1430" y="57"/>
                </a:cubicBezTo>
                <a:close/>
                <a:moveTo>
                  <a:pt x="1373" y="60"/>
                </a:moveTo>
                <a:cubicBezTo>
                  <a:pt x="1373" y="57"/>
                  <a:pt x="1384" y="56"/>
                  <a:pt x="1382" y="61"/>
                </a:cubicBezTo>
                <a:cubicBezTo>
                  <a:pt x="1378" y="62"/>
                  <a:pt x="1378" y="58"/>
                  <a:pt x="1373" y="60"/>
                </a:cubicBezTo>
                <a:close/>
                <a:moveTo>
                  <a:pt x="1420" y="63"/>
                </a:moveTo>
                <a:cubicBezTo>
                  <a:pt x="1425" y="67"/>
                  <a:pt x="1412" y="68"/>
                  <a:pt x="1407" y="68"/>
                </a:cubicBezTo>
                <a:cubicBezTo>
                  <a:pt x="1408" y="62"/>
                  <a:pt x="1416" y="68"/>
                  <a:pt x="1420" y="63"/>
                </a:cubicBezTo>
                <a:close/>
                <a:moveTo>
                  <a:pt x="1433" y="64"/>
                </a:moveTo>
                <a:cubicBezTo>
                  <a:pt x="1434" y="64"/>
                  <a:pt x="1441" y="64"/>
                  <a:pt x="1440" y="63"/>
                </a:cubicBezTo>
                <a:cubicBezTo>
                  <a:pt x="1438" y="60"/>
                  <a:pt x="1437" y="64"/>
                  <a:pt x="1430" y="63"/>
                </a:cubicBezTo>
                <a:cubicBezTo>
                  <a:pt x="1427" y="66"/>
                  <a:pt x="1425" y="61"/>
                  <a:pt x="1423" y="66"/>
                </a:cubicBezTo>
                <a:cubicBezTo>
                  <a:pt x="1426" y="67"/>
                  <a:pt x="1430" y="65"/>
                  <a:pt x="1433" y="64"/>
                </a:cubicBezTo>
                <a:close/>
                <a:moveTo>
                  <a:pt x="1694" y="82"/>
                </a:moveTo>
                <a:cubicBezTo>
                  <a:pt x="1692" y="82"/>
                  <a:pt x="1682" y="80"/>
                  <a:pt x="1682" y="85"/>
                </a:cubicBezTo>
                <a:cubicBezTo>
                  <a:pt x="1688" y="84"/>
                  <a:pt x="1705" y="83"/>
                  <a:pt x="1694" y="82"/>
                </a:cubicBezTo>
                <a:close/>
                <a:moveTo>
                  <a:pt x="1794" y="102"/>
                </a:moveTo>
                <a:cubicBezTo>
                  <a:pt x="1798" y="102"/>
                  <a:pt x="1805" y="104"/>
                  <a:pt x="1806" y="101"/>
                </a:cubicBezTo>
                <a:cubicBezTo>
                  <a:pt x="1801" y="101"/>
                  <a:pt x="1798" y="101"/>
                  <a:pt x="1794" y="101"/>
                </a:cubicBezTo>
                <a:cubicBezTo>
                  <a:pt x="1792" y="101"/>
                  <a:pt x="1790" y="99"/>
                  <a:pt x="1789" y="99"/>
                </a:cubicBezTo>
                <a:cubicBezTo>
                  <a:pt x="1790" y="99"/>
                  <a:pt x="1788" y="101"/>
                  <a:pt x="1788" y="101"/>
                </a:cubicBezTo>
                <a:cubicBezTo>
                  <a:pt x="1782" y="102"/>
                  <a:pt x="1783" y="98"/>
                  <a:pt x="1779" y="99"/>
                </a:cubicBezTo>
                <a:cubicBezTo>
                  <a:pt x="1779" y="103"/>
                  <a:pt x="1773" y="101"/>
                  <a:pt x="1773" y="104"/>
                </a:cubicBezTo>
                <a:cubicBezTo>
                  <a:pt x="1780" y="104"/>
                  <a:pt x="1785" y="102"/>
                  <a:pt x="1794" y="102"/>
                </a:cubicBezTo>
                <a:close/>
                <a:moveTo>
                  <a:pt x="1807" y="106"/>
                </a:moveTo>
                <a:cubicBezTo>
                  <a:pt x="1814" y="106"/>
                  <a:pt x="1818" y="105"/>
                  <a:pt x="1819" y="101"/>
                </a:cubicBezTo>
                <a:cubicBezTo>
                  <a:pt x="1816" y="102"/>
                  <a:pt x="1809" y="99"/>
                  <a:pt x="1809" y="102"/>
                </a:cubicBezTo>
                <a:cubicBezTo>
                  <a:pt x="1812" y="103"/>
                  <a:pt x="1808" y="104"/>
                  <a:pt x="1807" y="106"/>
                </a:cubicBezTo>
                <a:close/>
                <a:moveTo>
                  <a:pt x="1837" y="101"/>
                </a:moveTo>
                <a:cubicBezTo>
                  <a:pt x="1836" y="101"/>
                  <a:pt x="1835" y="101"/>
                  <a:pt x="1834" y="101"/>
                </a:cubicBezTo>
                <a:cubicBezTo>
                  <a:pt x="1833" y="101"/>
                  <a:pt x="1831" y="101"/>
                  <a:pt x="1831" y="102"/>
                </a:cubicBezTo>
                <a:cubicBezTo>
                  <a:pt x="1833" y="102"/>
                  <a:pt x="1837" y="103"/>
                  <a:pt x="1837" y="101"/>
                </a:cubicBezTo>
                <a:close/>
                <a:moveTo>
                  <a:pt x="1846" y="102"/>
                </a:moveTo>
                <a:cubicBezTo>
                  <a:pt x="1844" y="102"/>
                  <a:pt x="1843" y="102"/>
                  <a:pt x="1842" y="102"/>
                </a:cubicBezTo>
                <a:cubicBezTo>
                  <a:pt x="1833" y="102"/>
                  <a:pt x="1846" y="107"/>
                  <a:pt x="1846" y="102"/>
                </a:cubicBezTo>
                <a:close/>
                <a:moveTo>
                  <a:pt x="478" y="109"/>
                </a:moveTo>
                <a:cubicBezTo>
                  <a:pt x="481" y="110"/>
                  <a:pt x="478" y="112"/>
                  <a:pt x="478" y="114"/>
                </a:cubicBezTo>
                <a:cubicBezTo>
                  <a:pt x="475" y="112"/>
                  <a:pt x="478" y="111"/>
                  <a:pt x="478" y="109"/>
                </a:cubicBezTo>
                <a:close/>
                <a:moveTo>
                  <a:pt x="1775" y="117"/>
                </a:moveTo>
                <a:cubicBezTo>
                  <a:pt x="1774" y="118"/>
                  <a:pt x="1768" y="115"/>
                  <a:pt x="1769" y="118"/>
                </a:cubicBezTo>
                <a:cubicBezTo>
                  <a:pt x="1771" y="121"/>
                  <a:pt x="1770" y="122"/>
                  <a:pt x="1775" y="122"/>
                </a:cubicBezTo>
                <a:cubicBezTo>
                  <a:pt x="1779" y="121"/>
                  <a:pt x="1781" y="119"/>
                  <a:pt x="1782" y="117"/>
                </a:cubicBezTo>
                <a:cubicBezTo>
                  <a:pt x="1779" y="114"/>
                  <a:pt x="1776" y="116"/>
                  <a:pt x="1775" y="117"/>
                </a:cubicBezTo>
                <a:close/>
                <a:moveTo>
                  <a:pt x="1797" y="118"/>
                </a:moveTo>
                <a:cubicBezTo>
                  <a:pt x="1797" y="119"/>
                  <a:pt x="1797" y="120"/>
                  <a:pt x="1799" y="120"/>
                </a:cubicBezTo>
                <a:cubicBezTo>
                  <a:pt x="1798" y="115"/>
                  <a:pt x="1803" y="124"/>
                  <a:pt x="1804" y="118"/>
                </a:cubicBezTo>
                <a:cubicBezTo>
                  <a:pt x="1801" y="118"/>
                  <a:pt x="1799" y="116"/>
                  <a:pt x="1797" y="115"/>
                </a:cubicBezTo>
                <a:cubicBezTo>
                  <a:pt x="1797" y="116"/>
                  <a:pt x="1797" y="117"/>
                  <a:pt x="1797" y="118"/>
                </a:cubicBezTo>
                <a:close/>
                <a:moveTo>
                  <a:pt x="1726" y="122"/>
                </a:moveTo>
                <a:cubicBezTo>
                  <a:pt x="1734" y="123"/>
                  <a:pt x="1749" y="122"/>
                  <a:pt x="1752" y="122"/>
                </a:cubicBezTo>
                <a:cubicBezTo>
                  <a:pt x="1754" y="121"/>
                  <a:pt x="1757" y="122"/>
                  <a:pt x="1757" y="120"/>
                </a:cubicBezTo>
                <a:cubicBezTo>
                  <a:pt x="1752" y="119"/>
                  <a:pt x="1751" y="115"/>
                  <a:pt x="1744" y="117"/>
                </a:cubicBezTo>
                <a:cubicBezTo>
                  <a:pt x="1741" y="117"/>
                  <a:pt x="1743" y="121"/>
                  <a:pt x="1739" y="120"/>
                </a:cubicBezTo>
                <a:cubicBezTo>
                  <a:pt x="1737" y="120"/>
                  <a:pt x="1738" y="119"/>
                  <a:pt x="1737" y="118"/>
                </a:cubicBezTo>
                <a:cubicBezTo>
                  <a:pt x="1734" y="114"/>
                  <a:pt x="1726" y="120"/>
                  <a:pt x="1721" y="117"/>
                </a:cubicBezTo>
                <a:cubicBezTo>
                  <a:pt x="1720" y="120"/>
                  <a:pt x="1722" y="121"/>
                  <a:pt x="1726" y="122"/>
                </a:cubicBezTo>
                <a:close/>
                <a:moveTo>
                  <a:pt x="1719" y="126"/>
                </a:moveTo>
                <a:cubicBezTo>
                  <a:pt x="1718" y="126"/>
                  <a:pt x="1717" y="126"/>
                  <a:pt x="1716" y="126"/>
                </a:cubicBezTo>
                <a:cubicBezTo>
                  <a:pt x="1706" y="126"/>
                  <a:pt x="1719" y="131"/>
                  <a:pt x="1719" y="126"/>
                </a:cubicBezTo>
                <a:close/>
                <a:moveTo>
                  <a:pt x="1745" y="126"/>
                </a:moveTo>
                <a:cubicBezTo>
                  <a:pt x="1752" y="128"/>
                  <a:pt x="1754" y="127"/>
                  <a:pt x="1762" y="128"/>
                </a:cubicBezTo>
                <a:cubicBezTo>
                  <a:pt x="1762" y="130"/>
                  <a:pt x="1744" y="132"/>
                  <a:pt x="1745" y="126"/>
                </a:cubicBezTo>
                <a:close/>
                <a:moveTo>
                  <a:pt x="413" y="164"/>
                </a:moveTo>
                <a:cubicBezTo>
                  <a:pt x="421" y="165"/>
                  <a:pt x="412" y="174"/>
                  <a:pt x="413" y="164"/>
                </a:cubicBezTo>
                <a:close/>
                <a:moveTo>
                  <a:pt x="1873" y="168"/>
                </a:moveTo>
                <a:cubicBezTo>
                  <a:pt x="1878" y="162"/>
                  <a:pt x="1878" y="172"/>
                  <a:pt x="1873" y="168"/>
                </a:cubicBezTo>
                <a:close/>
                <a:moveTo>
                  <a:pt x="1876" y="171"/>
                </a:moveTo>
                <a:cubicBezTo>
                  <a:pt x="1876" y="174"/>
                  <a:pt x="1869" y="172"/>
                  <a:pt x="1868" y="175"/>
                </a:cubicBezTo>
                <a:cubicBezTo>
                  <a:pt x="1863" y="172"/>
                  <a:pt x="1871" y="169"/>
                  <a:pt x="1876" y="171"/>
                </a:cubicBezTo>
                <a:close/>
                <a:moveTo>
                  <a:pt x="1884" y="171"/>
                </a:moveTo>
                <a:cubicBezTo>
                  <a:pt x="1891" y="170"/>
                  <a:pt x="1891" y="173"/>
                  <a:pt x="1898" y="172"/>
                </a:cubicBezTo>
                <a:cubicBezTo>
                  <a:pt x="1897" y="174"/>
                  <a:pt x="1883" y="176"/>
                  <a:pt x="1884" y="171"/>
                </a:cubicBezTo>
                <a:close/>
                <a:moveTo>
                  <a:pt x="1947" y="172"/>
                </a:moveTo>
                <a:cubicBezTo>
                  <a:pt x="1940" y="174"/>
                  <a:pt x="1939" y="170"/>
                  <a:pt x="1932" y="171"/>
                </a:cubicBezTo>
                <a:cubicBezTo>
                  <a:pt x="1934" y="177"/>
                  <a:pt x="1926" y="173"/>
                  <a:pt x="1927" y="179"/>
                </a:cubicBezTo>
                <a:cubicBezTo>
                  <a:pt x="1932" y="179"/>
                  <a:pt x="1936" y="176"/>
                  <a:pt x="1940" y="175"/>
                </a:cubicBezTo>
                <a:cubicBezTo>
                  <a:pt x="1943" y="175"/>
                  <a:pt x="1944" y="177"/>
                  <a:pt x="1947" y="177"/>
                </a:cubicBezTo>
                <a:cubicBezTo>
                  <a:pt x="1951" y="178"/>
                  <a:pt x="1956" y="177"/>
                  <a:pt x="1960" y="179"/>
                </a:cubicBezTo>
                <a:cubicBezTo>
                  <a:pt x="1962" y="174"/>
                  <a:pt x="1957" y="177"/>
                  <a:pt x="1955" y="175"/>
                </a:cubicBezTo>
                <a:cubicBezTo>
                  <a:pt x="1954" y="175"/>
                  <a:pt x="1956" y="171"/>
                  <a:pt x="1952" y="172"/>
                </a:cubicBezTo>
                <a:cubicBezTo>
                  <a:pt x="1947" y="170"/>
                  <a:pt x="1951" y="177"/>
                  <a:pt x="1945" y="175"/>
                </a:cubicBezTo>
                <a:cubicBezTo>
                  <a:pt x="1945" y="174"/>
                  <a:pt x="1947" y="174"/>
                  <a:pt x="1947" y="172"/>
                </a:cubicBezTo>
                <a:close/>
                <a:moveTo>
                  <a:pt x="2111" y="171"/>
                </a:moveTo>
                <a:cubicBezTo>
                  <a:pt x="2110" y="171"/>
                  <a:pt x="2109" y="171"/>
                  <a:pt x="2108" y="171"/>
                </a:cubicBezTo>
                <a:cubicBezTo>
                  <a:pt x="2099" y="170"/>
                  <a:pt x="2111" y="175"/>
                  <a:pt x="2111" y="171"/>
                </a:cubicBezTo>
                <a:close/>
                <a:moveTo>
                  <a:pt x="1964" y="172"/>
                </a:moveTo>
                <a:cubicBezTo>
                  <a:pt x="1963" y="172"/>
                  <a:pt x="1962" y="172"/>
                  <a:pt x="1960" y="172"/>
                </a:cubicBezTo>
                <a:cubicBezTo>
                  <a:pt x="1959" y="173"/>
                  <a:pt x="1957" y="172"/>
                  <a:pt x="1957" y="174"/>
                </a:cubicBezTo>
                <a:cubicBezTo>
                  <a:pt x="1960" y="174"/>
                  <a:pt x="1963" y="174"/>
                  <a:pt x="1964" y="172"/>
                </a:cubicBezTo>
                <a:close/>
                <a:moveTo>
                  <a:pt x="1962" y="177"/>
                </a:moveTo>
                <a:cubicBezTo>
                  <a:pt x="1966" y="177"/>
                  <a:pt x="1969" y="176"/>
                  <a:pt x="1970" y="174"/>
                </a:cubicBezTo>
                <a:cubicBezTo>
                  <a:pt x="1968" y="174"/>
                  <a:pt x="1967" y="173"/>
                  <a:pt x="1965" y="172"/>
                </a:cubicBezTo>
                <a:cubicBezTo>
                  <a:pt x="1966" y="175"/>
                  <a:pt x="1963" y="175"/>
                  <a:pt x="1962" y="177"/>
                </a:cubicBezTo>
                <a:close/>
                <a:moveTo>
                  <a:pt x="2167" y="175"/>
                </a:moveTo>
                <a:cubicBezTo>
                  <a:pt x="2168" y="173"/>
                  <a:pt x="2175" y="176"/>
                  <a:pt x="2175" y="172"/>
                </a:cubicBezTo>
                <a:cubicBezTo>
                  <a:pt x="2170" y="173"/>
                  <a:pt x="2161" y="170"/>
                  <a:pt x="2159" y="174"/>
                </a:cubicBezTo>
                <a:cubicBezTo>
                  <a:pt x="2163" y="173"/>
                  <a:pt x="2163" y="176"/>
                  <a:pt x="2167" y="175"/>
                </a:cubicBezTo>
                <a:close/>
                <a:moveTo>
                  <a:pt x="2117" y="177"/>
                </a:moveTo>
                <a:cubicBezTo>
                  <a:pt x="2118" y="177"/>
                  <a:pt x="2119" y="177"/>
                  <a:pt x="2120" y="177"/>
                </a:cubicBezTo>
                <a:cubicBezTo>
                  <a:pt x="2121" y="176"/>
                  <a:pt x="2121" y="175"/>
                  <a:pt x="2121" y="174"/>
                </a:cubicBezTo>
                <a:cubicBezTo>
                  <a:pt x="2120" y="174"/>
                  <a:pt x="2118" y="174"/>
                  <a:pt x="2117" y="174"/>
                </a:cubicBezTo>
                <a:cubicBezTo>
                  <a:pt x="2117" y="175"/>
                  <a:pt x="2117" y="176"/>
                  <a:pt x="2117" y="177"/>
                </a:cubicBezTo>
                <a:close/>
                <a:moveTo>
                  <a:pt x="1971" y="193"/>
                </a:moveTo>
                <a:cubicBezTo>
                  <a:pt x="1970" y="194"/>
                  <a:pt x="1969" y="191"/>
                  <a:pt x="1970" y="191"/>
                </a:cubicBezTo>
                <a:cubicBezTo>
                  <a:pt x="1965" y="191"/>
                  <a:pt x="1957" y="191"/>
                  <a:pt x="1951" y="191"/>
                </a:cubicBezTo>
                <a:cubicBezTo>
                  <a:pt x="1946" y="192"/>
                  <a:pt x="1947" y="192"/>
                  <a:pt x="1943" y="191"/>
                </a:cubicBezTo>
                <a:cubicBezTo>
                  <a:pt x="1942" y="191"/>
                  <a:pt x="1940" y="192"/>
                  <a:pt x="1938" y="191"/>
                </a:cubicBezTo>
                <a:cubicBezTo>
                  <a:pt x="1937" y="189"/>
                  <a:pt x="1931" y="192"/>
                  <a:pt x="1935" y="190"/>
                </a:cubicBezTo>
                <a:cubicBezTo>
                  <a:pt x="1935" y="189"/>
                  <a:pt x="1935" y="189"/>
                  <a:pt x="1935" y="188"/>
                </a:cubicBezTo>
                <a:cubicBezTo>
                  <a:pt x="1927" y="189"/>
                  <a:pt x="1914" y="186"/>
                  <a:pt x="1910" y="190"/>
                </a:cubicBezTo>
                <a:cubicBezTo>
                  <a:pt x="1913" y="191"/>
                  <a:pt x="1919" y="188"/>
                  <a:pt x="1918" y="191"/>
                </a:cubicBezTo>
                <a:cubicBezTo>
                  <a:pt x="1914" y="191"/>
                  <a:pt x="1909" y="190"/>
                  <a:pt x="1908" y="194"/>
                </a:cubicBezTo>
                <a:cubicBezTo>
                  <a:pt x="1913" y="195"/>
                  <a:pt x="1918" y="194"/>
                  <a:pt x="1923" y="194"/>
                </a:cubicBezTo>
                <a:cubicBezTo>
                  <a:pt x="1930" y="195"/>
                  <a:pt x="1931" y="195"/>
                  <a:pt x="1936" y="194"/>
                </a:cubicBezTo>
                <a:cubicBezTo>
                  <a:pt x="1943" y="194"/>
                  <a:pt x="1950" y="195"/>
                  <a:pt x="1955" y="194"/>
                </a:cubicBezTo>
                <a:cubicBezTo>
                  <a:pt x="1960" y="194"/>
                  <a:pt x="1958" y="193"/>
                  <a:pt x="1961" y="194"/>
                </a:cubicBezTo>
                <a:cubicBezTo>
                  <a:pt x="1966" y="196"/>
                  <a:pt x="1972" y="195"/>
                  <a:pt x="1974" y="193"/>
                </a:cubicBezTo>
                <a:cubicBezTo>
                  <a:pt x="1972" y="193"/>
                  <a:pt x="1973" y="191"/>
                  <a:pt x="1971" y="193"/>
                </a:cubicBezTo>
                <a:close/>
                <a:moveTo>
                  <a:pt x="1930" y="191"/>
                </a:moveTo>
                <a:cubicBezTo>
                  <a:pt x="1925" y="197"/>
                  <a:pt x="1919" y="188"/>
                  <a:pt x="1930" y="191"/>
                </a:cubicBezTo>
                <a:close/>
                <a:moveTo>
                  <a:pt x="1989" y="193"/>
                </a:moveTo>
                <a:cubicBezTo>
                  <a:pt x="1988" y="196"/>
                  <a:pt x="1980" y="194"/>
                  <a:pt x="1976" y="194"/>
                </a:cubicBezTo>
                <a:cubicBezTo>
                  <a:pt x="1978" y="188"/>
                  <a:pt x="1984" y="193"/>
                  <a:pt x="1989" y="193"/>
                </a:cubicBezTo>
                <a:close/>
                <a:moveTo>
                  <a:pt x="2014" y="193"/>
                </a:moveTo>
                <a:cubicBezTo>
                  <a:pt x="2017" y="196"/>
                  <a:pt x="2022" y="193"/>
                  <a:pt x="2026" y="193"/>
                </a:cubicBezTo>
                <a:cubicBezTo>
                  <a:pt x="2028" y="195"/>
                  <a:pt x="2039" y="196"/>
                  <a:pt x="2040" y="193"/>
                </a:cubicBezTo>
                <a:cubicBezTo>
                  <a:pt x="2039" y="193"/>
                  <a:pt x="2036" y="193"/>
                  <a:pt x="2036" y="191"/>
                </a:cubicBezTo>
                <a:cubicBezTo>
                  <a:pt x="2026" y="193"/>
                  <a:pt x="2010" y="188"/>
                  <a:pt x="2014" y="193"/>
                </a:cubicBezTo>
                <a:close/>
                <a:moveTo>
                  <a:pt x="123" y="218"/>
                </a:moveTo>
                <a:cubicBezTo>
                  <a:pt x="125" y="224"/>
                  <a:pt x="118" y="221"/>
                  <a:pt x="115" y="221"/>
                </a:cubicBezTo>
                <a:cubicBezTo>
                  <a:pt x="117" y="219"/>
                  <a:pt x="119" y="218"/>
                  <a:pt x="123" y="218"/>
                </a:cubicBezTo>
                <a:close/>
                <a:moveTo>
                  <a:pt x="1897" y="221"/>
                </a:moveTo>
                <a:cubicBezTo>
                  <a:pt x="1898" y="221"/>
                  <a:pt x="1899" y="223"/>
                  <a:pt x="1899" y="223"/>
                </a:cubicBezTo>
                <a:cubicBezTo>
                  <a:pt x="1902" y="223"/>
                  <a:pt x="1903" y="222"/>
                  <a:pt x="1906" y="221"/>
                </a:cubicBezTo>
                <a:cubicBezTo>
                  <a:pt x="1908" y="221"/>
                  <a:pt x="1912" y="222"/>
                  <a:pt x="1912" y="220"/>
                </a:cubicBezTo>
                <a:cubicBezTo>
                  <a:pt x="1907" y="220"/>
                  <a:pt x="1901" y="218"/>
                  <a:pt x="1896" y="218"/>
                </a:cubicBezTo>
                <a:cubicBezTo>
                  <a:pt x="1893" y="218"/>
                  <a:pt x="1889" y="217"/>
                  <a:pt x="1886" y="220"/>
                </a:cubicBezTo>
                <a:cubicBezTo>
                  <a:pt x="1889" y="222"/>
                  <a:pt x="1894" y="221"/>
                  <a:pt x="1897" y="221"/>
                </a:cubicBezTo>
                <a:close/>
                <a:moveTo>
                  <a:pt x="1929" y="218"/>
                </a:moveTo>
                <a:cubicBezTo>
                  <a:pt x="1924" y="218"/>
                  <a:pt x="1909" y="216"/>
                  <a:pt x="1916" y="221"/>
                </a:cubicBezTo>
                <a:cubicBezTo>
                  <a:pt x="1920" y="217"/>
                  <a:pt x="1929" y="222"/>
                  <a:pt x="1935" y="221"/>
                </a:cubicBezTo>
                <a:cubicBezTo>
                  <a:pt x="1939" y="221"/>
                  <a:pt x="1940" y="220"/>
                  <a:pt x="1942" y="220"/>
                </a:cubicBezTo>
                <a:cubicBezTo>
                  <a:pt x="1944" y="219"/>
                  <a:pt x="1948" y="221"/>
                  <a:pt x="1949" y="218"/>
                </a:cubicBezTo>
                <a:cubicBezTo>
                  <a:pt x="1944" y="219"/>
                  <a:pt x="1936" y="218"/>
                  <a:pt x="1929" y="218"/>
                </a:cubicBezTo>
                <a:close/>
                <a:moveTo>
                  <a:pt x="1957" y="221"/>
                </a:moveTo>
                <a:cubicBezTo>
                  <a:pt x="1962" y="220"/>
                  <a:pt x="1970" y="221"/>
                  <a:pt x="1972" y="218"/>
                </a:cubicBezTo>
                <a:cubicBezTo>
                  <a:pt x="1966" y="219"/>
                  <a:pt x="1955" y="216"/>
                  <a:pt x="1952" y="220"/>
                </a:cubicBezTo>
                <a:cubicBezTo>
                  <a:pt x="1954" y="220"/>
                  <a:pt x="1957" y="220"/>
                  <a:pt x="1957" y="221"/>
                </a:cubicBezTo>
                <a:close/>
                <a:moveTo>
                  <a:pt x="1985" y="218"/>
                </a:moveTo>
                <a:cubicBezTo>
                  <a:pt x="1984" y="218"/>
                  <a:pt x="1983" y="218"/>
                  <a:pt x="1982" y="218"/>
                </a:cubicBezTo>
                <a:cubicBezTo>
                  <a:pt x="1973" y="218"/>
                  <a:pt x="1985" y="223"/>
                  <a:pt x="1985" y="218"/>
                </a:cubicBezTo>
                <a:close/>
                <a:moveTo>
                  <a:pt x="2028" y="220"/>
                </a:moveTo>
                <a:cubicBezTo>
                  <a:pt x="2029" y="216"/>
                  <a:pt x="2037" y="219"/>
                  <a:pt x="2041" y="218"/>
                </a:cubicBezTo>
                <a:cubicBezTo>
                  <a:pt x="2040" y="222"/>
                  <a:pt x="2032" y="219"/>
                  <a:pt x="2028" y="220"/>
                </a:cubicBezTo>
                <a:close/>
                <a:moveTo>
                  <a:pt x="2071" y="218"/>
                </a:moveTo>
                <a:cubicBezTo>
                  <a:pt x="2070" y="218"/>
                  <a:pt x="2068" y="218"/>
                  <a:pt x="2067" y="218"/>
                </a:cubicBezTo>
                <a:cubicBezTo>
                  <a:pt x="2058" y="218"/>
                  <a:pt x="2071" y="223"/>
                  <a:pt x="2071" y="218"/>
                </a:cubicBezTo>
                <a:close/>
                <a:moveTo>
                  <a:pt x="1892" y="242"/>
                </a:moveTo>
                <a:cubicBezTo>
                  <a:pt x="1891" y="246"/>
                  <a:pt x="1886" y="245"/>
                  <a:pt x="1882" y="245"/>
                </a:cubicBezTo>
                <a:cubicBezTo>
                  <a:pt x="1884" y="241"/>
                  <a:pt x="1885" y="244"/>
                  <a:pt x="1892" y="242"/>
                </a:cubicBezTo>
                <a:close/>
                <a:moveTo>
                  <a:pt x="132" y="248"/>
                </a:moveTo>
                <a:cubicBezTo>
                  <a:pt x="122" y="248"/>
                  <a:pt x="113" y="245"/>
                  <a:pt x="107" y="250"/>
                </a:cubicBezTo>
                <a:cubicBezTo>
                  <a:pt x="110" y="254"/>
                  <a:pt x="115" y="250"/>
                  <a:pt x="120" y="250"/>
                </a:cubicBezTo>
                <a:cubicBezTo>
                  <a:pt x="127" y="250"/>
                  <a:pt x="135" y="252"/>
                  <a:pt x="138" y="248"/>
                </a:cubicBezTo>
                <a:cubicBezTo>
                  <a:pt x="134" y="248"/>
                  <a:pt x="134" y="243"/>
                  <a:pt x="130" y="244"/>
                </a:cubicBezTo>
                <a:cubicBezTo>
                  <a:pt x="130" y="246"/>
                  <a:pt x="131" y="247"/>
                  <a:pt x="132" y="248"/>
                </a:cubicBezTo>
                <a:close/>
                <a:moveTo>
                  <a:pt x="1926" y="253"/>
                </a:moveTo>
                <a:cubicBezTo>
                  <a:pt x="1923" y="256"/>
                  <a:pt x="1919" y="253"/>
                  <a:pt x="1916" y="253"/>
                </a:cubicBezTo>
                <a:cubicBezTo>
                  <a:pt x="1913" y="253"/>
                  <a:pt x="1910" y="253"/>
                  <a:pt x="1908" y="253"/>
                </a:cubicBezTo>
                <a:cubicBezTo>
                  <a:pt x="1903" y="251"/>
                  <a:pt x="1924" y="251"/>
                  <a:pt x="1926" y="253"/>
                </a:cubicBezTo>
                <a:close/>
                <a:moveTo>
                  <a:pt x="1933" y="252"/>
                </a:moveTo>
                <a:cubicBezTo>
                  <a:pt x="1932" y="254"/>
                  <a:pt x="1930" y="255"/>
                  <a:pt x="1927" y="255"/>
                </a:cubicBezTo>
                <a:cubicBezTo>
                  <a:pt x="1927" y="251"/>
                  <a:pt x="1930" y="252"/>
                  <a:pt x="1933" y="252"/>
                </a:cubicBezTo>
                <a:close/>
                <a:moveTo>
                  <a:pt x="1820" y="256"/>
                </a:moveTo>
                <a:cubicBezTo>
                  <a:pt x="1822" y="256"/>
                  <a:pt x="1823" y="256"/>
                  <a:pt x="1824" y="256"/>
                </a:cubicBezTo>
                <a:cubicBezTo>
                  <a:pt x="1824" y="255"/>
                  <a:pt x="1824" y="254"/>
                  <a:pt x="1824" y="253"/>
                </a:cubicBezTo>
                <a:cubicBezTo>
                  <a:pt x="1823" y="253"/>
                  <a:pt x="1822" y="253"/>
                  <a:pt x="1821" y="253"/>
                </a:cubicBezTo>
                <a:cubicBezTo>
                  <a:pt x="1821" y="254"/>
                  <a:pt x="1820" y="255"/>
                  <a:pt x="1820" y="256"/>
                </a:cubicBezTo>
                <a:close/>
                <a:moveTo>
                  <a:pt x="1862" y="258"/>
                </a:moveTo>
                <a:cubicBezTo>
                  <a:pt x="1867" y="256"/>
                  <a:pt x="1864" y="261"/>
                  <a:pt x="1865" y="264"/>
                </a:cubicBezTo>
                <a:cubicBezTo>
                  <a:pt x="1862" y="264"/>
                  <a:pt x="1861" y="262"/>
                  <a:pt x="1862" y="258"/>
                </a:cubicBezTo>
                <a:close/>
                <a:moveTo>
                  <a:pt x="1965" y="264"/>
                </a:moveTo>
                <a:cubicBezTo>
                  <a:pt x="1966" y="260"/>
                  <a:pt x="1968" y="266"/>
                  <a:pt x="1971" y="264"/>
                </a:cubicBezTo>
                <a:cubicBezTo>
                  <a:pt x="1971" y="268"/>
                  <a:pt x="1966" y="265"/>
                  <a:pt x="1965" y="264"/>
                </a:cubicBezTo>
                <a:close/>
                <a:moveTo>
                  <a:pt x="1848" y="266"/>
                </a:moveTo>
                <a:cubicBezTo>
                  <a:pt x="1846" y="270"/>
                  <a:pt x="1838" y="269"/>
                  <a:pt x="1832" y="269"/>
                </a:cubicBezTo>
                <a:cubicBezTo>
                  <a:pt x="1834" y="265"/>
                  <a:pt x="1842" y="266"/>
                  <a:pt x="1848" y="266"/>
                </a:cubicBezTo>
                <a:close/>
                <a:moveTo>
                  <a:pt x="1794" y="271"/>
                </a:moveTo>
                <a:cubicBezTo>
                  <a:pt x="1797" y="267"/>
                  <a:pt x="1807" y="270"/>
                  <a:pt x="1813" y="269"/>
                </a:cubicBezTo>
                <a:cubicBezTo>
                  <a:pt x="1810" y="273"/>
                  <a:pt x="1800" y="270"/>
                  <a:pt x="1794" y="271"/>
                </a:cubicBezTo>
                <a:close/>
                <a:moveTo>
                  <a:pt x="1857" y="286"/>
                </a:moveTo>
                <a:cubicBezTo>
                  <a:pt x="1860" y="286"/>
                  <a:pt x="1863" y="287"/>
                  <a:pt x="1864" y="285"/>
                </a:cubicBezTo>
                <a:cubicBezTo>
                  <a:pt x="1855" y="284"/>
                  <a:pt x="1868" y="283"/>
                  <a:pt x="1869" y="282"/>
                </a:cubicBezTo>
                <a:cubicBezTo>
                  <a:pt x="1866" y="286"/>
                  <a:pt x="1876" y="286"/>
                  <a:pt x="1875" y="283"/>
                </a:cubicBezTo>
                <a:cubicBezTo>
                  <a:pt x="1873" y="283"/>
                  <a:pt x="1871" y="284"/>
                  <a:pt x="1871" y="282"/>
                </a:cubicBezTo>
                <a:cubicBezTo>
                  <a:pt x="1872" y="281"/>
                  <a:pt x="1874" y="282"/>
                  <a:pt x="1874" y="280"/>
                </a:cubicBezTo>
                <a:cubicBezTo>
                  <a:pt x="1868" y="280"/>
                  <a:pt x="1863" y="280"/>
                  <a:pt x="1857" y="280"/>
                </a:cubicBezTo>
                <a:cubicBezTo>
                  <a:pt x="1857" y="282"/>
                  <a:pt x="1857" y="284"/>
                  <a:pt x="1857" y="286"/>
                </a:cubicBezTo>
                <a:close/>
                <a:moveTo>
                  <a:pt x="1951" y="282"/>
                </a:moveTo>
                <a:cubicBezTo>
                  <a:pt x="1949" y="282"/>
                  <a:pt x="1948" y="282"/>
                  <a:pt x="1946" y="282"/>
                </a:cubicBezTo>
                <a:cubicBezTo>
                  <a:pt x="1945" y="282"/>
                  <a:pt x="1943" y="282"/>
                  <a:pt x="1943" y="283"/>
                </a:cubicBezTo>
                <a:cubicBezTo>
                  <a:pt x="1945" y="282"/>
                  <a:pt x="1951" y="285"/>
                  <a:pt x="1951" y="282"/>
                </a:cubicBezTo>
                <a:close/>
                <a:moveTo>
                  <a:pt x="1879" y="285"/>
                </a:moveTo>
                <a:cubicBezTo>
                  <a:pt x="1886" y="286"/>
                  <a:pt x="1877" y="294"/>
                  <a:pt x="1879" y="285"/>
                </a:cubicBezTo>
                <a:close/>
                <a:moveTo>
                  <a:pt x="1862" y="291"/>
                </a:moveTo>
                <a:cubicBezTo>
                  <a:pt x="1865" y="290"/>
                  <a:pt x="1872" y="293"/>
                  <a:pt x="1872" y="290"/>
                </a:cubicBezTo>
                <a:cubicBezTo>
                  <a:pt x="1867" y="291"/>
                  <a:pt x="1868" y="287"/>
                  <a:pt x="1865" y="286"/>
                </a:cubicBezTo>
                <a:cubicBezTo>
                  <a:pt x="1865" y="289"/>
                  <a:pt x="1863" y="289"/>
                  <a:pt x="1862" y="291"/>
                </a:cubicBezTo>
                <a:close/>
                <a:moveTo>
                  <a:pt x="115" y="288"/>
                </a:moveTo>
                <a:cubicBezTo>
                  <a:pt x="114" y="290"/>
                  <a:pt x="112" y="291"/>
                  <a:pt x="109" y="291"/>
                </a:cubicBezTo>
                <a:cubicBezTo>
                  <a:pt x="109" y="288"/>
                  <a:pt x="112" y="288"/>
                  <a:pt x="115" y="288"/>
                </a:cubicBezTo>
                <a:close/>
                <a:moveTo>
                  <a:pt x="1937" y="294"/>
                </a:moveTo>
                <a:cubicBezTo>
                  <a:pt x="1938" y="299"/>
                  <a:pt x="1930" y="293"/>
                  <a:pt x="1931" y="298"/>
                </a:cubicBezTo>
                <a:cubicBezTo>
                  <a:pt x="1925" y="295"/>
                  <a:pt x="1934" y="293"/>
                  <a:pt x="1937" y="294"/>
                </a:cubicBezTo>
                <a:close/>
                <a:moveTo>
                  <a:pt x="1888" y="299"/>
                </a:moveTo>
                <a:cubicBezTo>
                  <a:pt x="1886" y="299"/>
                  <a:pt x="1885" y="299"/>
                  <a:pt x="1883" y="299"/>
                </a:cubicBezTo>
                <a:cubicBezTo>
                  <a:pt x="1873" y="299"/>
                  <a:pt x="1888" y="303"/>
                  <a:pt x="1888" y="299"/>
                </a:cubicBezTo>
                <a:close/>
                <a:moveTo>
                  <a:pt x="123" y="313"/>
                </a:moveTo>
                <a:cubicBezTo>
                  <a:pt x="129" y="314"/>
                  <a:pt x="119" y="319"/>
                  <a:pt x="125" y="320"/>
                </a:cubicBezTo>
                <a:cubicBezTo>
                  <a:pt x="122" y="326"/>
                  <a:pt x="120" y="314"/>
                  <a:pt x="123" y="313"/>
                </a:cubicBezTo>
                <a:close/>
                <a:moveTo>
                  <a:pt x="1794" y="315"/>
                </a:moveTo>
                <a:cubicBezTo>
                  <a:pt x="1797" y="315"/>
                  <a:pt x="1797" y="317"/>
                  <a:pt x="1799" y="317"/>
                </a:cubicBezTo>
                <a:cubicBezTo>
                  <a:pt x="1799" y="320"/>
                  <a:pt x="1791" y="319"/>
                  <a:pt x="1794" y="315"/>
                </a:cubicBezTo>
                <a:close/>
                <a:moveTo>
                  <a:pt x="1780" y="325"/>
                </a:moveTo>
                <a:cubicBezTo>
                  <a:pt x="1780" y="326"/>
                  <a:pt x="1778" y="328"/>
                  <a:pt x="1775" y="328"/>
                </a:cubicBezTo>
                <a:cubicBezTo>
                  <a:pt x="1775" y="324"/>
                  <a:pt x="1778" y="325"/>
                  <a:pt x="1780" y="325"/>
                </a:cubicBezTo>
                <a:close/>
                <a:moveTo>
                  <a:pt x="1803" y="325"/>
                </a:moveTo>
                <a:cubicBezTo>
                  <a:pt x="1799" y="325"/>
                  <a:pt x="1791" y="322"/>
                  <a:pt x="1792" y="328"/>
                </a:cubicBezTo>
                <a:cubicBezTo>
                  <a:pt x="1796" y="327"/>
                  <a:pt x="1801" y="326"/>
                  <a:pt x="1807" y="326"/>
                </a:cubicBezTo>
                <a:cubicBezTo>
                  <a:pt x="1810" y="326"/>
                  <a:pt x="1815" y="329"/>
                  <a:pt x="1816" y="325"/>
                </a:cubicBezTo>
                <a:cubicBezTo>
                  <a:pt x="1813" y="325"/>
                  <a:pt x="1808" y="324"/>
                  <a:pt x="1803" y="325"/>
                </a:cubicBezTo>
                <a:close/>
                <a:moveTo>
                  <a:pt x="1769" y="331"/>
                </a:moveTo>
                <a:cubicBezTo>
                  <a:pt x="1767" y="331"/>
                  <a:pt x="1765" y="331"/>
                  <a:pt x="1764" y="331"/>
                </a:cubicBezTo>
                <a:cubicBezTo>
                  <a:pt x="1762" y="331"/>
                  <a:pt x="1759" y="331"/>
                  <a:pt x="1759" y="332"/>
                </a:cubicBezTo>
                <a:cubicBezTo>
                  <a:pt x="1762" y="332"/>
                  <a:pt x="1768" y="334"/>
                  <a:pt x="1769" y="331"/>
                </a:cubicBezTo>
                <a:close/>
                <a:moveTo>
                  <a:pt x="139" y="339"/>
                </a:moveTo>
                <a:cubicBezTo>
                  <a:pt x="144" y="333"/>
                  <a:pt x="145" y="344"/>
                  <a:pt x="139" y="339"/>
                </a:cubicBezTo>
                <a:close/>
                <a:moveTo>
                  <a:pt x="2069" y="393"/>
                </a:moveTo>
                <a:cubicBezTo>
                  <a:pt x="2070" y="389"/>
                  <a:pt x="2077" y="392"/>
                  <a:pt x="2081" y="391"/>
                </a:cubicBezTo>
                <a:cubicBezTo>
                  <a:pt x="2080" y="395"/>
                  <a:pt x="2073" y="392"/>
                  <a:pt x="2069" y="393"/>
                </a:cubicBezTo>
                <a:close/>
                <a:moveTo>
                  <a:pt x="2092" y="391"/>
                </a:moveTo>
                <a:cubicBezTo>
                  <a:pt x="2091" y="391"/>
                  <a:pt x="2090" y="391"/>
                  <a:pt x="2089" y="391"/>
                </a:cubicBezTo>
                <a:cubicBezTo>
                  <a:pt x="2080" y="391"/>
                  <a:pt x="2092" y="396"/>
                  <a:pt x="2092" y="391"/>
                </a:cubicBezTo>
                <a:close/>
                <a:moveTo>
                  <a:pt x="2011" y="409"/>
                </a:moveTo>
                <a:cubicBezTo>
                  <a:pt x="2011" y="409"/>
                  <a:pt x="2011" y="406"/>
                  <a:pt x="2010" y="407"/>
                </a:cubicBezTo>
                <a:cubicBezTo>
                  <a:pt x="2011" y="411"/>
                  <a:pt x="1996" y="407"/>
                  <a:pt x="2001" y="410"/>
                </a:cubicBezTo>
                <a:cubicBezTo>
                  <a:pt x="2007" y="410"/>
                  <a:pt x="2012" y="410"/>
                  <a:pt x="2018" y="410"/>
                </a:cubicBezTo>
                <a:cubicBezTo>
                  <a:pt x="2019" y="404"/>
                  <a:pt x="2014" y="409"/>
                  <a:pt x="2011" y="409"/>
                </a:cubicBezTo>
                <a:close/>
                <a:moveTo>
                  <a:pt x="2096" y="407"/>
                </a:moveTo>
                <a:cubicBezTo>
                  <a:pt x="2078" y="408"/>
                  <a:pt x="2105" y="410"/>
                  <a:pt x="2104" y="407"/>
                </a:cubicBezTo>
                <a:cubicBezTo>
                  <a:pt x="2102" y="407"/>
                  <a:pt x="2099" y="407"/>
                  <a:pt x="2096" y="407"/>
                </a:cubicBezTo>
                <a:close/>
                <a:moveTo>
                  <a:pt x="2114" y="407"/>
                </a:moveTo>
                <a:cubicBezTo>
                  <a:pt x="2113" y="407"/>
                  <a:pt x="2112" y="407"/>
                  <a:pt x="2111" y="407"/>
                </a:cubicBezTo>
                <a:cubicBezTo>
                  <a:pt x="2102" y="407"/>
                  <a:pt x="2114" y="411"/>
                  <a:pt x="2114" y="407"/>
                </a:cubicBezTo>
                <a:close/>
                <a:moveTo>
                  <a:pt x="1997" y="409"/>
                </a:moveTo>
                <a:cubicBezTo>
                  <a:pt x="1996" y="412"/>
                  <a:pt x="1992" y="412"/>
                  <a:pt x="1988" y="412"/>
                </a:cubicBezTo>
                <a:cubicBezTo>
                  <a:pt x="1989" y="408"/>
                  <a:pt x="1993" y="408"/>
                  <a:pt x="1997" y="409"/>
                </a:cubicBezTo>
                <a:close/>
                <a:moveTo>
                  <a:pt x="1952" y="420"/>
                </a:moveTo>
                <a:cubicBezTo>
                  <a:pt x="1950" y="420"/>
                  <a:pt x="1949" y="420"/>
                  <a:pt x="1947" y="420"/>
                </a:cubicBezTo>
                <a:cubicBezTo>
                  <a:pt x="1946" y="420"/>
                  <a:pt x="1944" y="420"/>
                  <a:pt x="1944" y="421"/>
                </a:cubicBezTo>
                <a:cubicBezTo>
                  <a:pt x="1946" y="420"/>
                  <a:pt x="1952" y="423"/>
                  <a:pt x="1952" y="420"/>
                </a:cubicBezTo>
                <a:close/>
                <a:moveTo>
                  <a:pt x="1978" y="426"/>
                </a:moveTo>
                <a:cubicBezTo>
                  <a:pt x="1975" y="429"/>
                  <a:pt x="1971" y="429"/>
                  <a:pt x="1970" y="428"/>
                </a:cubicBezTo>
                <a:cubicBezTo>
                  <a:pt x="1969" y="427"/>
                  <a:pt x="1976" y="423"/>
                  <a:pt x="1978" y="426"/>
                </a:cubicBezTo>
                <a:close/>
                <a:moveTo>
                  <a:pt x="182" y="437"/>
                </a:moveTo>
                <a:cubicBezTo>
                  <a:pt x="185" y="437"/>
                  <a:pt x="188" y="435"/>
                  <a:pt x="191" y="434"/>
                </a:cubicBezTo>
                <a:cubicBezTo>
                  <a:pt x="194" y="433"/>
                  <a:pt x="197" y="435"/>
                  <a:pt x="198" y="432"/>
                </a:cubicBezTo>
                <a:cubicBezTo>
                  <a:pt x="193" y="430"/>
                  <a:pt x="179" y="429"/>
                  <a:pt x="182" y="437"/>
                </a:cubicBezTo>
                <a:close/>
                <a:moveTo>
                  <a:pt x="203" y="442"/>
                </a:moveTo>
                <a:cubicBezTo>
                  <a:pt x="205" y="442"/>
                  <a:pt x="206" y="442"/>
                  <a:pt x="208" y="442"/>
                </a:cubicBezTo>
                <a:cubicBezTo>
                  <a:pt x="208" y="440"/>
                  <a:pt x="208" y="437"/>
                  <a:pt x="206" y="437"/>
                </a:cubicBezTo>
                <a:cubicBezTo>
                  <a:pt x="206" y="439"/>
                  <a:pt x="203" y="440"/>
                  <a:pt x="203" y="442"/>
                </a:cubicBezTo>
                <a:close/>
                <a:moveTo>
                  <a:pt x="2145" y="437"/>
                </a:moveTo>
                <a:cubicBezTo>
                  <a:pt x="2145" y="441"/>
                  <a:pt x="2141" y="441"/>
                  <a:pt x="2137" y="440"/>
                </a:cubicBezTo>
                <a:cubicBezTo>
                  <a:pt x="2139" y="438"/>
                  <a:pt x="2142" y="438"/>
                  <a:pt x="2145" y="437"/>
                </a:cubicBezTo>
                <a:close/>
                <a:moveTo>
                  <a:pt x="151" y="440"/>
                </a:moveTo>
                <a:cubicBezTo>
                  <a:pt x="150" y="443"/>
                  <a:pt x="147" y="442"/>
                  <a:pt x="146" y="443"/>
                </a:cubicBezTo>
                <a:cubicBezTo>
                  <a:pt x="143" y="444"/>
                  <a:pt x="135" y="441"/>
                  <a:pt x="135" y="445"/>
                </a:cubicBezTo>
                <a:cubicBezTo>
                  <a:pt x="145" y="446"/>
                  <a:pt x="150" y="443"/>
                  <a:pt x="159" y="443"/>
                </a:cubicBezTo>
                <a:cubicBezTo>
                  <a:pt x="160" y="438"/>
                  <a:pt x="154" y="441"/>
                  <a:pt x="151" y="440"/>
                </a:cubicBezTo>
                <a:close/>
                <a:moveTo>
                  <a:pt x="167" y="440"/>
                </a:moveTo>
                <a:cubicBezTo>
                  <a:pt x="166" y="440"/>
                  <a:pt x="165" y="440"/>
                  <a:pt x="164" y="440"/>
                </a:cubicBezTo>
                <a:cubicBezTo>
                  <a:pt x="155" y="440"/>
                  <a:pt x="168" y="445"/>
                  <a:pt x="167" y="440"/>
                </a:cubicBezTo>
                <a:close/>
                <a:moveTo>
                  <a:pt x="324" y="450"/>
                </a:moveTo>
                <a:cubicBezTo>
                  <a:pt x="324" y="450"/>
                  <a:pt x="323" y="449"/>
                  <a:pt x="322" y="448"/>
                </a:cubicBezTo>
                <a:cubicBezTo>
                  <a:pt x="319" y="438"/>
                  <a:pt x="322" y="446"/>
                  <a:pt x="325" y="442"/>
                </a:cubicBezTo>
                <a:cubicBezTo>
                  <a:pt x="319" y="437"/>
                  <a:pt x="318" y="445"/>
                  <a:pt x="312" y="445"/>
                </a:cubicBezTo>
                <a:cubicBezTo>
                  <a:pt x="314" y="450"/>
                  <a:pt x="310" y="449"/>
                  <a:pt x="311" y="453"/>
                </a:cubicBezTo>
                <a:cubicBezTo>
                  <a:pt x="317" y="453"/>
                  <a:pt x="313" y="445"/>
                  <a:pt x="319" y="445"/>
                </a:cubicBezTo>
                <a:cubicBezTo>
                  <a:pt x="319" y="449"/>
                  <a:pt x="319" y="451"/>
                  <a:pt x="321" y="453"/>
                </a:cubicBezTo>
                <a:cubicBezTo>
                  <a:pt x="315" y="451"/>
                  <a:pt x="320" y="458"/>
                  <a:pt x="314" y="456"/>
                </a:cubicBezTo>
                <a:cubicBezTo>
                  <a:pt x="314" y="458"/>
                  <a:pt x="315" y="460"/>
                  <a:pt x="316" y="461"/>
                </a:cubicBezTo>
                <a:cubicBezTo>
                  <a:pt x="313" y="460"/>
                  <a:pt x="316" y="473"/>
                  <a:pt x="317" y="467"/>
                </a:cubicBezTo>
                <a:cubicBezTo>
                  <a:pt x="315" y="461"/>
                  <a:pt x="321" y="462"/>
                  <a:pt x="319" y="456"/>
                </a:cubicBezTo>
                <a:cubicBezTo>
                  <a:pt x="321" y="456"/>
                  <a:pt x="324" y="456"/>
                  <a:pt x="324" y="455"/>
                </a:cubicBezTo>
                <a:cubicBezTo>
                  <a:pt x="321" y="454"/>
                  <a:pt x="324" y="451"/>
                  <a:pt x="324" y="450"/>
                </a:cubicBezTo>
                <a:close/>
                <a:moveTo>
                  <a:pt x="2042" y="443"/>
                </a:moveTo>
                <a:cubicBezTo>
                  <a:pt x="2042" y="441"/>
                  <a:pt x="2038" y="442"/>
                  <a:pt x="2036" y="442"/>
                </a:cubicBezTo>
                <a:cubicBezTo>
                  <a:pt x="2032" y="441"/>
                  <a:pt x="2026" y="439"/>
                  <a:pt x="2023" y="443"/>
                </a:cubicBezTo>
                <a:cubicBezTo>
                  <a:pt x="2029" y="443"/>
                  <a:pt x="2036" y="443"/>
                  <a:pt x="2042" y="443"/>
                </a:cubicBezTo>
                <a:close/>
                <a:moveTo>
                  <a:pt x="2051" y="442"/>
                </a:moveTo>
                <a:cubicBezTo>
                  <a:pt x="2047" y="447"/>
                  <a:pt x="2044" y="436"/>
                  <a:pt x="2051" y="442"/>
                </a:cubicBezTo>
                <a:close/>
                <a:moveTo>
                  <a:pt x="2127" y="442"/>
                </a:moveTo>
                <a:cubicBezTo>
                  <a:pt x="2130" y="442"/>
                  <a:pt x="2131" y="440"/>
                  <a:pt x="2127" y="440"/>
                </a:cubicBezTo>
                <a:cubicBezTo>
                  <a:pt x="2122" y="440"/>
                  <a:pt x="2116" y="440"/>
                  <a:pt x="2111" y="440"/>
                </a:cubicBezTo>
                <a:cubicBezTo>
                  <a:pt x="2111" y="443"/>
                  <a:pt x="2106" y="441"/>
                  <a:pt x="2106" y="443"/>
                </a:cubicBezTo>
                <a:cubicBezTo>
                  <a:pt x="2115" y="444"/>
                  <a:pt x="2118" y="441"/>
                  <a:pt x="2127" y="442"/>
                </a:cubicBezTo>
                <a:close/>
                <a:moveTo>
                  <a:pt x="275" y="442"/>
                </a:moveTo>
                <a:cubicBezTo>
                  <a:pt x="274" y="442"/>
                  <a:pt x="273" y="442"/>
                  <a:pt x="271" y="442"/>
                </a:cubicBezTo>
                <a:cubicBezTo>
                  <a:pt x="263" y="441"/>
                  <a:pt x="275" y="446"/>
                  <a:pt x="275" y="442"/>
                </a:cubicBezTo>
                <a:close/>
                <a:moveTo>
                  <a:pt x="296" y="447"/>
                </a:moveTo>
                <a:cubicBezTo>
                  <a:pt x="297" y="444"/>
                  <a:pt x="298" y="448"/>
                  <a:pt x="298" y="450"/>
                </a:cubicBezTo>
                <a:cubicBezTo>
                  <a:pt x="297" y="453"/>
                  <a:pt x="296" y="449"/>
                  <a:pt x="296" y="447"/>
                </a:cubicBezTo>
                <a:close/>
                <a:moveTo>
                  <a:pt x="334" y="447"/>
                </a:moveTo>
                <a:cubicBezTo>
                  <a:pt x="336" y="441"/>
                  <a:pt x="338" y="449"/>
                  <a:pt x="337" y="450"/>
                </a:cubicBezTo>
                <a:cubicBezTo>
                  <a:pt x="336" y="450"/>
                  <a:pt x="335" y="446"/>
                  <a:pt x="334" y="447"/>
                </a:cubicBezTo>
                <a:close/>
                <a:moveTo>
                  <a:pt x="233" y="456"/>
                </a:moveTo>
                <a:cubicBezTo>
                  <a:pt x="237" y="450"/>
                  <a:pt x="244" y="460"/>
                  <a:pt x="233" y="456"/>
                </a:cubicBezTo>
                <a:close/>
                <a:moveTo>
                  <a:pt x="290" y="458"/>
                </a:moveTo>
                <a:cubicBezTo>
                  <a:pt x="291" y="458"/>
                  <a:pt x="292" y="458"/>
                  <a:pt x="293" y="458"/>
                </a:cubicBezTo>
                <a:cubicBezTo>
                  <a:pt x="293" y="457"/>
                  <a:pt x="293" y="456"/>
                  <a:pt x="293" y="455"/>
                </a:cubicBezTo>
                <a:cubicBezTo>
                  <a:pt x="292" y="455"/>
                  <a:pt x="291" y="455"/>
                  <a:pt x="290" y="455"/>
                </a:cubicBezTo>
                <a:cubicBezTo>
                  <a:pt x="290" y="456"/>
                  <a:pt x="290" y="457"/>
                  <a:pt x="290" y="458"/>
                </a:cubicBezTo>
                <a:close/>
                <a:moveTo>
                  <a:pt x="2153" y="458"/>
                </a:moveTo>
                <a:cubicBezTo>
                  <a:pt x="2151" y="458"/>
                  <a:pt x="2150" y="458"/>
                  <a:pt x="2149" y="458"/>
                </a:cubicBezTo>
                <a:cubicBezTo>
                  <a:pt x="2140" y="457"/>
                  <a:pt x="2153" y="462"/>
                  <a:pt x="2153" y="458"/>
                </a:cubicBezTo>
                <a:close/>
                <a:moveTo>
                  <a:pt x="189" y="461"/>
                </a:moveTo>
                <a:cubicBezTo>
                  <a:pt x="188" y="464"/>
                  <a:pt x="184" y="464"/>
                  <a:pt x="180" y="464"/>
                </a:cubicBezTo>
                <a:cubicBezTo>
                  <a:pt x="181" y="462"/>
                  <a:pt x="185" y="461"/>
                  <a:pt x="189" y="461"/>
                </a:cubicBezTo>
                <a:close/>
                <a:moveTo>
                  <a:pt x="2120" y="462"/>
                </a:moveTo>
                <a:cubicBezTo>
                  <a:pt x="2117" y="463"/>
                  <a:pt x="2114" y="462"/>
                  <a:pt x="2113" y="464"/>
                </a:cubicBezTo>
                <a:cubicBezTo>
                  <a:pt x="2120" y="464"/>
                  <a:pt x="2130" y="466"/>
                  <a:pt x="2133" y="461"/>
                </a:cubicBezTo>
                <a:cubicBezTo>
                  <a:pt x="2128" y="460"/>
                  <a:pt x="2123" y="462"/>
                  <a:pt x="2120" y="462"/>
                </a:cubicBezTo>
                <a:close/>
                <a:moveTo>
                  <a:pt x="281" y="470"/>
                </a:moveTo>
                <a:cubicBezTo>
                  <a:pt x="282" y="467"/>
                  <a:pt x="291" y="470"/>
                  <a:pt x="295" y="469"/>
                </a:cubicBezTo>
                <a:cubicBezTo>
                  <a:pt x="293" y="474"/>
                  <a:pt x="286" y="473"/>
                  <a:pt x="281" y="470"/>
                </a:cubicBezTo>
                <a:close/>
                <a:moveTo>
                  <a:pt x="353" y="477"/>
                </a:moveTo>
                <a:cubicBezTo>
                  <a:pt x="346" y="476"/>
                  <a:pt x="353" y="468"/>
                  <a:pt x="356" y="472"/>
                </a:cubicBezTo>
                <a:cubicBezTo>
                  <a:pt x="355" y="474"/>
                  <a:pt x="353" y="474"/>
                  <a:pt x="353" y="477"/>
                </a:cubicBezTo>
                <a:close/>
                <a:moveTo>
                  <a:pt x="166" y="486"/>
                </a:moveTo>
                <a:cubicBezTo>
                  <a:pt x="165" y="489"/>
                  <a:pt x="163" y="492"/>
                  <a:pt x="160" y="489"/>
                </a:cubicBezTo>
                <a:cubicBezTo>
                  <a:pt x="161" y="487"/>
                  <a:pt x="163" y="486"/>
                  <a:pt x="166" y="486"/>
                </a:cubicBezTo>
                <a:close/>
                <a:moveTo>
                  <a:pt x="168" y="488"/>
                </a:moveTo>
                <a:cubicBezTo>
                  <a:pt x="167" y="485"/>
                  <a:pt x="177" y="485"/>
                  <a:pt x="174" y="489"/>
                </a:cubicBezTo>
                <a:cubicBezTo>
                  <a:pt x="173" y="488"/>
                  <a:pt x="171" y="488"/>
                  <a:pt x="168" y="488"/>
                </a:cubicBezTo>
                <a:close/>
                <a:moveTo>
                  <a:pt x="145" y="489"/>
                </a:moveTo>
                <a:cubicBezTo>
                  <a:pt x="145" y="486"/>
                  <a:pt x="150" y="489"/>
                  <a:pt x="151" y="489"/>
                </a:cubicBezTo>
                <a:cubicBezTo>
                  <a:pt x="151" y="494"/>
                  <a:pt x="148" y="488"/>
                  <a:pt x="145" y="489"/>
                </a:cubicBezTo>
                <a:close/>
                <a:moveTo>
                  <a:pt x="2146" y="494"/>
                </a:moveTo>
                <a:cubicBezTo>
                  <a:pt x="2150" y="494"/>
                  <a:pt x="2157" y="496"/>
                  <a:pt x="2156" y="491"/>
                </a:cubicBezTo>
                <a:cubicBezTo>
                  <a:pt x="2149" y="491"/>
                  <a:pt x="2141" y="495"/>
                  <a:pt x="2136" y="491"/>
                </a:cubicBezTo>
                <a:cubicBezTo>
                  <a:pt x="2134" y="496"/>
                  <a:pt x="2142" y="494"/>
                  <a:pt x="2146" y="494"/>
                </a:cubicBezTo>
                <a:close/>
                <a:moveTo>
                  <a:pt x="2107" y="494"/>
                </a:moveTo>
                <a:cubicBezTo>
                  <a:pt x="2107" y="494"/>
                  <a:pt x="2106" y="492"/>
                  <a:pt x="2105" y="493"/>
                </a:cubicBezTo>
                <a:cubicBezTo>
                  <a:pt x="2105" y="493"/>
                  <a:pt x="2104" y="496"/>
                  <a:pt x="2103" y="496"/>
                </a:cubicBezTo>
                <a:cubicBezTo>
                  <a:pt x="2108" y="494"/>
                  <a:pt x="2119" y="499"/>
                  <a:pt x="2118" y="493"/>
                </a:cubicBezTo>
                <a:cubicBezTo>
                  <a:pt x="2113" y="492"/>
                  <a:pt x="2110" y="493"/>
                  <a:pt x="2107" y="494"/>
                </a:cubicBezTo>
                <a:close/>
                <a:moveTo>
                  <a:pt x="2123" y="494"/>
                </a:moveTo>
                <a:cubicBezTo>
                  <a:pt x="2124" y="491"/>
                  <a:pt x="2131" y="494"/>
                  <a:pt x="2135" y="493"/>
                </a:cubicBezTo>
                <a:cubicBezTo>
                  <a:pt x="2134" y="496"/>
                  <a:pt x="2126" y="493"/>
                  <a:pt x="2123" y="494"/>
                </a:cubicBezTo>
                <a:close/>
                <a:moveTo>
                  <a:pt x="172" y="507"/>
                </a:moveTo>
                <a:cubicBezTo>
                  <a:pt x="168" y="507"/>
                  <a:pt x="166" y="507"/>
                  <a:pt x="164" y="505"/>
                </a:cubicBezTo>
                <a:cubicBezTo>
                  <a:pt x="165" y="502"/>
                  <a:pt x="172" y="500"/>
                  <a:pt x="172" y="507"/>
                </a:cubicBezTo>
                <a:close/>
                <a:moveTo>
                  <a:pt x="138" y="508"/>
                </a:moveTo>
                <a:cubicBezTo>
                  <a:pt x="138" y="508"/>
                  <a:pt x="141" y="506"/>
                  <a:pt x="143" y="507"/>
                </a:cubicBezTo>
                <a:cubicBezTo>
                  <a:pt x="144" y="508"/>
                  <a:pt x="136" y="512"/>
                  <a:pt x="138" y="508"/>
                </a:cubicBezTo>
                <a:close/>
                <a:moveTo>
                  <a:pt x="2084" y="524"/>
                </a:moveTo>
                <a:cubicBezTo>
                  <a:pt x="2082" y="523"/>
                  <a:pt x="2098" y="521"/>
                  <a:pt x="2092" y="524"/>
                </a:cubicBezTo>
                <a:cubicBezTo>
                  <a:pt x="2090" y="526"/>
                  <a:pt x="2090" y="525"/>
                  <a:pt x="2084" y="524"/>
                </a:cubicBezTo>
                <a:close/>
                <a:moveTo>
                  <a:pt x="267" y="556"/>
                </a:moveTo>
                <a:cubicBezTo>
                  <a:pt x="270" y="557"/>
                  <a:pt x="267" y="559"/>
                  <a:pt x="267" y="561"/>
                </a:cubicBezTo>
                <a:cubicBezTo>
                  <a:pt x="264" y="560"/>
                  <a:pt x="266" y="558"/>
                  <a:pt x="267" y="556"/>
                </a:cubicBezTo>
                <a:close/>
                <a:moveTo>
                  <a:pt x="139" y="570"/>
                </a:moveTo>
                <a:cubicBezTo>
                  <a:pt x="141" y="571"/>
                  <a:pt x="140" y="573"/>
                  <a:pt x="143" y="573"/>
                </a:cubicBezTo>
                <a:cubicBezTo>
                  <a:pt x="142" y="578"/>
                  <a:pt x="138" y="574"/>
                  <a:pt x="139" y="570"/>
                </a:cubicBezTo>
                <a:close/>
                <a:moveTo>
                  <a:pt x="1973" y="573"/>
                </a:moveTo>
                <a:cubicBezTo>
                  <a:pt x="1972" y="573"/>
                  <a:pt x="1971" y="573"/>
                  <a:pt x="1970" y="573"/>
                </a:cubicBezTo>
                <a:cubicBezTo>
                  <a:pt x="1961" y="573"/>
                  <a:pt x="1973" y="578"/>
                  <a:pt x="1973" y="573"/>
                </a:cubicBezTo>
                <a:close/>
                <a:moveTo>
                  <a:pt x="2072" y="578"/>
                </a:moveTo>
                <a:cubicBezTo>
                  <a:pt x="2071" y="581"/>
                  <a:pt x="2064" y="581"/>
                  <a:pt x="2059" y="581"/>
                </a:cubicBezTo>
                <a:cubicBezTo>
                  <a:pt x="2061" y="578"/>
                  <a:pt x="2066" y="578"/>
                  <a:pt x="2072" y="578"/>
                </a:cubicBezTo>
                <a:close/>
                <a:moveTo>
                  <a:pt x="139" y="600"/>
                </a:moveTo>
                <a:cubicBezTo>
                  <a:pt x="141" y="600"/>
                  <a:pt x="141" y="602"/>
                  <a:pt x="142" y="602"/>
                </a:cubicBezTo>
                <a:cubicBezTo>
                  <a:pt x="142" y="600"/>
                  <a:pt x="142" y="597"/>
                  <a:pt x="139" y="597"/>
                </a:cubicBezTo>
                <a:cubicBezTo>
                  <a:pt x="139" y="598"/>
                  <a:pt x="139" y="599"/>
                  <a:pt x="139" y="600"/>
                </a:cubicBezTo>
                <a:close/>
                <a:moveTo>
                  <a:pt x="2086" y="599"/>
                </a:moveTo>
                <a:cubicBezTo>
                  <a:pt x="2084" y="599"/>
                  <a:pt x="2082" y="599"/>
                  <a:pt x="2081" y="599"/>
                </a:cubicBezTo>
                <a:cubicBezTo>
                  <a:pt x="2071" y="599"/>
                  <a:pt x="2086" y="603"/>
                  <a:pt x="2086" y="599"/>
                </a:cubicBezTo>
                <a:close/>
                <a:moveTo>
                  <a:pt x="124" y="618"/>
                </a:moveTo>
                <a:cubicBezTo>
                  <a:pt x="129" y="621"/>
                  <a:pt x="122" y="622"/>
                  <a:pt x="121" y="621"/>
                </a:cubicBezTo>
                <a:cubicBezTo>
                  <a:pt x="120" y="620"/>
                  <a:pt x="125" y="619"/>
                  <a:pt x="124" y="618"/>
                </a:cubicBezTo>
                <a:close/>
                <a:moveTo>
                  <a:pt x="132" y="623"/>
                </a:moveTo>
                <a:cubicBezTo>
                  <a:pt x="132" y="623"/>
                  <a:pt x="139" y="622"/>
                  <a:pt x="137" y="621"/>
                </a:cubicBezTo>
                <a:cubicBezTo>
                  <a:pt x="135" y="620"/>
                  <a:pt x="126" y="621"/>
                  <a:pt x="127" y="623"/>
                </a:cubicBezTo>
                <a:cubicBezTo>
                  <a:pt x="131" y="623"/>
                  <a:pt x="131" y="624"/>
                  <a:pt x="132" y="623"/>
                </a:cubicBezTo>
                <a:close/>
                <a:moveTo>
                  <a:pt x="2042" y="640"/>
                </a:moveTo>
                <a:cubicBezTo>
                  <a:pt x="2041" y="645"/>
                  <a:pt x="2032" y="644"/>
                  <a:pt x="2030" y="642"/>
                </a:cubicBezTo>
                <a:cubicBezTo>
                  <a:pt x="2034" y="639"/>
                  <a:pt x="2038" y="639"/>
                  <a:pt x="2042" y="640"/>
                </a:cubicBezTo>
                <a:close/>
                <a:moveTo>
                  <a:pt x="2047" y="653"/>
                </a:moveTo>
                <a:cubicBezTo>
                  <a:pt x="2046" y="653"/>
                  <a:pt x="2044" y="653"/>
                  <a:pt x="2043" y="653"/>
                </a:cubicBezTo>
                <a:cubicBezTo>
                  <a:pt x="2041" y="653"/>
                  <a:pt x="2038" y="653"/>
                  <a:pt x="2038" y="654"/>
                </a:cubicBezTo>
                <a:cubicBezTo>
                  <a:pt x="2041" y="653"/>
                  <a:pt x="2047" y="656"/>
                  <a:pt x="2047" y="653"/>
                </a:cubicBezTo>
                <a:close/>
                <a:moveTo>
                  <a:pt x="1988" y="673"/>
                </a:moveTo>
                <a:cubicBezTo>
                  <a:pt x="1994" y="668"/>
                  <a:pt x="1994" y="678"/>
                  <a:pt x="1988" y="673"/>
                </a:cubicBezTo>
                <a:close/>
                <a:moveTo>
                  <a:pt x="35" y="678"/>
                </a:moveTo>
                <a:cubicBezTo>
                  <a:pt x="36" y="678"/>
                  <a:pt x="37" y="678"/>
                  <a:pt x="38" y="678"/>
                </a:cubicBezTo>
                <a:cubicBezTo>
                  <a:pt x="38" y="677"/>
                  <a:pt x="38" y="676"/>
                  <a:pt x="38" y="675"/>
                </a:cubicBezTo>
                <a:cubicBezTo>
                  <a:pt x="37" y="675"/>
                  <a:pt x="36" y="675"/>
                  <a:pt x="35" y="675"/>
                </a:cubicBezTo>
                <a:cubicBezTo>
                  <a:pt x="35" y="676"/>
                  <a:pt x="35" y="677"/>
                  <a:pt x="35" y="678"/>
                </a:cubicBezTo>
                <a:close/>
                <a:moveTo>
                  <a:pt x="42" y="686"/>
                </a:moveTo>
                <a:cubicBezTo>
                  <a:pt x="42" y="689"/>
                  <a:pt x="39" y="690"/>
                  <a:pt x="36" y="689"/>
                </a:cubicBezTo>
                <a:cubicBezTo>
                  <a:pt x="37" y="687"/>
                  <a:pt x="39" y="686"/>
                  <a:pt x="42" y="686"/>
                </a:cubicBezTo>
                <a:close/>
                <a:moveTo>
                  <a:pt x="39" y="694"/>
                </a:moveTo>
                <a:cubicBezTo>
                  <a:pt x="43" y="694"/>
                  <a:pt x="44" y="695"/>
                  <a:pt x="44" y="699"/>
                </a:cubicBezTo>
                <a:cubicBezTo>
                  <a:pt x="41" y="699"/>
                  <a:pt x="39" y="697"/>
                  <a:pt x="39" y="694"/>
                </a:cubicBezTo>
                <a:close/>
                <a:moveTo>
                  <a:pt x="39" y="700"/>
                </a:moveTo>
                <a:cubicBezTo>
                  <a:pt x="44" y="699"/>
                  <a:pt x="44" y="703"/>
                  <a:pt x="48" y="702"/>
                </a:cubicBezTo>
                <a:cubicBezTo>
                  <a:pt x="48" y="705"/>
                  <a:pt x="37" y="705"/>
                  <a:pt x="39" y="700"/>
                </a:cubicBezTo>
                <a:close/>
                <a:moveTo>
                  <a:pt x="39" y="715"/>
                </a:moveTo>
                <a:cubicBezTo>
                  <a:pt x="43" y="715"/>
                  <a:pt x="43" y="711"/>
                  <a:pt x="43" y="707"/>
                </a:cubicBezTo>
                <a:cubicBezTo>
                  <a:pt x="41" y="707"/>
                  <a:pt x="40" y="707"/>
                  <a:pt x="38" y="707"/>
                </a:cubicBezTo>
                <a:cubicBezTo>
                  <a:pt x="40" y="712"/>
                  <a:pt x="39" y="710"/>
                  <a:pt x="39" y="715"/>
                </a:cubicBezTo>
                <a:close/>
                <a:moveTo>
                  <a:pt x="1990" y="711"/>
                </a:moveTo>
                <a:cubicBezTo>
                  <a:pt x="1991" y="708"/>
                  <a:pt x="1999" y="711"/>
                  <a:pt x="2003" y="710"/>
                </a:cubicBezTo>
                <a:cubicBezTo>
                  <a:pt x="2002" y="713"/>
                  <a:pt x="1994" y="710"/>
                  <a:pt x="1990" y="711"/>
                </a:cubicBezTo>
                <a:close/>
                <a:moveTo>
                  <a:pt x="51" y="729"/>
                </a:moveTo>
                <a:cubicBezTo>
                  <a:pt x="51" y="732"/>
                  <a:pt x="47" y="732"/>
                  <a:pt x="43" y="732"/>
                </a:cubicBezTo>
                <a:cubicBezTo>
                  <a:pt x="44" y="729"/>
                  <a:pt x="48" y="726"/>
                  <a:pt x="51" y="729"/>
                </a:cubicBezTo>
                <a:close/>
                <a:moveTo>
                  <a:pt x="60" y="730"/>
                </a:moveTo>
                <a:cubicBezTo>
                  <a:pt x="61" y="730"/>
                  <a:pt x="64" y="728"/>
                  <a:pt x="65" y="729"/>
                </a:cubicBezTo>
                <a:cubicBezTo>
                  <a:pt x="69" y="732"/>
                  <a:pt x="59" y="736"/>
                  <a:pt x="60" y="730"/>
                </a:cubicBezTo>
                <a:close/>
                <a:moveTo>
                  <a:pt x="73" y="732"/>
                </a:moveTo>
                <a:cubicBezTo>
                  <a:pt x="76" y="732"/>
                  <a:pt x="79" y="732"/>
                  <a:pt x="78" y="729"/>
                </a:cubicBezTo>
                <a:cubicBezTo>
                  <a:pt x="77" y="729"/>
                  <a:pt x="76" y="729"/>
                  <a:pt x="75" y="729"/>
                </a:cubicBezTo>
                <a:cubicBezTo>
                  <a:pt x="75" y="731"/>
                  <a:pt x="74" y="731"/>
                  <a:pt x="73" y="732"/>
                </a:cubicBezTo>
                <a:close/>
                <a:moveTo>
                  <a:pt x="0" y="738"/>
                </a:moveTo>
                <a:cubicBezTo>
                  <a:pt x="1" y="738"/>
                  <a:pt x="2" y="740"/>
                  <a:pt x="3" y="740"/>
                </a:cubicBezTo>
                <a:cubicBezTo>
                  <a:pt x="3" y="738"/>
                  <a:pt x="3" y="735"/>
                  <a:pt x="0" y="735"/>
                </a:cubicBezTo>
                <a:cubicBezTo>
                  <a:pt x="0" y="736"/>
                  <a:pt x="0" y="737"/>
                  <a:pt x="0" y="738"/>
                </a:cubicBezTo>
                <a:close/>
                <a:moveTo>
                  <a:pt x="47" y="757"/>
                </a:moveTo>
                <a:cubicBezTo>
                  <a:pt x="48" y="756"/>
                  <a:pt x="47" y="754"/>
                  <a:pt x="49" y="754"/>
                </a:cubicBezTo>
                <a:cubicBezTo>
                  <a:pt x="50" y="757"/>
                  <a:pt x="51" y="757"/>
                  <a:pt x="49" y="759"/>
                </a:cubicBezTo>
                <a:cubicBezTo>
                  <a:pt x="51" y="759"/>
                  <a:pt x="52" y="759"/>
                  <a:pt x="54" y="759"/>
                </a:cubicBezTo>
                <a:cubicBezTo>
                  <a:pt x="53" y="755"/>
                  <a:pt x="51" y="752"/>
                  <a:pt x="46" y="753"/>
                </a:cubicBezTo>
                <a:cubicBezTo>
                  <a:pt x="46" y="755"/>
                  <a:pt x="45" y="757"/>
                  <a:pt x="47" y="757"/>
                </a:cubicBezTo>
                <a:close/>
                <a:moveTo>
                  <a:pt x="2232" y="753"/>
                </a:moveTo>
                <a:cubicBezTo>
                  <a:pt x="2221" y="753"/>
                  <a:pt x="2233" y="754"/>
                  <a:pt x="2239" y="754"/>
                </a:cubicBezTo>
                <a:cubicBezTo>
                  <a:pt x="2243" y="754"/>
                  <a:pt x="2247" y="756"/>
                  <a:pt x="2250" y="753"/>
                </a:cubicBezTo>
                <a:cubicBezTo>
                  <a:pt x="2244" y="753"/>
                  <a:pt x="2237" y="752"/>
                  <a:pt x="2232" y="753"/>
                </a:cubicBezTo>
                <a:close/>
                <a:moveTo>
                  <a:pt x="2166" y="791"/>
                </a:moveTo>
                <a:cubicBezTo>
                  <a:pt x="2174" y="790"/>
                  <a:pt x="2185" y="793"/>
                  <a:pt x="2189" y="788"/>
                </a:cubicBezTo>
                <a:cubicBezTo>
                  <a:pt x="2181" y="789"/>
                  <a:pt x="2169" y="785"/>
                  <a:pt x="2166" y="791"/>
                </a:cubicBezTo>
                <a:close/>
                <a:moveTo>
                  <a:pt x="60" y="792"/>
                </a:moveTo>
                <a:cubicBezTo>
                  <a:pt x="60" y="795"/>
                  <a:pt x="56" y="797"/>
                  <a:pt x="53" y="797"/>
                </a:cubicBezTo>
                <a:cubicBezTo>
                  <a:pt x="52" y="792"/>
                  <a:pt x="56" y="792"/>
                  <a:pt x="60" y="792"/>
                </a:cubicBezTo>
                <a:close/>
                <a:moveTo>
                  <a:pt x="61" y="802"/>
                </a:moveTo>
                <a:cubicBezTo>
                  <a:pt x="56" y="808"/>
                  <a:pt x="55" y="797"/>
                  <a:pt x="61" y="802"/>
                </a:cubicBezTo>
                <a:close/>
                <a:moveTo>
                  <a:pt x="2161" y="819"/>
                </a:moveTo>
                <a:cubicBezTo>
                  <a:pt x="2157" y="817"/>
                  <a:pt x="2157" y="820"/>
                  <a:pt x="2150" y="819"/>
                </a:cubicBezTo>
                <a:cubicBezTo>
                  <a:pt x="2150" y="815"/>
                  <a:pt x="2163" y="814"/>
                  <a:pt x="2161" y="819"/>
                </a:cubicBezTo>
                <a:close/>
                <a:moveTo>
                  <a:pt x="43" y="827"/>
                </a:moveTo>
                <a:cubicBezTo>
                  <a:pt x="47" y="828"/>
                  <a:pt x="50" y="825"/>
                  <a:pt x="53" y="824"/>
                </a:cubicBezTo>
                <a:cubicBezTo>
                  <a:pt x="55" y="823"/>
                  <a:pt x="58" y="825"/>
                  <a:pt x="57" y="821"/>
                </a:cubicBezTo>
                <a:cubicBezTo>
                  <a:pt x="52" y="823"/>
                  <a:pt x="45" y="823"/>
                  <a:pt x="43" y="827"/>
                </a:cubicBezTo>
                <a:close/>
                <a:moveTo>
                  <a:pt x="76" y="843"/>
                </a:moveTo>
                <a:cubicBezTo>
                  <a:pt x="76" y="842"/>
                  <a:pt x="76" y="841"/>
                  <a:pt x="76" y="840"/>
                </a:cubicBezTo>
                <a:cubicBezTo>
                  <a:pt x="73" y="835"/>
                  <a:pt x="68" y="845"/>
                  <a:pt x="76" y="843"/>
                </a:cubicBezTo>
                <a:close/>
                <a:moveTo>
                  <a:pt x="2184" y="851"/>
                </a:moveTo>
                <a:cubicBezTo>
                  <a:pt x="2184" y="849"/>
                  <a:pt x="2184" y="848"/>
                  <a:pt x="2182" y="848"/>
                </a:cubicBezTo>
                <a:cubicBezTo>
                  <a:pt x="2181" y="847"/>
                  <a:pt x="2181" y="849"/>
                  <a:pt x="2181" y="849"/>
                </a:cubicBezTo>
                <a:cubicBezTo>
                  <a:pt x="2179" y="850"/>
                  <a:pt x="2179" y="848"/>
                  <a:pt x="2179" y="848"/>
                </a:cubicBezTo>
                <a:cubicBezTo>
                  <a:pt x="2175" y="847"/>
                  <a:pt x="2169" y="848"/>
                  <a:pt x="2163" y="848"/>
                </a:cubicBezTo>
                <a:cubicBezTo>
                  <a:pt x="2157" y="848"/>
                  <a:pt x="2150" y="847"/>
                  <a:pt x="2147" y="849"/>
                </a:cubicBezTo>
                <a:cubicBezTo>
                  <a:pt x="2160" y="849"/>
                  <a:pt x="2173" y="849"/>
                  <a:pt x="2184" y="851"/>
                </a:cubicBezTo>
                <a:close/>
                <a:moveTo>
                  <a:pt x="2080" y="880"/>
                </a:moveTo>
                <a:cubicBezTo>
                  <a:pt x="2081" y="880"/>
                  <a:pt x="2082" y="880"/>
                  <a:pt x="2083" y="880"/>
                </a:cubicBezTo>
                <a:cubicBezTo>
                  <a:pt x="2083" y="879"/>
                  <a:pt x="2083" y="877"/>
                  <a:pt x="2084" y="876"/>
                </a:cubicBezTo>
                <a:cubicBezTo>
                  <a:pt x="2082" y="876"/>
                  <a:pt x="2081" y="876"/>
                  <a:pt x="2080" y="876"/>
                </a:cubicBezTo>
                <a:cubicBezTo>
                  <a:pt x="2080" y="877"/>
                  <a:pt x="2080" y="879"/>
                  <a:pt x="2080" y="880"/>
                </a:cubicBezTo>
                <a:close/>
                <a:moveTo>
                  <a:pt x="51" y="881"/>
                </a:moveTo>
                <a:cubicBezTo>
                  <a:pt x="56" y="883"/>
                  <a:pt x="51" y="889"/>
                  <a:pt x="50" y="891"/>
                </a:cubicBezTo>
                <a:cubicBezTo>
                  <a:pt x="45" y="888"/>
                  <a:pt x="52" y="885"/>
                  <a:pt x="51" y="881"/>
                </a:cubicBezTo>
                <a:close/>
                <a:moveTo>
                  <a:pt x="2110" y="881"/>
                </a:moveTo>
                <a:cubicBezTo>
                  <a:pt x="2111" y="885"/>
                  <a:pt x="2103" y="880"/>
                  <a:pt x="2104" y="884"/>
                </a:cubicBezTo>
                <a:cubicBezTo>
                  <a:pt x="2109" y="883"/>
                  <a:pt x="2117" y="886"/>
                  <a:pt x="2120" y="883"/>
                </a:cubicBezTo>
                <a:cubicBezTo>
                  <a:pt x="2115" y="884"/>
                  <a:pt x="2115" y="880"/>
                  <a:pt x="2110" y="881"/>
                </a:cubicBezTo>
                <a:close/>
                <a:moveTo>
                  <a:pt x="2145" y="883"/>
                </a:moveTo>
                <a:cubicBezTo>
                  <a:pt x="2144" y="883"/>
                  <a:pt x="2142" y="883"/>
                  <a:pt x="2141" y="883"/>
                </a:cubicBezTo>
                <a:cubicBezTo>
                  <a:pt x="2139" y="883"/>
                  <a:pt x="2136" y="882"/>
                  <a:pt x="2136" y="884"/>
                </a:cubicBezTo>
                <a:cubicBezTo>
                  <a:pt x="2139" y="883"/>
                  <a:pt x="2145" y="886"/>
                  <a:pt x="2145" y="883"/>
                </a:cubicBezTo>
                <a:close/>
                <a:moveTo>
                  <a:pt x="2172" y="892"/>
                </a:moveTo>
                <a:cubicBezTo>
                  <a:pt x="2169" y="892"/>
                  <a:pt x="2167" y="891"/>
                  <a:pt x="2164" y="891"/>
                </a:cubicBezTo>
                <a:cubicBezTo>
                  <a:pt x="2162" y="891"/>
                  <a:pt x="2161" y="892"/>
                  <a:pt x="2159" y="892"/>
                </a:cubicBezTo>
                <a:cubicBezTo>
                  <a:pt x="2155" y="893"/>
                  <a:pt x="2148" y="891"/>
                  <a:pt x="2148" y="895"/>
                </a:cubicBezTo>
                <a:cubicBezTo>
                  <a:pt x="2163" y="896"/>
                  <a:pt x="2169" y="892"/>
                  <a:pt x="2183" y="895"/>
                </a:cubicBezTo>
                <a:cubicBezTo>
                  <a:pt x="2184" y="890"/>
                  <a:pt x="2176" y="893"/>
                  <a:pt x="2172" y="892"/>
                </a:cubicBezTo>
                <a:close/>
                <a:moveTo>
                  <a:pt x="16" y="905"/>
                </a:moveTo>
                <a:cubicBezTo>
                  <a:pt x="15" y="907"/>
                  <a:pt x="14" y="908"/>
                  <a:pt x="11" y="908"/>
                </a:cubicBezTo>
                <a:cubicBezTo>
                  <a:pt x="12" y="906"/>
                  <a:pt x="13" y="905"/>
                  <a:pt x="16" y="905"/>
                </a:cubicBezTo>
                <a:close/>
                <a:moveTo>
                  <a:pt x="2077" y="945"/>
                </a:moveTo>
                <a:cubicBezTo>
                  <a:pt x="2071" y="946"/>
                  <a:pt x="2077" y="946"/>
                  <a:pt x="2082" y="946"/>
                </a:cubicBezTo>
                <a:cubicBezTo>
                  <a:pt x="2084" y="946"/>
                  <a:pt x="2087" y="950"/>
                  <a:pt x="2088" y="945"/>
                </a:cubicBezTo>
                <a:cubicBezTo>
                  <a:pt x="2083" y="945"/>
                  <a:pt x="2079" y="944"/>
                  <a:pt x="2077" y="945"/>
                </a:cubicBezTo>
                <a:close/>
                <a:moveTo>
                  <a:pt x="50" y="948"/>
                </a:moveTo>
                <a:cubicBezTo>
                  <a:pt x="51" y="953"/>
                  <a:pt x="43" y="950"/>
                  <a:pt x="41" y="953"/>
                </a:cubicBezTo>
                <a:cubicBezTo>
                  <a:pt x="41" y="949"/>
                  <a:pt x="46" y="949"/>
                  <a:pt x="50" y="948"/>
                </a:cubicBezTo>
                <a:close/>
                <a:moveTo>
                  <a:pt x="2023" y="970"/>
                </a:moveTo>
                <a:cubicBezTo>
                  <a:pt x="2023" y="967"/>
                  <a:pt x="2032" y="967"/>
                  <a:pt x="2030" y="972"/>
                </a:cubicBezTo>
                <a:cubicBezTo>
                  <a:pt x="2026" y="972"/>
                  <a:pt x="2026" y="970"/>
                  <a:pt x="2023" y="970"/>
                </a:cubicBezTo>
                <a:close/>
                <a:moveTo>
                  <a:pt x="26" y="976"/>
                </a:moveTo>
                <a:cubicBezTo>
                  <a:pt x="20" y="975"/>
                  <a:pt x="22" y="976"/>
                  <a:pt x="16" y="975"/>
                </a:cubicBezTo>
                <a:cubicBezTo>
                  <a:pt x="15" y="983"/>
                  <a:pt x="26" y="979"/>
                  <a:pt x="26" y="976"/>
                </a:cubicBezTo>
                <a:close/>
                <a:moveTo>
                  <a:pt x="2064" y="983"/>
                </a:moveTo>
                <a:cubicBezTo>
                  <a:pt x="2047" y="983"/>
                  <a:pt x="2073" y="986"/>
                  <a:pt x="2072" y="983"/>
                </a:cubicBezTo>
                <a:cubicBezTo>
                  <a:pt x="2069" y="983"/>
                  <a:pt x="2067" y="983"/>
                  <a:pt x="2064" y="983"/>
                </a:cubicBezTo>
                <a:close/>
                <a:moveTo>
                  <a:pt x="2049" y="1024"/>
                </a:moveTo>
                <a:cubicBezTo>
                  <a:pt x="2048" y="1024"/>
                  <a:pt x="2046" y="1024"/>
                  <a:pt x="2045" y="1024"/>
                </a:cubicBezTo>
                <a:cubicBezTo>
                  <a:pt x="2043" y="1024"/>
                  <a:pt x="2040" y="1024"/>
                  <a:pt x="2040" y="1025"/>
                </a:cubicBezTo>
                <a:cubicBezTo>
                  <a:pt x="2043" y="1025"/>
                  <a:pt x="2049" y="1027"/>
                  <a:pt x="2049" y="1024"/>
                </a:cubicBezTo>
                <a:close/>
                <a:moveTo>
                  <a:pt x="2050" y="1038"/>
                </a:moveTo>
                <a:cubicBezTo>
                  <a:pt x="2049" y="1038"/>
                  <a:pt x="2048" y="1038"/>
                  <a:pt x="2047" y="1038"/>
                </a:cubicBezTo>
                <a:cubicBezTo>
                  <a:pt x="2039" y="1038"/>
                  <a:pt x="2051" y="1043"/>
                  <a:pt x="2050" y="1038"/>
                </a:cubicBezTo>
                <a:close/>
                <a:moveTo>
                  <a:pt x="2059" y="1049"/>
                </a:moveTo>
                <a:cubicBezTo>
                  <a:pt x="2063" y="1049"/>
                  <a:pt x="2065" y="1050"/>
                  <a:pt x="2067" y="1051"/>
                </a:cubicBezTo>
                <a:cubicBezTo>
                  <a:pt x="2067" y="1053"/>
                  <a:pt x="2057" y="1054"/>
                  <a:pt x="2059" y="1049"/>
                </a:cubicBezTo>
                <a:close/>
                <a:moveTo>
                  <a:pt x="75" y="1059"/>
                </a:moveTo>
                <a:cubicBezTo>
                  <a:pt x="85" y="1062"/>
                  <a:pt x="79" y="1053"/>
                  <a:pt x="75" y="1059"/>
                </a:cubicBezTo>
                <a:close/>
                <a:moveTo>
                  <a:pt x="10" y="1060"/>
                </a:moveTo>
                <a:cubicBezTo>
                  <a:pt x="14" y="1061"/>
                  <a:pt x="14" y="1066"/>
                  <a:pt x="12" y="1068"/>
                </a:cubicBezTo>
                <a:cubicBezTo>
                  <a:pt x="9" y="1069"/>
                  <a:pt x="11" y="1063"/>
                  <a:pt x="10" y="1060"/>
                </a:cubicBezTo>
                <a:close/>
                <a:moveTo>
                  <a:pt x="62" y="1084"/>
                </a:moveTo>
                <a:cubicBezTo>
                  <a:pt x="59" y="1086"/>
                  <a:pt x="64" y="1088"/>
                  <a:pt x="61" y="1089"/>
                </a:cubicBezTo>
                <a:cubicBezTo>
                  <a:pt x="56" y="1090"/>
                  <a:pt x="54" y="1087"/>
                  <a:pt x="51" y="1086"/>
                </a:cubicBezTo>
                <a:cubicBezTo>
                  <a:pt x="52" y="1090"/>
                  <a:pt x="48" y="1089"/>
                  <a:pt x="48" y="1092"/>
                </a:cubicBezTo>
                <a:cubicBezTo>
                  <a:pt x="59" y="1090"/>
                  <a:pt x="61" y="1091"/>
                  <a:pt x="75" y="1090"/>
                </a:cubicBezTo>
                <a:cubicBezTo>
                  <a:pt x="75" y="1088"/>
                  <a:pt x="76" y="1087"/>
                  <a:pt x="76" y="1086"/>
                </a:cubicBezTo>
                <a:cubicBezTo>
                  <a:pt x="73" y="1086"/>
                  <a:pt x="65" y="1090"/>
                  <a:pt x="64" y="1087"/>
                </a:cubicBezTo>
                <a:cubicBezTo>
                  <a:pt x="63" y="1083"/>
                  <a:pt x="73" y="1089"/>
                  <a:pt x="70" y="1083"/>
                </a:cubicBezTo>
                <a:cubicBezTo>
                  <a:pt x="66" y="1082"/>
                  <a:pt x="67" y="1085"/>
                  <a:pt x="62" y="1084"/>
                </a:cubicBezTo>
                <a:close/>
                <a:moveTo>
                  <a:pt x="45" y="1089"/>
                </a:moveTo>
                <a:cubicBezTo>
                  <a:pt x="49" y="1090"/>
                  <a:pt x="45" y="1095"/>
                  <a:pt x="40" y="1094"/>
                </a:cubicBezTo>
                <a:cubicBezTo>
                  <a:pt x="40" y="1091"/>
                  <a:pt x="46" y="1093"/>
                  <a:pt x="45" y="1089"/>
                </a:cubicBezTo>
                <a:close/>
                <a:moveTo>
                  <a:pt x="73" y="1105"/>
                </a:moveTo>
                <a:cubicBezTo>
                  <a:pt x="79" y="1107"/>
                  <a:pt x="69" y="1107"/>
                  <a:pt x="70" y="1110"/>
                </a:cubicBezTo>
                <a:cubicBezTo>
                  <a:pt x="64" y="1107"/>
                  <a:pt x="73" y="1107"/>
                  <a:pt x="73" y="1105"/>
                </a:cubicBezTo>
                <a:close/>
                <a:moveTo>
                  <a:pt x="37" y="1148"/>
                </a:moveTo>
                <a:cubicBezTo>
                  <a:pt x="43" y="1152"/>
                  <a:pt x="33" y="1153"/>
                  <a:pt x="37" y="1148"/>
                </a:cubicBezTo>
                <a:close/>
                <a:moveTo>
                  <a:pt x="1982" y="1154"/>
                </a:moveTo>
                <a:cubicBezTo>
                  <a:pt x="1985" y="1155"/>
                  <a:pt x="1987" y="1153"/>
                  <a:pt x="1988" y="1152"/>
                </a:cubicBezTo>
                <a:cubicBezTo>
                  <a:pt x="1992" y="1152"/>
                  <a:pt x="1996" y="1154"/>
                  <a:pt x="1998" y="1151"/>
                </a:cubicBezTo>
                <a:cubicBezTo>
                  <a:pt x="1994" y="1151"/>
                  <a:pt x="1990" y="1151"/>
                  <a:pt x="1985" y="1151"/>
                </a:cubicBezTo>
                <a:cubicBezTo>
                  <a:pt x="1985" y="1153"/>
                  <a:pt x="1983" y="1152"/>
                  <a:pt x="1982" y="1154"/>
                </a:cubicBezTo>
                <a:close/>
                <a:moveTo>
                  <a:pt x="1999" y="1152"/>
                </a:moveTo>
                <a:cubicBezTo>
                  <a:pt x="2002" y="1149"/>
                  <a:pt x="2010" y="1152"/>
                  <a:pt x="2015" y="1151"/>
                </a:cubicBezTo>
                <a:cubicBezTo>
                  <a:pt x="2013" y="1154"/>
                  <a:pt x="2004" y="1151"/>
                  <a:pt x="1999" y="1152"/>
                </a:cubicBezTo>
                <a:close/>
                <a:moveTo>
                  <a:pt x="71" y="1160"/>
                </a:moveTo>
                <a:cubicBezTo>
                  <a:pt x="71" y="1164"/>
                  <a:pt x="65" y="1161"/>
                  <a:pt x="63" y="1162"/>
                </a:cubicBezTo>
                <a:cubicBezTo>
                  <a:pt x="64" y="1157"/>
                  <a:pt x="67" y="1160"/>
                  <a:pt x="71" y="1160"/>
                </a:cubicBezTo>
                <a:close/>
                <a:moveTo>
                  <a:pt x="1910" y="1173"/>
                </a:moveTo>
                <a:cubicBezTo>
                  <a:pt x="1911" y="1173"/>
                  <a:pt x="1913" y="1171"/>
                  <a:pt x="1912" y="1171"/>
                </a:cubicBezTo>
                <a:cubicBezTo>
                  <a:pt x="1914" y="1171"/>
                  <a:pt x="1915" y="1173"/>
                  <a:pt x="1918" y="1173"/>
                </a:cubicBezTo>
                <a:cubicBezTo>
                  <a:pt x="1921" y="1173"/>
                  <a:pt x="1921" y="1172"/>
                  <a:pt x="1925" y="1171"/>
                </a:cubicBezTo>
                <a:cubicBezTo>
                  <a:pt x="1929" y="1171"/>
                  <a:pt x="1935" y="1172"/>
                  <a:pt x="1939" y="1171"/>
                </a:cubicBezTo>
                <a:cubicBezTo>
                  <a:pt x="1949" y="1170"/>
                  <a:pt x="1943" y="1170"/>
                  <a:pt x="1937" y="1170"/>
                </a:cubicBezTo>
                <a:cubicBezTo>
                  <a:pt x="1934" y="1170"/>
                  <a:pt x="1930" y="1170"/>
                  <a:pt x="1926" y="1170"/>
                </a:cubicBezTo>
                <a:cubicBezTo>
                  <a:pt x="1926" y="1168"/>
                  <a:pt x="1926" y="1169"/>
                  <a:pt x="1925" y="1170"/>
                </a:cubicBezTo>
                <a:cubicBezTo>
                  <a:pt x="1922" y="1173"/>
                  <a:pt x="1903" y="1165"/>
                  <a:pt x="1907" y="1173"/>
                </a:cubicBezTo>
                <a:cubicBezTo>
                  <a:pt x="1908" y="1173"/>
                  <a:pt x="1909" y="1173"/>
                  <a:pt x="1910" y="1173"/>
                </a:cubicBezTo>
                <a:close/>
                <a:moveTo>
                  <a:pt x="1943" y="1178"/>
                </a:moveTo>
                <a:cubicBezTo>
                  <a:pt x="1943" y="1178"/>
                  <a:pt x="1943" y="1179"/>
                  <a:pt x="1943" y="1179"/>
                </a:cubicBezTo>
                <a:cubicBezTo>
                  <a:pt x="1941" y="1181"/>
                  <a:pt x="1935" y="1177"/>
                  <a:pt x="1935" y="1181"/>
                </a:cubicBezTo>
                <a:cubicBezTo>
                  <a:pt x="1940" y="1183"/>
                  <a:pt x="1953" y="1178"/>
                  <a:pt x="1959" y="1182"/>
                </a:cubicBezTo>
                <a:cubicBezTo>
                  <a:pt x="1960" y="1176"/>
                  <a:pt x="1949" y="1177"/>
                  <a:pt x="1943" y="1178"/>
                </a:cubicBezTo>
                <a:close/>
                <a:moveTo>
                  <a:pt x="1964" y="1179"/>
                </a:moveTo>
                <a:cubicBezTo>
                  <a:pt x="1963" y="1177"/>
                  <a:pt x="1974" y="1176"/>
                  <a:pt x="1971" y="1181"/>
                </a:cubicBezTo>
                <a:cubicBezTo>
                  <a:pt x="1968" y="1182"/>
                  <a:pt x="1968" y="1178"/>
                  <a:pt x="1964" y="1179"/>
                </a:cubicBezTo>
                <a:close/>
                <a:moveTo>
                  <a:pt x="1979" y="1178"/>
                </a:moveTo>
                <a:cubicBezTo>
                  <a:pt x="1978" y="1178"/>
                  <a:pt x="1977" y="1178"/>
                  <a:pt x="1976" y="1178"/>
                </a:cubicBezTo>
                <a:cubicBezTo>
                  <a:pt x="1968" y="1177"/>
                  <a:pt x="1980" y="1182"/>
                  <a:pt x="1979" y="1178"/>
                </a:cubicBezTo>
                <a:close/>
                <a:moveTo>
                  <a:pt x="59" y="1195"/>
                </a:moveTo>
                <a:cubicBezTo>
                  <a:pt x="56" y="1193"/>
                  <a:pt x="52" y="1197"/>
                  <a:pt x="46" y="1195"/>
                </a:cubicBezTo>
                <a:cubicBezTo>
                  <a:pt x="46" y="1192"/>
                  <a:pt x="59" y="1189"/>
                  <a:pt x="59" y="1195"/>
                </a:cubicBezTo>
                <a:close/>
                <a:moveTo>
                  <a:pt x="1905" y="1194"/>
                </a:moveTo>
                <a:cubicBezTo>
                  <a:pt x="1906" y="1191"/>
                  <a:pt x="1909" y="1192"/>
                  <a:pt x="1911" y="1192"/>
                </a:cubicBezTo>
                <a:cubicBezTo>
                  <a:pt x="1911" y="1196"/>
                  <a:pt x="1907" y="1196"/>
                  <a:pt x="1905" y="1194"/>
                </a:cubicBezTo>
                <a:close/>
                <a:moveTo>
                  <a:pt x="1894" y="1201"/>
                </a:moveTo>
                <a:cubicBezTo>
                  <a:pt x="1889" y="1201"/>
                  <a:pt x="1884" y="1201"/>
                  <a:pt x="1880" y="1201"/>
                </a:cubicBezTo>
                <a:cubicBezTo>
                  <a:pt x="1880" y="1209"/>
                  <a:pt x="1891" y="1205"/>
                  <a:pt x="1894" y="1201"/>
                </a:cubicBezTo>
                <a:close/>
                <a:moveTo>
                  <a:pt x="2058" y="1208"/>
                </a:moveTo>
                <a:cubicBezTo>
                  <a:pt x="2057" y="1210"/>
                  <a:pt x="2056" y="1211"/>
                  <a:pt x="2053" y="1211"/>
                </a:cubicBezTo>
                <a:cubicBezTo>
                  <a:pt x="2053" y="1208"/>
                  <a:pt x="2056" y="1208"/>
                  <a:pt x="2058" y="1208"/>
                </a:cubicBezTo>
                <a:close/>
                <a:moveTo>
                  <a:pt x="216" y="1232"/>
                </a:moveTo>
                <a:cubicBezTo>
                  <a:pt x="211" y="1232"/>
                  <a:pt x="206" y="1231"/>
                  <a:pt x="203" y="1230"/>
                </a:cubicBezTo>
                <a:cubicBezTo>
                  <a:pt x="203" y="1230"/>
                  <a:pt x="201" y="1228"/>
                  <a:pt x="202" y="1228"/>
                </a:cubicBezTo>
                <a:cubicBezTo>
                  <a:pt x="200" y="1228"/>
                  <a:pt x="200" y="1230"/>
                  <a:pt x="197" y="1230"/>
                </a:cubicBezTo>
                <a:cubicBezTo>
                  <a:pt x="197" y="1230"/>
                  <a:pt x="196" y="1229"/>
                  <a:pt x="195" y="1228"/>
                </a:cubicBezTo>
                <a:cubicBezTo>
                  <a:pt x="194" y="1228"/>
                  <a:pt x="192" y="1229"/>
                  <a:pt x="192" y="1230"/>
                </a:cubicBezTo>
                <a:cubicBezTo>
                  <a:pt x="197" y="1233"/>
                  <a:pt x="212" y="1238"/>
                  <a:pt x="216" y="1232"/>
                </a:cubicBezTo>
                <a:close/>
                <a:moveTo>
                  <a:pt x="227" y="1238"/>
                </a:moveTo>
                <a:cubicBezTo>
                  <a:pt x="228" y="1236"/>
                  <a:pt x="231" y="1237"/>
                  <a:pt x="233" y="1236"/>
                </a:cubicBezTo>
                <a:cubicBezTo>
                  <a:pt x="233" y="1240"/>
                  <a:pt x="229" y="1240"/>
                  <a:pt x="227" y="1238"/>
                </a:cubicBezTo>
                <a:close/>
                <a:moveTo>
                  <a:pt x="152" y="1243"/>
                </a:moveTo>
                <a:cubicBezTo>
                  <a:pt x="149" y="1247"/>
                  <a:pt x="143" y="1241"/>
                  <a:pt x="137" y="1243"/>
                </a:cubicBezTo>
                <a:cubicBezTo>
                  <a:pt x="139" y="1237"/>
                  <a:pt x="147" y="1241"/>
                  <a:pt x="152" y="1243"/>
                </a:cubicBezTo>
                <a:close/>
                <a:moveTo>
                  <a:pt x="156" y="1255"/>
                </a:moveTo>
                <a:cubicBezTo>
                  <a:pt x="156" y="1252"/>
                  <a:pt x="164" y="1254"/>
                  <a:pt x="159" y="1257"/>
                </a:cubicBezTo>
                <a:cubicBezTo>
                  <a:pt x="158" y="1257"/>
                  <a:pt x="158" y="1255"/>
                  <a:pt x="156" y="1255"/>
                </a:cubicBezTo>
                <a:close/>
                <a:moveTo>
                  <a:pt x="258" y="1255"/>
                </a:moveTo>
                <a:cubicBezTo>
                  <a:pt x="258" y="1251"/>
                  <a:pt x="261" y="1257"/>
                  <a:pt x="264" y="1255"/>
                </a:cubicBezTo>
                <a:cubicBezTo>
                  <a:pt x="264" y="1259"/>
                  <a:pt x="259" y="1256"/>
                  <a:pt x="258" y="1255"/>
                </a:cubicBezTo>
                <a:close/>
                <a:moveTo>
                  <a:pt x="114" y="1259"/>
                </a:moveTo>
                <a:cubicBezTo>
                  <a:pt x="115" y="1259"/>
                  <a:pt x="120" y="1260"/>
                  <a:pt x="120" y="1260"/>
                </a:cubicBezTo>
                <a:cubicBezTo>
                  <a:pt x="120" y="1260"/>
                  <a:pt x="120" y="1259"/>
                  <a:pt x="120" y="1259"/>
                </a:cubicBezTo>
                <a:cubicBezTo>
                  <a:pt x="123" y="1255"/>
                  <a:pt x="133" y="1261"/>
                  <a:pt x="134" y="1260"/>
                </a:cubicBezTo>
                <a:cubicBezTo>
                  <a:pt x="135" y="1255"/>
                  <a:pt x="128" y="1257"/>
                  <a:pt x="125" y="1257"/>
                </a:cubicBezTo>
                <a:cubicBezTo>
                  <a:pt x="120" y="1257"/>
                  <a:pt x="115" y="1257"/>
                  <a:pt x="112" y="1257"/>
                </a:cubicBezTo>
                <a:cubicBezTo>
                  <a:pt x="112" y="1256"/>
                  <a:pt x="112" y="1255"/>
                  <a:pt x="111" y="1255"/>
                </a:cubicBezTo>
                <a:cubicBezTo>
                  <a:pt x="111" y="1258"/>
                  <a:pt x="112" y="1258"/>
                  <a:pt x="114" y="1259"/>
                </a:cubicBezTo>
                <a:close/>
                <a:moveTo>
                  <a:pt x="163" y="1262"/>
                </a:moveTo>
                <a:cubicBezTo>
                  <a:pt x="161" y="1262"/>
                  <a:pt x="159" y="1262"/>
                  <a:pt x="158" y="1262"/>
                </a:cubicBezTo>
                <a:cubicBezTo>
                  <a:pt x="157" y="1262"/>
                  <a:pt x="155" y="1262"/>
                  <a:pt x="155" y="1263"/>
                </a:cubicBezTo>
                <a:cubicBezTo>
                  <a:pt x="157" y="1262"/>
                  <a:pt x="163" y="1265"/>
                  <a:pt x="163" y="1262"/>
                </a:cubicBezTo>
                <a:close/>
                <a:moveTo>
                  <a:pt x="174" y="1265"/>
                </a:moveTo>
                <a:cubicBezTo>
                  <a:pt x="173" y="1262"/>
                  <a:pt x="182" y="1263"/>
                  <a:pt x="178" y="1267"/>
                </a:cubicBezTo>
                <a:cubicBezTo>
                  <a:pt x="179" y="1266"/>
                  <a:pt x="174" y="1265"/>
                  <a:pt x="174" y="1265"/>
                </a:cubicBezTo>
                <a:close/>
                <a:moveTo>
                  <a:pt x="232" y="1267"/>
                </a:moveTo>
                <a:cubicBezTo>
                  <a:pt x="231" y="1267"/>
                  <a:pt x="229" y="1267"/>
                  <a:pt x="228" y="1267"/>
                </a:cubicBezTo>
                <a:cubicBezTo>
                  <a:pt x="220" y="1266"/>
                  <a:pt x="232" y="1271"/>
                  <a:pt x="232" y="1267"/>
                </a:cubicBezTo>
                <a:close/>
                <a:moveTo>
                  <a:pt x="202" y="1268"/>
                </a:moveTo>
                <a:cubicBezTo>
                  <a:pt x="205" y="1268"/>
                  <a:pt x="205" y="1270"/>
                  <a:pt x="208" y="1270"/>
                </a:cubicBezTo>
                <a:cubicBezTo>
                  <a:pt x="209" y="1272"/>
                  <a:pt x="200" y="1273"/>
                  <a:pt x="202" y="1268"/>
                </a:cubicBezTo>
                <a:close/>
                <a:moveTo>
                  <a:pt x="85" y="1276"/>
                </a:moveTo>
                <a:cubicBezTo>
                  <a:pt x="85" y="1276"/>
                  <a:pt x="85" y="1274"/>
                  <a:pt x="83" y="1274"/>
                </a:cubicBezTo>
                <a:cubicBezTo>
                  <a:pt x="83" y="1274"/>
                  <a:pt x="83" y="1278"/>
                  <a:pt x="82" y="1278"/>
                </a:cubicBezTo>
                <a:cubicBezTo>
                  <a:pt x="86" y="1277"/>
                  <a:pt x="93" y="1280"/>
                  <a:pt x="94" y="1276"/>
                </a:cubicBezTo>
                <a:cubicBezTo>
                  <a:pt x="93" y="1275"/>
                  <a:pt x="88" y="1276"/>
                  <a:pt x="85" y="1276"/>
                </a:cubicBezTo>
                <a:close/>
                <a:moveTo>
                  <a:pt x="230" y="1308"/>
                </a:moveTo>
                <a:cubicBezTo>
                  <a:pt x="229" y="1308"/>
                  <a:pt x="227" y="1308"/>
                  <a:pt x="227" y="1309"/>
                </a:cubicBezTo>
                <a:cubicBezTo>
                  <a:pt x="230" y="1308"/>
                  <a:pt x="235" y="1311"/>
                  <a:pt x="235" y="1308"/>
                </a:cubicBezTo>
                <a:cubicBezTo>
                  <a:pt x="231" y="1307"/>
                  <a:pt x="231" y="1302"/>
                  <a:pt x="225" y="1303"/>
                </a:cubicBezTo>
                <a:cubicBezTo>
                  <a:pt x="223" y="1309"/>
                  <a:pt x="231" y="1304"/>
                  <a:pt x="230" y="1308"/>
                </a:cubicBezTo>
                <a:close/>
                <a:moveTo>
                  <a:pt x="265" y="1319"/>
                </a:moveTo>
                <a:cubicBezTo>
                  <a:pt x="265" y="1321"/>
                  <a:pt x="263" y="1322"/>
                  <a:pt x="261" y="1322"/>
                </a:cubicBezTo>
                <a:cubicBezTo>
                  <a:pt x="261" y="1320"/>
                  <a:pt x="263" y="1319"/>
                  <a:pt x="265" y="1319"/>
                </a:cubicBezTo>
                <a:close/>
                <a:moveTo>
                  <a:pt x="297" y="1324"/>
                </a:moveTo>
                <a:cubicBezTo>
                  <a:pt x="293" y="1324"/>
                  <a:pt x="291" y="1323"/>
                  <a:pt x="289" y="1322"/>
                </a:cubicBezTo>
                <a:cubicBezTo>
                  <a:pt x="292" y="1328"/>
                  <a:pt x="289" y="1325"/>
                  <a:pt x="286" y="1328"/>
                </a:cubicBezTo>
                <a:cubicBezTo>
                  <a:pt x="288" y="1332"/>
                  <a:pt x="290" y="1326"/>
                  <a:pt x="291" y="1330"/>
                </a:cubicBezTo>
                <a:cubicBezTo>
                  <a:pt x="288" y="1332"/>
                  <a:pt x="283" y="1331"/>
                  <a:pt x="282" y="1335"/>
                </a:cubicBezTo>
                <a:cubicBezTo>
                  <a:pt x="285" y="1335"/>
                  <a:pt x="288" y="1335"/>
                  <a:pt x="291" y="1335"/>
                </a:cubicBezTo>
                <a:cubicBezTo>
                  <a:pt x="291" y="1333"/>
                  <a:pt x="291" y="1332"/>
                  <a:pt x="292" y="1332"/>
                </a:cubicBezTo>
                <a:cubicBezTo>
                  <a:pt x="295" y="1330"/>
                  <a:pt x="300" y="1330"/>
                  <a:pt x="301" y="1327"/>
                </a:cubicBezTo>
                <a:cubicBezTo>
                  <a:pt x="305" y="1326"/>
                  <a:pt x="312" y="1329"/>
                  <a:pt x="312" y="1325"/>
                </a:cubicBezTo>
                <a:cubicBezTo>
                  <a:pt x="309" y="1323"/>
                  <a:pt x="301" y="1325"/>
                  <a:pt x="298" y="1322"/>
                </a:cubicBezTo>
                <a:cubicBezTo>
                  <a:pt x="300" y="1326"/>
                  <a:pt x="294" y="1330"/>
                  <a:pt x="294" y="1327"/>
                </a:cubicBezTo>
                <a:cubicBezTo>
                  <a:pt x="295" y="1326"/>
                  <a:pt x="296" y="1325"/>
                  <a:pt x="297" y="1324"/>
                </a:cubicBezTo>
                <a:close/>
                <a:moveTo>
                  <a:pt x="280" y="1330"/>
                </a:moveTo>
                <a:cubicBezTo>
                  <a:pt x="281" y="1330"/>
                  <a:pt x="282" y="1330"/>
                  <a:pt x="283" y="1330"/>
                </a:cubicBezTo>
                <a:cubicBezTo>
                  <a:pt x="283" y="1329"/>
                  <a:pt x="283" y="1328"/>
                  <a:pt x="283" y="1327"/>
                </a:cubicBezTo>
                <a:cubicBezTo>
                  <a:pt x="282" y="1327"/>
                  <a:pt x="281" y="1327"/>
                  <a:pt x="280" y="1327"/>
                </a:cubicBezTo>
                <a:cubicBezTo>
                  <a:pt x="280" y="1328"/>
                  <a:pt x="280" y="1329"/>
                  <a:pt x="280" y="1330"/>
                </a:cubicBezTo>
                <a:close/>
                <a:moveTo>
                  <a:pt x="381" y="1333"/>
                </a:moveTo>
                <a:cubicBezTo>
                  <a:pt x="382" y="1330"/>
                  <a:pt x="390" y="1332"/>
                  <a:pt x="389" y="1336"/>
                </a:cubicBezTo>
                <a:cubicBezTo>
                  <a:pt x="384" y="1337"/>
                  <a:pt x="386" y="1332"/>
                  <a:pt x="381" y="1333"/>
                </a:cubicBezTo>
                <a:close/>
                <a:moveTo>
                  <a:pt x="427" y="1338"/>
                </a:moveTo>
                <a:cubicBezTo>
                  <a:pt x="425" y="1338"/>
                  <a:pt x="424" y="1338"/>
                  <a:pt x="424" y="1339"/>
                </a:cubicBezTo>
                <a:cubicBezTo>
                  <a:pt x="430" y="1341"/>
                  <a:pt x="429" y="1336"/>
                  <a:pt x="431" y="1333"/>
                </a:cubicBezTo>
                <a:cubicBezTo>
                  <a:pt x="428" y="1333"/>
                  <a:pt x="426" y="1333"/>
                  <a:pt x="425" y="1332"/>
                </a:cubicBezTo>
                <a:cubicBezTo>
                  <a:pt x="425" y="1335"/>
                  <a:pt x="427" y="1335"/>
                  <a:pt x="427" y="1338"/>
                </a:cubicBezTo>
                <a:close/>
                <a:moveTo>
                  <a:pt x="402" y="1338"/>
                </a:moveTo>
                <a:cubicBezTo>
                  <a:pt x="408" y="1340"/>
                  <a:pt x="419" y="1341"/>
                  <a:pt x="422" y="1336"/>
                </a:cubicBezTo>
                <a:cubicBezTo>
                  <a:pt x="414" y="1338"/>
                  <a:pt x="405" y="1336"/>
                  <a:pt x="397" y="1335"/>
                </a:cubicBezTo>
                <a:cubicBezTo>
                  <a:pt x="396" y="1339"/>
                  <a:pt x="399" y="1337"/>
                  <a:pt x="402" y="1338"/>
                </a:cubicBezTo>
                <a:close/>
                <a:moveTo>
                  <a:pt x="358" y="1343"/>
                </a:moveTo>
                <a:cubicBezTo>
                  <a:pt x="360" y="1342"/>
                  <a:pt x="366" y="1344"/>
                  <a:pt x="366" y="1341"/>
                </a:cubicBezTo>
                <a:cubicBezTo>
                  <a:pt x="365" y="1341"/>
                  <a:pt x="364" y="1340"/>
                  <a:pt x="364" y="1338"/>
                </a:cubicBezTo>
                <a:cubicBezTo>
                  <a:pt x="362" y="1338"/>
                  <a:pt x="358" y="1337"/>
                  <a:pt x="358" y="1339"/>
                </a:cubicBezTo>
                <a:cubicBezTo>
                  <a:pt x="360" y="1340"/>
                  <a:pt x="359" y="1341"/>
                  <a:pt x="358" y="1343"/>
                </a:cubicBezTo>
                <a:close/>
                <a:moveTo>
                  <a:pt x="2044" y="1346"/>
                </a:moveTo>
                <a:cubicBezTo>
                  <a:pt x="2042" y="1348"/>
                  <a:pt x="2038" y="1349"/>
                  <a:pt x="2034" y="1349"/>
                </a:cubicBezTo>
                <a:cubicBezTo>
                  <a:pt x="2033" y="1343"/>
                  <a:pt x="2041" y="1347"/>
                  <a:pt x="2044" y="1346"/>
                </a:cubicBezTo>
                <a:close/>
                <a:moveTo>
                  <a:pt x="401" y="1363"/>
                </a:moveTo>
                <a:cubicBezTo>
                  <a:pt x="399" y="1365"/>
                  <a:pt x="401" y="1369"/>
                  <a:pt x="397" y="1368"/>
                </a:cubicBezTo>
                <a:cubicBezTo>
                  <a:pt x="396" y="1365"/>
                  <a:pt x="398" y="1363"/>
                  <a:pt x="401" y="1363"/>
                </a:cubicBezTo>
                <a:close/>
                <a:moveTo>
                  <a:pt x="2019" y="1366"/>
                </a:moveTo>
                <a:cubicBezTo>
                  <a:pt x="2018" y="1366"/>
                  <a:pt x="2017" y="1366"/>
                  <a:pt x="2016" y="1366"/>
                </a:cubicBezTo>
                <a:cubicBezTo>
                  <a:pt x="2008" y="1366"/>
                  <a:pt x="2020" y="1371"/>
                  <a:pt x="2019" y="1366"/>
                </a:cubicBezTo>
                <a:close/>
                <a:moveTo>
                  <a:pt x="401" y="1368"/>
                </a:moveTo>
                <a:cubicBezTo>
                  <a:pt x="404" y="1368"/>
                  <a:pt x="404" y="1370"/>
                  <a:pt x="406" y="1370"/>
                </a:cubicBezTo>
                <a:cubicBezTo>
                  <a:pt x="407" y="1373"/>
                  <a:pt x="399" y="1372"/>
                  <a:pt x="401" y="1368"/>
                </a:cubicBezTo>
                <a:close/>
                <a:moveTo>
                  <a:pt x="909" y="1401"/>
                </a:moveTo>
                <a:cubicBezTo>
                  <a:pt x="909" y="1400"/>
                  <a:pt x="909" y="1399"/>
                  <a:pt x="909" y="1398"/>
                </a:cubicBezTo>
                <a:cubicBezTo>
                  <a:pt x="906" y="1393"/>
                  <a:pt x="901" y="1403"/>
                  <a:pt x="909" y="1401"/>
                </a:cubicBezTo>
                <a:close/>
                <a:moveTo>
                  <a:pt x="486" y="1401"/>
                </a:moveTo>
                <a:cubicBezTo>
                  <a:pt x="486" y="1405"/>
                  <a:pt x="481" y="1404"/>
                  <a:pt x="477" y="1404"/>
                </a:cubicBezTo>
                <a:cubicBezTo>
                  <a:pt x="477" y="1400"/>
                  <a:pt x="482" y="1401"/>
                  <a:pt x="486" y="1401"/>
                </a:cubicBezTo>
                <a:close/>
                <a:moveTo>
                  <a:pt x="476" y="1414"/>
                </a:moveTo>
                <a:cubicBezTo>
                  <a:pt x="473" y="1412"/>
                  <a:pt x="472" y="1407"/>
                  <a:pt x="468" y="1406"/>
                </a:cubicBezTo>
                <a:cubicBezTo>
                  <a:pt x="466" y="1413"/>
                  <a:pt x="473" y="1418"/>
                  <a:pt x="476" y="1414"/>
                </a:cubicBezTo>
                <a:close/>
                <a:moveTo>
                  <a:pt x="262" y="1412"/>
                </a:moveTo>
                <a:cubicBezTo>
                  <a:pt x="265" y="1414"/>
                  <a:pt x="266" y="1420"/>
                  <a:pt x="260" y="1420"/>
                </a:cubicBezTo>
                <a:cubicBezTo>
                  <a:pt x="260" y="1417"/>
                  <a:pt x="260" y="1414"/>
                  <a:pt x="262" y="1412"/>
                </a:cubicBezTo>
                <a:close/>
                <a:moveTo>
                  <a:pt x="1955" y="1416"/>
                </a:moveTo>
                <a:cubicBezTo>
                  <a:pt x="1960" y="1418"/>
                  <a:pt x="1953" y="1420"/>
                  <a:pt x="1952" y="1419"/>
                </a:cubicBezTo>
                <a:cubicBezTo>
                  <a:pt x="1951" y="1418"/>
                  <a:pt x="1956" y="1417"/>
                  <a:pt x="1955" y="1416"/>
                </a:cubicBezTo>
                <a:close/>
                <a:moveTo>
                  <a:pt x="1706" y="1425"/>
                </a:moveTo>
                <a:cubicBezTo>
                  <a:pt x="1713" y="1423"/>
                  <a:pt x="1715" y="1426"/>
                  <a:pt x="1717" y="1424"/>
                </a:cubicBezTo>
                <a:cubicBezTo>
                  <a:pt x="1714" y="1422"/>
                  <a:pt x="1707" y="1418"/>
                  <a:pt x="1706" y="1425"/>
                </a:cubicBezTo>
                <a:close/>
                <a:moveTo>
                  <a:pt x="1727" y="1425"/>
                </a:moveTo>
                <a:cubicBezTo>
                  <a:pt x="1728" y="1425"/>
                  <a:pt x="1729" y="1425"/>
                  <a:pt x="1730" y="1425"/>
                </a:cubicBezTo>
                <a:cubicBezTo>
                  <a:pt x="1730" y="1424"/>
                  <a:pt x="1730" y="1423"/>
                  <a:pt x="1730" y="1422"/>
                </a:cubicBezTo>
                <a:cubicBezTo>
                  <a:pt x="1729" y="1422"/>
                  <a:pt x="1728" y="1422"/>
                  <a:pt x="1727" y="1422"/>
                </a:cubicBezTo>
                <a:cubicBezTo>
                  <a:pt x="1727" y="1423"/>
                  <a:pt x="1727" y="1424"/>
                  <a:pt x="1727" y="1425"/>
                </a:cubicBezTo>
                <a:close/>
                <a:moveTo>
                  <a:pt x="1644" y="1424"/>
                </a:moveTo>
                <a:cubicBezTo>
                  <a:pt x="1648" y="1423"/>
                  <a:pt x="1649" y="1425"/>
                  <a:pt x="1649" y="1428"/>
                </a:cubicBezTo>
                <a:cubicBezTo>
                  <a:pt x="1646" y="1429"/>
                  <a:pt x="1644" y="1427"/>
                  <a:pt x="1644" y="1424"/>
                </a:cubicBezTo>
                <a:close/>
                <a:moveTo>
                  <a:pt x="1694" y="1425"/>
                </a:moveTo>
                <a:cubicBezTo>
                  <a:pt x="1696" y="1425"/>
                  <a:pt x="1700" y="1425"/>
                  <a:pt x="1697" y="1424"/>
                </a:cubicBezTo>
                <a:cubicBezTo>
                  <a:pt x="1690" y="1425"/>
                  <a:pt x="1678" y="1420"/>
                  <a:pt x="1675" y="1427"/>
                </a:cubicBezTo>
                <a:cubicBezTo>
                  <a:pt x="1683" y="1425"/>
                  <a:pt x="1685" y="1427"/>
                  <a:pt x="1694" y="1425"/>
                </a:cubicBezTo>
                <a:close/>
                <a:moveTo>
                  <a:pt x="542" y="1436"/>
                </a:moveTo>
                <a:cubicBezTo>
                  <a:pt x="540" y="1436"/>
                  <a:pt x="532" y="1436"/>
                  <a:pt x="537" y="1438"/>
                </a:cubicBezTo>
                <a:cubicBezTo>
                  <a:pt x="543" y="1437"/>
                  <a:pt x="546" y="1441"/>
                  <a:pt x="553" y="1439"/>
                </a:cubicBezTo>
                <a:cubicBezTo>
                  <a:pt x="555" y="1433"/>
                  <a:pt x="546" y="1439"/>
                  <a:pt x="546" y="1435"/>
                </a:cubicBezTo>
                <a:cubicBezTo>
                  <a:pt x="544" y="1432"/>
                  <a:pt x="548" y="1429"/>
                  <a:pt x="543" y="1427"/>
                </a:cubicBezTo>
                <a:cubicBezTo>
                  <a:pt x="541" y="1429"/>
                  <a:pt x="541" y="1432"/>
                  <a:pt x="542" y="1436"/>
                </a:cubicBezTo>
                <a:close/>
                <a:moveTo>
                  <a:pt x="1444" y="1449"/>
                </a:moveTo>
                <a:cubicBezTo>
                  <a:pt x="1441" y="1449"/>
                  <a:pt x="1439" y="1448"/>
                  <a:pt x="1438" y="1446"/>
                </a:cubicBezTo>
                <a:cubicBezTo>
                  <a:pt x="1442" y="1442"/>
                  <a:pt x="1437" y="1437"/>
                  <a:pt x="1435" y="1435"/>
                </a:cubicBezTo>
                <a:cubicBezTo>
                  <a:pt x="1438" y="1442"/>
                  <a:pt x="1430" y="1445"/>
                  <a:pt x="1436" y="1450"/>
                </a:cubicBezTo>
                <a:cubicBezTo>
                  <a:pt x="1433" y="1450"/>
                  <a:pt x="1432" y="1452"/>
                  <a:pt x="1431" y="1454"/>
                </a:cubicBezTo>
                <a:cubicBezTo>
                  <a:pt x="1430" y="1454"/>
                  <a:pt x="1428" y="1455"/>
                  <a:pt x="1427" y="1457"/>
                </a:cubicBezTo>
                <a:cubicBezTo>
                  <a:pt x="1429" y="1457"/>
                  <a:pt x="1428" y="1459"/>
                  <a:pt x="1428" y="1462"/>
                </a:cubicBezTo>
                <a:cubicBezTo>
                  <a:pt x="1426" y="1461"/>
                  <a:pt x="1421" y="1463"/>
                  <a:pt x="1419" y="1462"/>
                </a:cubicBezTo>
                <a:cubicBezTo>
                  <a:pt x="1418" y="1461"/>
                  <a:pt x="1419" y="1458"/>
                  <a:pt x="1417" y="1458"/>
                </a:cubicBezTo>
                <a:cubicBezTo>
                  <a:pt x="1416" y="1461"/>
                  <a:pt x="1413" y="1462"/>
                  <a:pt x="1413" y="1465"/>
                </a:cubicBezTo>
                <a:cubicBezTo>
                  <a:pt x="1424" y="1463"/>
                  <a:pt x="1412" y="1477"/>
                  <a:pt x="1417" y="1479"/>
                </a:cubicBezTo>
                <a:cubicBezTo>
                  <a:pt x="1418" y="1478"/>
                  <a:pt x="1418" y="1476"/>
                  <a:pt x="1419" y="1474"/>
                </a:cubicBezTo>
                <a:cubicBezTo>
                  <a:pt x="1419" y="1474"/>
                  <a:pt x="1420" y="1474"/>
                  <a:pt x="1420" y="1474"/>
                </a:cubicBezTo>
                <a:cubicBezTo>
                  <a:pt x="1421" y="1472"/>
                  <a:pt x="1419" y="1466"/>
                  <a:pt x="1422" y="1465"/>
                </a:cubicBezTo>
                <a:cubicBezTo>
                  <a:pt x="1425" y="1465"/>
                  <a:pt x="1426" y="1466"/>
                  <a:pt x="1427" y="1468"/>
                </a:cubicBezTo>
                <a:cubicBezTo>
                  <a:pt x="1427" y="1472"/>
                  <a:pt x="1424" y="1473"/>
                  <a:pt x="1423" y="1476"/>
                </a:cubicBezTo>
                <a:cubicBezTo>
                  <a:pt x="1427" y="1477"/>
                  <a:pt x="1427" y="1481"/>
                  <a:pt x="1429" y="1484"/>
                </a:cubicBezTo>
                <a:cubicBezTo>
                  <a:pt x="1426" y="1484"/>
                  <a:pt x="1428" y="1491"/>
                  <a:pt x="1431" y="1490"/>
                </a:cubicBezTo>
                <a:cubicBezTo>
                  <a:pt x="1432" y="1485"/>
                  <a:pt x="1429" y="1475"/>
                  <a:pt x="1436" y="1476"/>
                </a:cubicBezTo>
                <a:cubicBezTo>
                  <a:pt x="1436" y="1472"/>
                  <a:pt x="1433" y="1472"/>
                  <a:pt x="1434" y="1468"/>
                </a:cubicBezTo>
                <a:cubicBezTo>
                  <a:pt x="1438" y="1467"/>
                  <a:pt x="1439" y="1463"/>
                  <a:pt x="1444" y="1463"/>
                </a:cubicBezTo>
                <a:cubicBezTo>
                  <a:pt x="1448" y="1465"/>
                  <a:pt x="1451" y="1469"/>
                  <a:pt x="1450" y="1477"/>
                </a:cubicBezTo>
                <a:cubicBezTo>
                  <a:pt x="1458" y="1475"/>
                  <a:pt x="1463" y="1474"/>
                  <a:pt x="1471" y="1476"/>
                </a:cubicBezTo>
                <a:cubicBezTo>
                  <a:pt x="1473" y="1473"/>
                  <a:pt x="1473" y="1469"/>
                  <a:pt x="1478" y="1470"/>
                </a:cubicBezTo>
                <a:cubicBezTo>
                  <a:pt x="1480" y="1471"/>
                  <a:pt x="1484" y="1471"/>
                  <a:pt x="1485" y="1474"/>
                </a:cubicBezTo>
                <a:cubicBezTo>
                  <a:pt x="1488" y="1477"/>
                  <a:pt x="1486" y="1484"/>
                  <a:pt x="1490" y="1485"/>
                </a:cubicBezTo>
                <a:cubicBezTo>
                  <a:pt x="1491" y="1483"/>
                  <a:pt x="1491" y="1482"/>
                  <a:pt x="1493" y="1481"/>
                </a:cubicBezTo>
                <a:cubicBezTo>
                  <a:pt x="1492" y="1489"/>
                  <a:pt x="1498" y="1481"/>
                  <a:pt x="1499" y="1487"/>
                </a:cubicBezTo>
                <a:cubicBezTo>
                  <a:pt x="1497" y="1487"/>
                  <a:pt x="1495" y="1487"/>
                  <a:pt x="1494" y="1489"/>
                </a:cubicBezTo>
                <a:cubicBezTo>
                  <a:pt x="1499" y="1489"/>
                  <a:pt x="1492" y="1491"/>
                  <a:pt x="1493" y="1493"/>
                </a:cubicBezTo>
                <a:cubicBezTo>
                  <a:pt x="1499" y="1493"/>
                  <a:pt x="1494" y="1497"/>
                  <a:pt x="1494" y="1498"/>
                </a:cubicBezTo>
                <a:cubicBezTo>
                  <a:pt x="1494" y="1497"/>
                  <a:pt x="1496" y="1501"/>
                  <a:pt x="1496" y="1501"/>
                </a:cubicBezTo>
                <a:cubicBezTo>
                  <a:pt x="1496" y="1503"/>
                  <a:pt x="1497" y="1504"/>
                  <a:pt x="1499" y="1504"/>
                </a:cubicBezTo>
                <a:cubicBezTo>
                  <a:pt x="1499" y="1499"/>
                  <a:pt x="1499" y="1494"/>
                  <a:pt x="1497" y="1490"/>
                </a:cubicBezTo>
                <a:cubicBezTo>
                  <a:pt x="1499" y="1490"/>
                  <a:pt x="1501" y="1489"/>
                  <a:pt x="1502" y="1489"/>
                </a:cubicBezTo>
                <a:cubicBezTo>
                  <a:pt x="1502" y="1495"/>
                  <a:pt x="1507" y="1498"/>
                  <a:pt x="1513" y="1495"/>
                </a:cubicBezTo>
                <a:cubicBezTo>
                  <a:pt x="1512" y="1499"/>
                  <a:pt x="1506" y="1498"/>
                  <a:pt x="1506" y="1503"/>
                </a:cubicBezTo>
                <a:cubicBezTo>
                  <a:pt x="1510" y="1503"/>
                  <a:pt x="1511" y="1506"/>
                  <a:pt x="1516" y="1504"/>
                </a:cubicBezTo>
                <a:cubicBezTo>
                  <a:pt x="1517" y="1500"/>
                  <a:pt x="1514" y="1499"/>
                  <a:pt x="1514" y="1495"/>
                </a:cubicBezTo>
                <a:cubicBezTo>
                  <a:pt x="1518" y="1495"/>
                  <a:pt x="1519" y="1494"/>
                  <a:pt x="1519" y="1490"/>
                </a:cubicBezTo>
                <a:cubicBezTo>
                  <a:pt x="1515" y="1489"/>
                  <a:pt x="1516" y="1490"/>
                  <a:pt x="1510" y="1489"/>
                </a:cubicBezTo>
                <a:cubicBezTo>
                  <a:pt x="1509" y="1490"/>
                  <a:pt x="1510" y="1493"/>
                  <a:pt x="1508" y="1493"/>
                </a:cubicBezTo>
                <a:cubicBezTo>
                  <a:pt x="1504" y="1491"/>
                  <a:pt x="1503" y="1487"/>
                  <a:pt x="1502" y="1482"/>
                </a:cubicBezTo>
                <a:cubicBezTo>
                  <a:pt x="1500" y="1482"/>
                  <a:pt x="1498" y="1481"/>
                  <a:pt x="1498" y="1479"/>
                </a:cubicBezTo>
                <a:cubicBezTo>
                  <a:pt x="1499" y="1479"/>
                  <a:pt x="1499" y="1478"/>
                  <a:pt x="1499" y="1476"/>
                </a:cubicBezTo>
                <a:cubicBezTo>
                  <a:pt x="1497" y="1476"/>
                  <a:pt x="1495" y="1476"/>
                  <a:pt x="1495" y="1474"/>
                </a:cubicBezTo>
                <a:cubicBezTo>
                  <a:pt x="1498" y="1475"/>
                  <a:pt x="1495" y="1469"/>
                  <a:pt x="1496" y="1466"/>
                </a:cubicBezTo>
                <a:cubicBezTo>
                  <a:pt x="1499" y="1466"/>
                  <a:pt x="1501" y="1465"/>
                  <a:pt x="1503" y="1463"/>
                </a:cubicBezTo>
                <a:cubicBezTo>
                  <a:pt x="1493" y="1463"/>
                  <a:pt x="1497" y="1449"/>
                  <a:pt x="1495" y="1446"/>
                </a:cubicBezTo>
                <a:cubicBezTo>
                  <a:pt x="1489" y="1445"/>
                  <a:pt x="1490" y="1451"/>
                  <a:pt x="1483" y="1449"/>
                </a:cubicBezTo>
                <a:cubicBezTo>
                  <a:pt x="1482" y="1442"/>
                  <a:pt x="1475" y="1441"/>
                  <a:pt x="1478" y="1435"/>
                </a:cubicBezTo>
                <a:cubicBezTo>
                  <a:pt x="1476" y="1435"/>
                  <a:pt x="1473" y="1435"/>
                  <a:pt x="1471" y="1435"/>
                </a:cubicBezTo>
                <a:cubicBezTo>
                  <a:pt x="1469" y="1439"/>
                  <a:pt x="1473" y="1439"/>
                  <a:pt x="1472" y="1444"/>
                </a:cubicBezTo>
                <a:cubicBezTo>
                  <a:pt x="1474" y="1444"/>
                  <a:pt x="1476" y="1444"/>
                  <a:pt x="1477" y="1446"/>
                </a:cubicBezTo>
                <a:cubicBezTo>
                  <a:pt x="1477" y="1449"/>
                  <a:pt x="1475" y="1451"/>
                  <a:pt x="1475" y="1454"/>
                </a:cubicBezTo>
                <a:cubicBezTo>
                  <a:pt x="1474" y="1458"/>
                  <a:pt x="1477" y="1463"/>
                  <a:pt x="1473" y="1466"/>
                </a:cubicBezTo>
                <a:cubicBezTo>
                  <a:pt x="1468" y="1465"/>
                  <a:pt x="1467" y="1469"/>
                  <a:pt x="1462" y="1468"/>
                </a:cubicBezTo>
                <a:cubicBezTo>
                  <a:pt x="1462" y="1466"/>
                  <a:pt x="1464" y="1466"/>
                  <a:pt x="1464" y="1463"/>
                </a:cubicBezTo>
                <a:cubicBezTo>
                  <a:pt x="1459" y="1460"/>
                  <a:pt x="1456" y="1456"/>
                  <a:pt x="1453" y="1450"/>
                </a:cubicBezTo>
                <a:cubicBezTo>
                  <a:pt x="1452" y="1449"/>
                  <a:pt x="1454" y="1446"/>
                  <a:pt x="1453" y="1444"/>
                </a:cubicBezTo>
                <a:cubicBezTo>
                  <a:pt x="1453" y="1444"/>
                  <a:pt x="1452" y="1444"/>
                  <a:pt x="1452" y="1443"/>
                </a:cubicBezTo>
                <a:cubicBezTo>
                  <a:pt x="1452" y="1442"/>
                  <a:pt x="1452" y="1440"/>
                  <a:pt x="1452" y="1439"/>
                </a:cubicBezTo>
                <a:cubicBezTo>
                  <a:pt x="1451" y="1439"/>
                  <a:pt x="1448" y="1440"/>
                  <a:pt x="1449" y="1438"/>
                </a:cubicBezTo>
                <a:cubicBezTo>
                  <a:pt x="1451" y="1438"/>
                  <a:pt x="1454" y="1432"/>
                  <a:pt x="1449" y="1433"/>
                </a:cubicBezTo>
                <a:cubicBezTo>
                  <a:pt x="1446" y="1437"/>
                  <a:pt x="1450" y="1448"/>
                  <a:pt x="1444" y="1449"/>
                </a:cubicBezTo>
                <a:close/>
                <a:moveTo>
                  <a:pt x="1481" y="1455"/>
                </a:moveTo>
                <a:cubicBezTo>
                  <a:pt x="1482" y="1456"/>
                  <a:pt x="1483" y="1457"/>
                  <a:pt x="1484" y="1457"/>
                </a:cubicBezTo>
                <a:cubicBezTo>
                  <a:pt x="1484" y="1458"/>
                  <a:pt x="1482" y="1458"/>
                  <a:pt x="1482" y="1460"/>
                </a:cubicBezTo>
                <a:cubicBezTo>
                  <a:pt x="1481" y="1460"/>
                  <a:pt x="1481" y="1458"/>
                  <a:pt x="1479" y="1458"/>
                </a:cubicBezTo>
                <a:cubicBezTo>
                  <a:pt x="1480" y="1457"/>
                  <a:pt x="1481" y="1457"/>
                  <a:pt x="1481" y="1455"/>
                </a:cubicBezTo>
                <a:close/>
                <a:moveTo>
                  <a:pt x="1482" y="1462"/>
                </a:moveTo>
                <a:cubicBezTo>
                  <a:pt x="1484" y="1462"/>
                  <a:pt x="1487" y="1462"/>
                  <a:pt x="1489" y="1462"/>
                </a:cubicBezTo>
                <a:cubicBezTo>
                  <a:pt x="1489" y="1463"/>
                  <a:pt x="1489" y="1464"/>
                  <a:pt x="1489" y="1465"/>
                </a:cubicBezTo>
                <a:cubicBezTo>
                  <a:pt x="1487" y="1465"/>
                  <a:pt x="1484" y="1465"/>
                  <a:pt x="1482" y="1465"/>
                </a:cubicBezTo>
                <a:cubicBezTo>
                  <a:pt x="1482" y="1464"/>
                  <a:pt x="1482" y="1463"/>
                  <a:pt x="1482" y="1462"/>
                </a:cubicBezTo>
                <a:close/>
                <a:moveTo>
                  <a:pt x="1612" y="1435"/>
                </a:moveTo>
                <a:cubicBezTo>
                  <a:pt x="1610" y="1435"/>
                  <a:pt x="1609" y="1435"/>
                  <a:pt x="1607" y="1435"/>
                </a:cubicBezTo>
                <a:cubicBezTo>
                  <a:pt x="1606" y="1435"/>
                  <a:pt x="1604" y="1435"/>
                  <a:pt x="1604" y="1436"/>
                </a:cubicBezTo>
                <a:cubicBezTo>
                  <a:pt x="1606" y="1435"/>
                  <a:pt x="1612" y="1438"/>
                  <a:pt x="1612" y="1435"/>
                </a:cubicBezTo>
                <a:close/>
                <a:moveTo>
                  <a:pt x="567" y="1439"/>
                </a:moveTo>
                <a:cubicBezTo>
                  <a:pt x="568" y="1439"/>
                  <a:pt x="570" y="1439"/>
                  <a:pt x="571" y="1439"/>
                </a:cubicBezTo>
                <a:cubicBezTo>
                  <a:pt x="574" y="1438"/>
                  <a:pt x="579" y="1439"/>
                  <a:pt x="581" y="1436"/>
                </a:cubicBezTo>
                <a:cubicBezTo>
                  <a:pt x="576" y="1438"/>
                  <a:pt x="566" y="1433"/>
                  <a:pt x="567" y="1439"/>
                </a:cubicBezTo>
                <a:close/>
                <a:moveTo>
                  <a:pt x="288" y="1441"/>
                </a:moveTo>
                <a:cubicBezTo>
                  <a:pt x="289" y="1441"/>
                  <a:pt x="290" y="1441"/>
                  <a:pt x="291" y="1441"/>
                </a:cubicBezTo>
                <a:cubicBezTo>
                  <a:pt x="291" y="1440"/>
                  <a:pt x="291" y="1439"/>
                  <a:pt x="291" y="1438"/>
                </a:cubicBezTo>
                <a:cubicBezTo>
                  <a:pt x="290" y="1438"/>
                  <a:pt x="289" y="1438"/>
                  <a:pt x="288" y="1438"/>
                </a:cubicBezTo>
                <a:cubicBezTo>
                  <a:pt x="288" y="1439"/>
                  <a:pt x="288" y="1440"/>
                  <a:pt x="288" y="1441"/>
                </a:cubicBezTo>
                <a:close/>
                <a:moveTo>
                  <a:pt x="697" y="1449"/>
                </a:moveTo>
                <a:cubicBezTo>
                  <a:pt x="701" y="1450"/>
                  <a:pt x="709" y="1447"/>
                  <a:pt x="705" y="1444"/>
                </a:cubicBezTo>
                <a:cubicBezTo>
                  <a:pt x="705" y="1446"/>
                  <a:pt x="702" y="1446"/>
                  <a:pt x="700" y="1446"/>
                </a:cubicBezTo>
                <a:cubicBezTo>
                  <a:pt x="700" y="1445"/>
                  <a:pt x="700" y="1444"/>
                  <a:pt x="699" y="1444"/>
                </a:cubicBezTo>
                <a:cubicBezTo>
                  <a:pt x="699" y="1446"/>
                  <a:pt x="698" y="1448"/>
                  <a:pt x="697" y="1449"/>
                </a:cubicBezTo>
                <a:close/>
                <a:moveTo>
                  <a:pt x="988" y="1446"/>
                </a:moveTo>
                <a:cubicBezTo>
                  <a:pt x="990" y="1445"/>
                  <a:pt x="991" y="1451"/>
                  <a:pt x="990" y="1452"/>
                </a:cubicBezTo>
                <a:cubicBezTo>
                  <a:pt x="989" y="1453"/>
                  <a:pt x="985" y="1448"/>
                  <a:pt x="988" y="1446"/>
                </a:cubicBezTo>
                <a:close/>
                <a:moveTo>
                  <a:pt x="1170" y="1446"/>
                </a:moveTo>
                <a:cubicBezTo>
                  <a:pt x="1177" y="1447"/>
                  <a:pt x="1168" y="1455"/>
                  <a:pt x="1170" y="1446"/>
                </a:cubicBezTo>
                <a:close/>
                <a:moveTo>
                  <a:pt x="1261" y="1446"/>
                </a:moveTo>
                <a:cubicBezTo>
                  <a:pt x="1264" y="1448"/>
                  <a:pt x="1264" y="1452"/>
                  <a:pt x="1264" y="1457"/>
                </a:cubicBezTo>
                <a:cubicBezTo>
                  <a:pt x="1262" y="1454"/>
                  <a:pt x="1257" y="1450"/>
                  <a:pt x="1261" y="1446"/>
                </a:cubicBezTo>
                <a:close/>
                <a:moveTo>
                  <a:pt x="568" y="1447"/>
                </a:moveTo>
                <a:cubicBezTo>
                  <a:pt x="571" y="1447"/>
                  <a:pt x="572" y="1456"/>
                  <a:pt x="567" y="1454"/>
                </a:cubicBezTo>
                <a:cubicBezTo>
                  <a:pt x="568" y="1452"/>
                  <a:pt x="569" y="1450"/>
                  <a:pt x="568" y="1447"/>
                </a:cubicBezTo>
                <a:close/>
                <a:moveTo>
                  <a:pt x="287" y="1449"/>
                </a:moveTo>
                <a:cubicBezTo>
                  <a:pt x="296" y="1451"/>
                  <a:pt x="281" y="1456"/>
                  <a:pt x="287" y="1449"/>
                </a:cubicBezTo>
                <a:close/>
                <a:moveTo>
                  <a:pt x="598" y="1452"/>
                </a:moveTo>
                <a:cubicBezTo>
                  <a:pt x="599" y="1452"/>
                  <a:pt x="600" y="1452"/>
                  <a:pt x="601" y="1452"/>
                </a:cubicBezTo>
                <a:cubicBezTo>
                  <a:pt x="601" y="1451"/>
                  <a:pt x="601" y="1450"/>
                  <a:pt x="601" y="1449"/>
                </a:cubicBezTo>
                <a:cubicBezTo>
                  <a:pt x="600" y="1449"/>
                  <a:pt x="599" y="1449"/>
                  <a:pt x="598" y="1449"/>
                </a:cubicBezTo>
                <a:cubicBezTo>
                  <a:pt x="598" y="1450"/>
                  <a:pt x="598" y="1451"/>
                  <a:pt x="598" y="1452"/>
                </a:cubicBezTo>
                <a:close/>
                <a:moveTo>
                  <a:pt x="1067" y="1452"/>
                </a:moveTo>
                <a:cubicBezTo>
                  <a:pt x="1068" y="1448"/>
                  <a:pt x="1074" y="1451"/>
                  <a:pt x="1075" y="1452"/>
                </a:cubicBezTo>
                <a:cubicBezTo>
                  <a:pt x="1075" y="1456"/>
                  <a:pt x="1068" y="1453"/>
                  <a:pt x="1067" y="1452"/>
                </a:cubicBezTo>
                <a:close/>
                <a:moveTo>
                  <a:pt x="1275" y="1463"/>
                </a:moveTo>
                <a:cubicBezTo>
                  <a:pt x="1274" y="1464"/>
                  <a:pt x="1265" y="1462"/>
                  <a:pt x="1270" y="1465"/>
                </a:cubicBezTo>
                <a:cubicBezTo>
                  <a:pt x="1277" y="1464"/>
                  <a:pt x="1274" y="1470"/>
                  <a:pt x="1280" y="1466"/>
                </a:cubicBezTo>
                <a:cubicBezTo>
                  <a:pt x="1280" y="1468"/>
                  <a:pt x="1281" y="1468"/>
                  <a:pt x="1281" y="1470"/>
                </a:cubicBezTo>
                <a:cubicBezTo>
                  <a:pt x="1281" y="1472"/>
                  <a:pt x="1279" y="1473"/>
                  <a:pt x="1279" y="1476"/>
                </a:cubicBezTo>
                <a:cubicBezTo>
                  <a:pt x="1281" y="1476"/>
                  <a:pt x="1284" y="1476"/>
                  <a:pt x="1284" y="1477"/>
                </a:cubicBezTo>
                <a:cubicBezTo>
                  <a:pt x="1287" y="1481"/>
                  <a:pt x="1284" y="1484"/>
                  <a:pt x="1284" y="1485"/>
                </a:cubicBezTo>
                <a:cubicBezTo>
                  <a:pt x="1284" y="1486"/>
                  <a:pt x="1287" y="1488"/>
                  <a:pt x="1287" y="1489"/>
                </a:cubicBezTo>
                <a:cubicBezTo>
                  <a:pt x="1288" y="1491"/>
                  <a:pt x="1287" y="1493"/>
                  <a:pt x="1290" y="1493"/>
                </a:cubicBezTo>
                <a:cubicBezTo>
                  <a:pt x="1287" y="1487"/>
                  <a:pt x="1292" y="1486"/>
                  <a:pt x="1293" y="1481"/>
                </a:cubicBezTo>
                <a:cubicBezTo>
                  <a:pt x="1291" y="1481"/>
                  <a:pt x="1289" y="1479"/>
                  <a:pt x="1289" y="1477"/>
                </a:cubicBezTo>
                <a:cubicBezTo>
                  <a:pt x="1293" y="1473"/>
                  <a:pt x="1293" y="1473"/>
                  <a:pt x="1292" y="1465"/>
                </a:cubicBezTo>
                <a:cubicBezTo>
                  <a:pt x="1288" y="1462"/>
                  <a:pt x="1280" y="1458"/>
                  <a:pt x="1277" y="1455"/>
                </a:cubicBezTo>
                <a:cubicBezTo>
                  <a:pt x="1276" y="1454"/>
                  <a:pt x="1277" y="1450"/>
                  <a:pt x="1275" y="1454"/>
                </a:cubicBezTo>
                <a:cubicBezTo>
                  <a:pt x="1274" y="1458"/>
                  <a:pt x="1277" y="1460"/>
                  <a:pt x="1275" y="1463"/>
                </a:cubicBezTo>
                <a:close/>
                <a:moveTo>
                  <a:pt x="288" y="1457"/>
                </a:moveTo>
                <a:cubicBezTo>
                  <a:pt x="288" y="1456"/>
                  <a:pt x="294" y="1454"/>
                  <a:pt x="295" y="1455"/>
                </a:cubicBezTo>
                <a:cubicBezTo>
                  <a:pt x="295" y="1456"/>
                  <a:pt x="291" y="1460"/>
                  <a:pt x="288" y="1457"/>
                </a:cubicBezTo>
                <a:close/>
                <a:moveTo>
                  <a:pt x="1215" y="1468"/>
                </a:moveTo>
                <a:cubicBezTo>
                  <a:pt x="1213" y="1469"/>
                  <a:pt x="1211" y="1470"/>
                  <a:pt x="1210" y="1471"/>
                </a:cubicBezTo>
                <a:cubicBezTo>
                  <a:pt x="1216" y="1470"/>
                  <a:pt x="1215" y="1478"/>
                  <a:pt x="1219" y="1479"/>
                </a:cubicBezTo>
                <a:cubicBezTo>
                  <a:pt x="1220" y="1475"/>
                  <a:pt x="1219" y="1473"/>
                  <a:pt x="1218" y="1471"/>
                </a:cubicBezTo>
                <a:cubicBezTo>
                  <a:pt x="1219" y="1468"/>
                  <a:pt x="1225" y="1471"/>
                  <a:pt x="1225" y="1468"/>
                </a:cubicBezTo>
                <a:cubicBezTo>
                  <a:pt x="1215" y="1471"/>
                  <a:pt x="1223" y="1455"/>
                  <a:pt x="1216" y="1455"/>
                </a:cubicBezTo>
                <a:cubicBezTo>
                  <a:pt x="1216" y="1460"/>
                  <a:pt x="1213" y="1462"/>
                  <a:pt x="1215" y="1468"/>
                </a:cubicBezTo>
                <a:close/>
                <a:moveTo>
                  <a:pt x="1074" y="1489"/>
                </a:moveTo>
                <a:cubicBezTo>
                  <a:pt x="1071" y="1489"/>
                  <a:pt x="1073" y="1493"/>
                  <a:pt x="1071" y="1493"/>
                </a:cubicBezTo>
                <a:cubicBezTo>
                  <a:pt x="1067" y="1493"/>
                  <a:pt x="1066" y="1491"/>
                  <a:pt x="1061" y="1492"/>
                </a:cubicBezTo>
                <a:cubicBezTo>
                  <a:pt x="1061" y="1490"/>
                  <a:pt x="1059" y="1489"/>
                  <a:pt x="1058" y="1487"/>
                </a:cubicBezTo>
                <a:cubicBezTo>
                  <a:pt x="1057" y="1486"/>
                  <a:pt x="1058" y="1483"/>
                  <a:pt x="1057" y="1482"/>
                </a:cubicBezTo>
                <a:cubicBezTo>
                  <a:pt x="1056" y="1482"/>
                  <a:pt x="1054" y="1483"/>
                  <a:pt x="1054" y="1482"/>
                </a:cubicBezTo>
                <a:cubicBezTo>
                  <a:pt x="1051" y="1479"/>
                  <a:pt x="1050" y="1474"/>
                  <a:pt x="1046" y="1471"/>
                </a:cubicBezTo>
                <a:cubicBezTo>
                  <a:pt x="1047" y="1474"/>
                  <a:pt x="1044" y="1476"/>
                  <a:pt x="1044" y="1477"/>
                </a:cubicBezTo>
                <a:cubicBezTo>
                  <a:pt x="1044" y="1479"/>
                  <a:pt x="1046" y="1479"/>
                  <a:pt x="1046" y="1479"/>
                </a:cubicBezTo>
                <a:cubicBezTo>
                  <a:pt x="1046" y="1482"/>
                  <a:pt x="1047" y="1488"/>
                  <a:pt x="1047" y="1490"/>
                </a:cubicBezTo>
                <a:cubicBezTo>
                  <a:pt x="1049" y="1493"/>
                  <a:pt x="1054" y="1493"/>
                  <a:pt x="1052" y="1496"/>
                </a:cubicBezTo>
                <a:cubicBezTo>
                  <a:pt x="1057" y="1496"/>
                  <a:pt x="1065" y="1498"/>
                  <a:pt x="1068" y="1495"/>
                </a:cubicBezTo>
                <a:cubicBezTo>
                  <a:pt x="1071" y="1499"/>
                  <a:pt x="1081" y="1496"/>
                  <a:pt x="1083" y="1493"/>
                </a:cubicBezTo>
                <a:cubicBezTo>
                  <a:pt x="1083" y="1486"/>
                  <a:pt x="1079" y="1476"/>
                  <a:pt x="1083" y="1470"/>
                </a:cubicBezTo>
                <a:cubicBezTo>
                  <a:pt x="1081" y="1468"/>
                  <a:pt x="1078" y="1467"/>
                  <a:pt x="1077" y="1465"/>
                </a:cubicBezTo>
                <a:cubicBezTo>
                  <a:pt x="1078" y="1460"/>
                  <a:pt x="1073" y="1462"/>
                  <a:pt x="1074" y="1457"/>
                </a:cubicBezTo>
                <a:cubicBezTo>
                  <a:pt x="1072" y="1457"/>
                  <a:pt x="1071" y="1457"/>
                  <a:pt x="1069" y="1457"/>
                </a:cubicBezTo>
                <a:cubicBezTo>
                  <a:pt x="1070" y="1468"/>
                  <a:pt x="1074" y="1476"/>
                  <a:pt x="1074" y="1489"/>
                </a:cubicBezTo>
                <a:close/>
                <a:moveTo>
                  <a:pt x="1170" y="1463"/>
                </a:moveTo>
                <a:cubicBezTo>
                  <a:pt x="1170" y="1465"/>
                  <a:pt x="1171" y="1464"/>
                  <a:pt x="1171" y="1465"/>
                </a:cubicBezTo>
                <a:cubicBezTo>
                  <a:pt x="1173" y="1467"/>
                  <a:pt x="1172" y="1468"/>
                  <a:pt x="1173" y="1471"/>
                </a:cubicBezTo>
                <a:cubicBezTo>
                  <a:pt x="1173" y="1474"/>
                  <a:pt x="1176" y="1475"/>
                  <a:pt x="1176" y="1477"/>
                </a:cubicBezTo>
                <a:cubicBezTo>
                  <a:pt x="1176" y="1478"/>
                  <a:pt x="1174" y="1478"/>
                  <a:pt x="1174" y="1481"/>
                </a:cubicBezTo>
                <a:cubicBezTo>
                  <a:pt x="1174" y="1481"/>
                  <a:pt x="1177" y="1483"/>
                  <a:pt x="1177" y="1484"/>
                </a:cubicBezTo>
                <a:cubicBezTo>
                  <a:pt x="1178" y="1486"/>
                  <a:pt x="1177" y="1491"/>
                  <a:pt x="1180" y="1492"/>
                </a:cubicBezTo>
                <a:cubicBezTo>
                  <a:pt x="1183" y="1487"/>
                  <a:pt x="1191" y="1488"/>
                  <a:pt x="1197" y="1487"/>
                </a:cubicBezTo>
                <a:cubicBezTo>
                  <a:pt x="1196" y="1476"/>
                  <a:pt x="1206" y="1478"/>
                  <a:pt x="1207" y="1470"/>
                </a:cubicBezTo>
                <a:cubicBezTo>
                  <a:pt x="1207" y="1466"/>
                  <a:pt x="1204" y="1466"/>
                  <a:pt x="1205" y="1462"/>
                </a:cubicBezTo>
                <a:cubicBezTo>
                  <a:pt x="1203" y="1461"/>
                  <a:pt x="1201" y="1462"/>
                  <a:pt x="1199" y="1463"/>
                </a:cubicBezTo>
                <a:cubicBezTo>
                  <a:pt x="1198" y="1464"/>
                  <a:pt x="1199" y="1467"/>
                  <a:pt x="1198" y="1468"/>
                </a:cubicBezTo>
                <a:cubicBezTo>
                  <a:pt x="1197" y="1468"/>
                  <a:pt x="1195" y="1467"/>
                  <a:pt x="1194" y="1468"/>
                </a:cubicBezTo>
                <a:cubicBezTo>
                  <a:pt x="1193" y="1470"/>
                  <a:pt x="1195" y="1475"/>
                  <a:pt x="1191" y="1474"/>
                </a:cubicBezTo>
                <a:cubicBezTo>
                  <a:pt x="1189" y="1470"/>
                  <a:pt x="1186" y="1468"/>
                  <a:pt x="1180" y="1468"/>
                </a:cubicBezTo>
                <a:cubicBezTo>
                  <a:pt x="1182" y="1462"/>
                  <a:pt x="1176" y="1465"/>
                  <a:pt x="1174" y="1463"/>
                </a:cubicBezTo>
                <a:cubicBezTo>
                  <a:pt x="1173" y="1462"/>
                  <a:pt x="1174" y="1459"/>
                  <a:pt x="1173" y="1458"/>
                </a:cubicBezTo>
                <a:cubicBezTo>
                  <a:pt x="1172" y="1458"/>
                  <a:pt x="1170" y="1459"/>
                  <a:pt x="1170" y="1458"/>
                </a:cubicBezTo>
                <a:cubicBezTo>
                  <a:pt x="1169" y="1458"/>
                  <a:pt x="1167" y="1455"/>
                  <a:pt x="1167" y="1458"/>
                </a:cubicBezTo>
                <a:cubicBezTo>
                  <a:pt x="1169" y="1459"/>
                  <a:pt x="1170" y="1460"/>
                  <a:pt x="1170" y="1463"/>
                </a:cubicBezTo>
                <a:close/>
                <a:moveTo>
                  <a:pt x="1092" y="1474"/>
                </a:moveTo>
                <a:cubicBezTo>
                  <a:pt x="1092" y="1474"/>
                  <a:pt x="1090" y="1470"/>
                  <a:pt x="1088" y="1471"/>
                </a:cubicBezTo>
                <a:cubicBezTo>
                  <a:pt x="1088" y="1472"/>
                  <a:pt x="1088" y="1473"/>
                  <a:pt x="1088" y="1474"/>
                </a:cubicBezTo>
                <a:cubicBezTo>
                  <a:pt x="1087" y="1474"/>
                  <a:pt x="1086" y="1474"/>
                  <a:pt x="1086" y="1476"/>
                </a:cubicBezTo>
                <a:cubicBezTo>
                  <a:pt x="1091" y="1481"/>
                  <a:pt x="1096" y="1473"/>
                  <a:pt x="1102" y="1473"/>
                </a:cubicBezTo>
                <a:cubicBezTo>
                  <a:pt x="1107" y="1473"/>
                  <a:pt x="1110" y="1473"/>
                  <a:pt x="1114" y="1477"/>
                </a:cubicBezTo>
                <a:cubicBezTo>
                  <a:pt x="1114" y="1480"/>
                  <a:pt x="1111" y="1479"/>
                  <a:pt x="1111" y="1481"/>
                </a:cubicBezTo>
                <a:cubicBezTo>
                  <a:pt x="1114" y="1483"/>
                  <a:pt x="1114" y="1488"/>
                  <a:pt x="1115" y="1492"/>
                </a:cubicBezTo>
                <a:cubicBezTo>
                  <a:pt x="1123" y="1490"/>
                  <a:pt x="1122" y="1481"/>
                  <a:pt x="1120" y="1474"/>
                </a:cubicBezTo>
                <a:cubicBezTo>
                  <a:pt x="1120" y="1474"/>
                  <a:pt x="1117" y="1471"/>
                  <a:pt x="1117" y="1471"/>
                </a:cubicBezTo>
                <a:cubicBezTo>
                  <a:pt x="1115" y="1468"/>
                  <a:pt x="1113" y="1466"/>
                  <a:pt x="1114" y="1462"/>
                </a:cubicBezTo>
                <a:cubicBezTo>
                  <a:pt x="1108" y="1462"/>
                  <a:pt x="1110" y="1470"/>
                  <a:pt x="1103" y="1470"/>
                </a:cubicBezTo>
                <a:cubicBezTo>
                  <a:pt x="1099" y="1470"/>
                  <a:pt x="1100" y="1457"/>
                  <a:pt x="1095" y="1463"/>
                </a:cubicBezTo>
                <a:cubicBezTo>
                  <a:pt x="1100" y="1467"/>
                  <a:pt x="1096" y="1474"/>
                  <a:pt x="1092" y="1474"/>
                </a:cubicBezTo>
                <a:close/>
                <a:moveTo>
                  <a:pt x="1137" y="1476"/>
                </a:moveTo>
                <a:cubicBezTo>
                  <a:pt x="1137" y="1478"/>
                  <a:pt x="1134" y="1482"/>
                  <a:pt x="1139" y="1481"/>
                </a:cubicBezTo>
                <a:cubicBezTo>
                  <a:pt x="1142" y="1481"/>
                  <a:pt x="1139" y="1476"/>
                  <a:pt x="1140" y="1474"/>
                </a:cubicBezTo>
                <a:cubicBezTo>
                  <a:pt x="1141" y="1473"/>
                  <a:pt x="1144" y="1475"/>
                  <a:pt x="1143" y="1473"/>
                </a:cubicBezTo>
                <a:cubicBezTo>
                  <a:pt x="1142" y="1472"/>
                  <a:pt x="1141" y="1471"/>
                  <a:pt x="1140" y="1470"/>
                </a:cubicBezTo>
                <a:cubicBezTo>
                  <a:pt x="1137" y="1466"/>
                  <a:pt x="1143" y="1462"/>
                  <a:pt x="1137" y="1462"/>
                </a:cubicBezTo>
                <a:cubicBezTo>
                  <a:pt x="1137" y="1465"/>
                  <a:pt x="1137" y="1471"/>
                  <a:pt x="1137" y="1476"/>
                </a:cubicBezTo>
                <a:close/>
                <a:moveTo>
                  <a:pt x="1241" y="1476"/>
                </a:moveTo>
                <a:cubicBezTo>
                  <a:pt x="1243" y="1476"/>
                  <a:pt x="1245" y="1477"/>
                  <a:pt x="1245" y="1479"/>
                </a:cubicBezTo>
                <a:cubicBezTo>
                  <a:pt x="1244" y="1482"/>
                  <a:pt x="1236" y="1478"/>
                  <a:pt x="1235" y="1482"/>
                </a:cubicBezTo>
                <a:cubicBezTo>
                  <a:pt x="1237" y="1482"/>
                  <a:pt x="1236" y="1486"/>
                  <a:pt x="1236" y="1489"/>
                </a:cubicBezTo>
                <a:cubicBezTo>
                  <a:pt x="1246" y="1490"/>
                  <a:pt x="1250" y="1486"/>
                  <a:pt x="1252" y="1479"/>
                </a:cubicBezTo>
                <a:cubicBezTo>
                  <a:pt x="1243" y="1478"/>
                  <a:pt x="1249" y="1472"/>
                  <a:pt x="1249" y="1468"/>
                </a:cubicBezTo>
                <a:cubicBezTo>
                  <a:pt x="1248" y="1466"/>
                  <a:pt x="1246" y="1464"/>
                  <a:pt x="1246" y="1463"/>
                </a:cubicBezTo>
                <a:cubicBezTo>
                  <a:pt x="1245" y="1462"/>
                  <a:pt x="1245" y="1461"/>
                  <a:pt x="1242" y="1462"/>
                </a:cubicBezTo>
                <a:cubicBezTo>
                  <a:pt x="1242" y="1470"/>
                  <a:pt x="1242" y="1470"/>
                  <a:pt x="1241" y="1476"/>
                </a:cubicBezTo>
                <a:close/>
                <a:moveTo>
                  <a:pt x="1252" y="1471"/>
                </a:moveTo>
                <a:cubicBezTo>
                  <a:pt x="1253" y="1477"/>
                  <a:pt x="1257" y="1483"/>
                  <a:pt x="1252" y="1487"/>
                </a:cubicBezTo>
                <a:cubicBezTo>
                  <a:pt x="1256" y="1488"/>
                  <a:pt x="1256" y="1493"/>
                  <a:pt x="1262" y="1492"/>
                </a:cubicBezTo>
                <a:cubicBezTo>
                  <a:pt x="1263" y="1487"/>
                  <a:pt x="1262" y="1481"/>
                  <a:pt x="1269" y="1482"/>
                </a:cubicBezTo>
                <a:cubicBezTo>
                  <a:pt x="1269" y="1476"/>
                  <a:pt x="1261" y="1479"/>
                  <a:pt x="1261" y="1474"/>
                </a:cubicBezTo>
                <a:cubicBezTo>
                  <a:pt x="1260" y="1471"/>
                  <a:pt x="1261" y="1468"/>
                  <a:pt x="1263" y="1466"/>
                </a:cubicBezTo>
                <a:cubicBezTo>
                  <a:pt x="1265" y="1467"/>
                  <a:pt x="1263" y="1460"/>
                  <a:pt x="1259" y="1462"/>
                </a:cubicBezTo>
                <a:cubicBezTo>
                  <a:pt x="1257" y="1465"/>
                  <a:pt x="1253" y="1469"/>
                  <a:pt x="1252" y="1471"/>
                </a:cubicBezTo>
                <a:close/>
                <a:moveTo>
                  <a:pt x="865" y="1465"/>
                </a:moveTo>
                <a:cubicBezTo>
                  <a:pt x="870" y="1466"/>
                  <a:pt x="866" y="1471"/>
                  <a:pt x="862" y="1471"/>
                </a:cubicBezTo>
                <a:cubicBezTo>
                  <a:pt x="862" y="1469"/>
                  <a:pt x="864" y="1467"/>
                  <a:pt x="865" y="1465"/>
                </a:cubicBezTo>
                <a:close/>
                <a:moveTo>
                  <a:pt x="979" y="1476"/>
                </a:moveTo>
                <a:cubicBezTo>
                  <a:pt x="978" y="1476"/>
                  <a:pt x="975" y="1476"/>
                  <a:pt x="975" y="1477"/>
                </a:cubicBezTo>
                <a:cubicBezTo>
                  <a:pt x="978" y="1478"/>
                  <a:pt x="975" y="1483"/>
                  <a:pt x="973" y="1482"/>
                </a:cubicBezTo>
                <a:cubicBezTo>
                  <a:pt x="971" y="1482"/>
                  <a:pt x="967" y="1483"/>
                  <a:pt x="967" y="1481"/>
                </a:cubicBezTo>
                <a:cubicBezTo>
                  <a:pt x="968" y="1478"/>
                  <a:pt x="972" y="1476"/>
                  <a:pt x="967" y="1474"/>
                </a:cubicBezTo>
                <a:cubicBezTo>
                  <a:pt x="965" y="1478"/>
                  <a:pt x="962" y="1479"/>
                  <a:pt x="962" y="1485"/>
                </a:cubicBezTo>
                <a:cubicBezTo>
                  <a:pt x="960" y="1488"/>
                  <a:pt x="955" y="1489"/>
                  <a:pt x="953" y="1492"/>
                </a:cubicBezTo>
                <a:cubicBezTo>
                  <a:pt x="956" y="1493"/>
                  <a:pt x="959" y="1495"/>
                  <a:pt x="958" y="1500"/>
                </a:cubicBezTo>
                <a:cubicBezTo>
                  <a:pt x="961" y="1500"/>
                  <a:pt x="962" y="1496"/>
                  <a:pt x="964" y="1495"/>
                </a:cubicBezTo>
                <a:cubicBezTo>
                  <a:pt x="966" y="1494"/>
                  <a:pt x="968" y="1494"/>
                  <a:pt x="970" y="1493"/>
                </a:cubicBezTo>
                <a:cubicBezTo>
                  <a:pt x="970" y="1493"/>
                  <a:pt x="970" y="1492"/>
                  <a:pt x="970" y="1492"/>
                </a:cubicBezTo>
                <a:cubicBezTo>
                  <a:pt x="971" y="1490"/>
                  <a:pt x="975" y="1491"/>
                  <a:pt x="976" y="1490"/>
                </a:cubicBezTo>
                <a:cubicBezTo>
                  <a:pt x="979" y="1490"/>
                  <a:pt x="978" y="1494"/>
                  <a:pt x="979" y="1495"/>
                </a:cubicBezTo>
                <a:cubicBezTo>
                  <a:pt x="980" y="1495"/>
                  <a:pt x="982" y="1495"/>
                  <a:pt x="983" y="1495"/>
                </a:cubicBezTo>
                <a:cubicBezTo>
                  <a:pt x="983" y="1495"/>
                  <a:pt x="983" y="1498"/>
                  <a:pt x="984" y="1498"/>
                </a:cubicBezTo>
                <a:cubicBezTo>
                  <a:pt x="986" y="1499"/>
                  <a:pt x="988" y="1499"/>
                  <a:pt x="990" y="1500"/>
                </a:cubicBezTo>
                <a:cubicBezTo>
                  <a:pt x="992" y="1496"/>
                  <a:pt x="993" y="1493"/>
                  <a:pt x="995" y="1490"/>
                </a:cubicBezTo>
                <a:cubicBezTo>
                  <a:pt x="989" y="1491"/>
                  <a:pt x="994" y="1487"/>
                  <a:pt x="993" y="1484"/>
                </a:cubicBezTo>
                <a:cubicBezTo>
                  <a:pt x="991" y="1482"/>
                  <a:pt x="989" y="1482"/>
                  <a:pt x="987" y="1479"/>
                </a:cubicBezTo>
                <a:cubicBezTo>
                  <a:pt x="988" y="1480"/>
                  <a:pt x="989" y="1477"/>
                  <a:pt x="989" y="1476"/>
                </a:cubicBezTo>
                <a:cubicBezTo>
                  <a:pt x="989" y="1476"/>
                  <a:pt x="986" y="1474"/>
                  <a:pt x="986" y="1474"/>
                </a:cubicBezTo>
                <a:cubicBezTo>
                  <a:pt x="985" y="1474"/>
                  <a:pt x="984" y="1472"/>
                  <a:pt x="982" y="1471"/>
                </a:cubicBezTo>
                <a:cubicBezTo>
                  <a:pt x="986" y="1471"/>
                  <a:pt x="983" y="1464"/>
                  <a:pt x="981" y="1465"/>
                </a:cubicBezTo>
                <a:cubicBezTo>
                  <a:pt x="982" y="1470"/>
                  <a:pt x="979" y="1471"/>
                  <a:pt x="979" y="1476"/>
                </a:cubicBezTo>
                <a:close/>
                <a:moveTo>
                  <a:pt x="1030" y="1466"/>
                </a:moveTo>
                <a:cubicBezTo>
                  <a:pt x="1030" y="1469"/>
                  <a:pt x="1032" y="1470"/>
                  <a:pt x="1032" y="1473"/>
                </a:cubicBezTo>
                <a:cubicBezTo>
                  <a:pt x="1029" y="1475"/>
                  <a:pt x="1030" y="1473"/>
                  <a:pt x="1026" y="1473"/>
                </a:cubicBezTo>
                <a:cubicBezTo>
                  <a:pt x="1024" y="1475"/>
                  <a:pt x="1023" y="1479"/>
                  <a:pt x="1021" y="1482"/>
                </a:cubicBezTo>
                <a:cubicBezTo>
                  <a:pt x="1027" y="1481"/>
                  <a:pt x="1031" y="1477"/>
                  <a:pt x="1035" y="1482"/>
                </a:cubicBezTo>
                <a:cubicBezTo>
                  <a:pt x="1031" y="1474"/>
                  <a:pt x="1038" y="1474"/>
                  <a:pt x="1038" y="1466"/>
                </a:cubicBezTo>
                <a:cubicBezTo>
                  <a:pt x="1036" y="1464"/>
                  <a:pt x="1032" y="1464"/>
                  <a:pt x="1030" y="1466"/>
                </a:cubicBezTo>
                <a:close/>
                <a:moveTo>
                  <a:pt x="739" y="1473"/>
                </a:moveTo>
                <a:cubicBezTo>
                  <a:pt x="739" y="1471"/>
                  <a:pt x="746" y="1468"/>
                  <a:pt x="741" y="1466"/>
                </a:cubicBezTo>
                <a:cubicBezTo>
                  <a:pt x="742" y="1472"/>
                  <a:pt x="732" y="1467"/>
                  <a:pt x="732" y="1471"/>
                </a:cubicBezTo>
                <a:cubicBezTo>
                  <a:pt x="736" y="1470"/>
                  <a:pt x="736" y="1473"/>
                  <a:pt x="739" y="1473"/>
                </a:cubicBezTo>
                <a:close/>
                <a:moveTo>
                  <a:pt x="1154" y="1485"/>
                </a:moveTo>
                <a:cubicBezTo>
                  <a:pt x="1153" y="1485"/>
                  <a:pt x="1152" y="1485"/>
                  <a:pt x="1151" y="1485"/>
                </a:cubicBezTo>
                <a:cubicBezTo>
                  <a:pt x="1152" y="1489"/>
                  <a:pt x="1152" y="1494"/>
                  <a:pt x="1157" y="1493"/>
                </a:cubicBezTo>
                <a:cubicBezTo>
                  <a:pt x="1156" y="1489"/>
                  <a:pt x="1160" y="1490"/>
                  <a:pt x="1162" y="1489"/>
                </a:cubicBezTo>
                <a:cubicBezTo>
                  <a:pt x="1162" y="1479"/>
                  <a:pt x="1155" y="1478"/>
                  <a:pt x="1159" y="1470"/>
                </a:cubicBezTo>
                <a:cubicBezTo>
                  <a:pt x="1156" y="1470"/>
                  <a:pt x="1156" y="1467"/>
                  <a:pt x="1154" y="1466"/>
                </a:cubicBezTo>
                <a:cubicBezTo>
                  <a:pt x="1153" y="1473"/>
                  <a:pt x="1152" y="1478"/>
                  <a:pt x="1154" y="1485"/>
                </a:cubicBezTo>
                <a:close/>
                <a:moveTo>
                  <a:pt x="509" y="1470"/>
                </a:moveTo>
                <a:cubicBezTo>
                  <a:pt x="509" y="1473"/>
                  <a:pt x="503" y="1468"/>
                  <a:pt x="501" y="1468"/>
                </a:cubicBezTo>
                <a:cubicBezTo>
                  <a:pt x="500" y="1475"/>
                  <a:pt x="515" y="1475"/>
                  <a:pt x="509" y="1470"/>
                </a:cubicBezTo>
                <a:close/>
                <a:moveTo>
                  <a:pt x="893" y="1468"/>
                </a:moveTo>
                <a:cubicBezTo>
                  <a:pt x="895" y="1469"/>
                  <a:pt x="896" y="1470"/>
                  <a:pt x="896" y="1473"/>
                </a:cubicBezTo>
                <a:cubicBezTo>
                  <a:pt x="894" y="1472"/>
                  <a:pt x="893" y="1471"/>
                  <a:pt x="893" y="1468"/>
                </a:cubicBezTo>
                <a:close/>
                <a:moveTo>
                  <a:pt x="569" y="1471"/>
                </a:moveTo>
                <a:cubicBezTo>
                  <a:pt x="573" y="1471"/>
                  <a:pt x="573" y="1477"/>
                  <a:pt x="571" y="1479"/>
                </a:cubicBezTo>
                <a:cubicBezTo>
                  <a:pt x="569" y="1477"/>
                  <a:pt x="567" y="1473"/>
                  <a:pt x="569" y="1471"/>
                </a:cubicBezTo>
                <a:close/>
                <a:moveTo>
                  <a:pt x="295" y="1473"/>
                </a:moveTo>
                <a:cubicBezTo>
                  <a:pt x="298" y="1473"/>
                  <a:pt x="300" y="1473"/>
                  <a:pt x="303" y="1473"/>
                </a:cubicBezTo>
                <a:cubicBezTo>
                  <a:pt x="306" y="1478"/>
                  <a:pt x="293" y="1478"/>
                  <a:pt x="295" y="1473"/>
                </a:cubicBezTo>
                <a:close/>
                <a:moveTo>
                  <a:pt x="453" y="1474"/>
                </a:moveTo>
                <a:cubicBezTo>
                  <a:pt x="455" y="1469"/>
                  <a:pt x="458" y="1475"/>
                  <a:pt x="459" y="1476"/>
                </a:cubicBezTo>
                <a:cubicBezTo>
                  <a:pt x="458" y="1481"/>
                  <a:pt x="454" y="1475"/>
                  <a:pt x="453" y="1474"/>
                </a:cubicBezTo>
                <a:close/>
                <a:moveTo>
                  <a:pt x="938" y="1482"/>
                </a:moveTo>
                <a:cubicBezTo>
                  <a:pt x="939" y="1483"/>
                  <a:pt x="936" y="1489"/>
                  <a:pt x="939" y="1489"/>
                </a:cubicBezTo>
                <a:cubicBezTo>
                  <a:pt x="943" y="1486"/>
                  <a:pt x="943" y="1481"/>
                  <a:pt x="944" y="1476"/>
                </a:cubicBezTo>
                <a:cubicBezTo>
                  <a:pt x="941" y="1476"/>
                  <a:pt x="940" y="1474"/>
                  <a:pt x="938" y="1474"/>
                </a:cubicBezTo>
                <a:cubicBezTo>
                  <a:pt x="936" y="1479"/>
                  <a:pt x="936" y="1481"/>
                  <a:pt x="938" y="1482"/>
                </a:cubicBezTo>
                <a:close/>
                <a:moveTo>
                  <a:pt x="393" y="1482"/>
                </a:moveTo>
                <a:cubicBezTo>
                  <a:pt x="393" y="1480"/>
                  <a:pt x="393" y="1478"/>
                  <a:pt x="390" y="1479"/>
                </a:cubicBezTo>
                <a:cubicBezTo>
                  <a:pt x="389" y="1483"/>
                  <a:pt x="393" y="1482"/>
                  <a:pt x="393" y="1485"/>
                </a:cubicBezTo>
                <a:cubicBezTo>
                  <a:pt x="393" y="1487"/>
                  <a:pt x="389" y="1486"/>
                  <a:pt x="387" y="1487"/>
                </a:cubicBezTo>
                <a:cubicBezTo>
                  <a:pt x="386" y="1488"/>
                  <a:pt x="388" y="1492"/>
                  <a:pt x="387" y="1493"/>
                </a:cubicBezTo>
                <a:cubicBezTo>
                  <a:pt x="387" y="1495"/>
                  <a:pt x="381" y="1492"/>
                  <a:pt x="383" y="1496"/>
                </a:cubicBezTo>
                <a:cubicBezTo>
                  <a:pt x="390" y="1499"/>
                  <a:pt x="390" y="1496"/>
                  <a:pt x="397" y="1495"/>
                </a:cubicBezTo>
                <a:cubicBezTo>
                  <a:pt x="397" y="1491"/>
                  <a:pt x="394" y="1491"/>
                  <a:pt x="395" y="1487"/>
                </a:cubicBezTo>
                <a:cubicBezTo>
                  <a:pt x="396" y="1487"/>
                  <a:pt x="397" y="1486"/>
                  <a:pt x="398" y="1485"/>
                </a:cubicBezTo>
                <a:cubicBezTo>
                  <a:pt x="403" y="1484"/>
                  <a:pt x="401" y="1490"/>
                  <a:pt x="406" y="1489"/>
                </a:cubicBezTo>
                <a:cubicBezTo>
                  <a:pt x="406" y="1483"/>
                  <a:pt x="398" y="1486"/>
                  <a:pt x="398" y="1481"/>
                </a:cubicBezTo>
                <a:cubicBezTo>
                  <a:pt x="398" y="1478"/>
                  <a:pt x="398" y="1475"/>
                  <a:pt x="395" y="1476"/>
                </a:cubicBezTo>
                <a:cubicBezTo>
                  <a:pt x="389" y="1476"/>
                  <a:pt x="399" y="1482"/>
                  <a:pt x="393" y="1482"/>
                </a:cubicBezTo>
                <a:close/>
                <a:moveTo>
                  <a:pt x="1528" y="1484"/>
                </a:moveTo>
                <a:cubicBezTo>
                  <a:pt x="1534" y="1482"/>
                  <a:pt x="1531" y="1488"/>
                  <a:pt x="1531" y="1490"/>
                </a:cubicBezTo>
                <a:cubicBezTo>
                  <a:pt x="1532" y="1491"/>
                  <a:pt x="1534" y="1491"/>
                  <a:pt x="1534" y="1492"/>
                </a:cubicBezTo>
                <a:cubicBezTo>
                  <a:pt x="1535" y="1493"/>
                  <a:pt x="1534" y="1495"/>
                  <a:pt x="1534" y="1496"/>
                </a:cubicBezTo>
                <a:cubicBezTo>
                  <a:pt x="1535" y="1498"/>
                  <a:pt x="1538" y="1497"/>
                  <a:pt x="1539" y="1498"/>
                </a:cubicBezTo>
                <a:cubicBezTo>
                  <a:pt x="1540" y="1499"/>
                  <a:pt x="1539" y="1503"/>
                  <a:pt x="1542" y="1501"/>
                </a:cubicBezTo>
                <a:cubicBezTo>
                  <a:pt x="1545" y="1498"/>
                  <a:pt x="1543" y="1495"/>
                  <a:pt x="1542" y="1492"/>
                </a:cubicBezTo>
                <a:cubicBezTo>
                  <a:pt x="1540" y="1491"/>
                  <a:pt x="1539" y="1490"/>
                  <a:pt x="1538" y="1489"/>
                </a:cubicBezTo>
                <a:cubicBezTo>
                  <a:pt x="1539" y="1483"/>
                  <a:pt x="1535" y="1482"/>
                  <a:pt x="1536" y="1477"/>
                </a:cubicBezTo>
                <a:cubicBezTo>
                  <a:pt x="1536" y="1476"/>
                  <a:pt x="1536" y="1476"/>
                  <a:pt x="1535" y="1476"/>
                </a:cubicBezTo>
                <a:cubicBezTo>
                  <a:pt x="1534" y="1479"/>
                  <a:pt x="1529" y="1479"/>
                  <a:pt x="1528" y="1484"/>
                </a:cubicBezTo>
                <a:close/>
                <a:moveTo>
                  <a:pt x="342" y="1485"/>
                </a:moveTo>
                <a:cubicBezTo>
                  <a:pt x="351" y="1486"/>
                  <a:pt x="342" y="1496"/>
                  <a:pt x="350" y="1496"/>
                </a:cubicBezTo>
                <a:cubicBezTo>
                  <a:pt x="349" y="1491"/>
                  <a:pt x="353" y="1492"/>
                  <a:pt x="353" y="1489"/>
                </a:cubicBezTo>
                <a:cubicBezTo>
                  <a:pt x="346" y="1487"/>
                  <a:pt x="350" y="1484"/>
                  <a:pt x="350" y="1477"/>
                </a:cubicBezTo>
                <a:cubicBezTo>
                  <a:pt x="348" y="1477"/>
                  <a:pt x="347" y="1477"/>
                  <a:pt x="345" y="1477"/>
                </a:cubicBezTo>
                <a:cubicBezTo>
                  <a:pt x="347" y="1482"/>
                  <a:pt x="344" y="1483"/>
                  <a:pt x="342" y="1485"/>
                </a:cubicBezTo>
                <a:close/>
                <a:moveTo>
                  <a:pt x="1010" y="1479"/>
                </a:moveTo>
                <a:cubicBezTo>
                  <a:pt x="1009" y="1488"/>
                  <a:pt x="1017" y="1480"/>
                  <a:pt x="1010" y="1479"/>
                </a:cubicBezTo>
                <a:close/>
                <a:moveTo>
                  <a:pt x="1224" y="1489"/>
                </a:moveTo>
                <a:cubicBezTo>
                  <a:pt x="1225" y="1486"/>
                  <a:pt x="1227" y="1484"/>
                  <a:pt x="1228" y="1481"/>
                </a:cubicBezTo>
                <a:cubicBezTo>
                  <a:pt x="1225" y="1481"/>
                  <a:pt x="1225" y="1479"/>
                  <a:pt x="1222" y="1479"/>
                </a:cubicBezTo>
                <a:cubicBezTo>
                  <a:pt x="1220" y="1481"/>
                  <a:pt x="1219" y="1489"/>
                  <a:pt x="1224" y="1489"/>
                </a:cubicBezTo>
                <a:close/>
                <a:moveTo>
                  <a:pt x="1366" y="1492"/>
                </a:moveTo>
                <a:cubicBezTo>
                  <a:pt x="1366" y="1495"/>
                  <a:pt x="1362" y="1494"/>
                  <a:pt x="1363" y="1498"/>
                </a:cubicBezTo>
                <a:cubicBezTo>
                  <a:pt x="1366" y="1499"/>
                  <a:pt x="1366" y="1503"/>
                  <a:pt x="1370" y="1501"/>
                </a:cubicBezTo>
                <a:cubicBezTo>
                  <a:pt x="1369" y="1496"/>
                  <a:pt x="1373" y="1497"/>
                  <a:pt x="1372" y="1492"/>
                </a:cubicBezTo>
                <a:cubicBezTo>
                  <a:pt x="1370" y="1489"/>
                  <a:pt x="1368" y="1487"/>
                  <a:pt x="1366" y="1485"/>
                </a:cubicBezTo>
                <a:cubicBezTo>
                  <a:pt x="1366" y="1482"/>
                  <a:pt x="1366" y="1479"/>
                  <a:pt x="1363" y="1479"/>
                </a:cubicBezTo>
                <a:cubicBezTo>
                  <a:pt x="1365" y="1485"/>
                  <a:pt x="1361" y="1488"/>
                  <a:pt x="1366" y="1492"/>
                </a:cubicBezTo>
                <a:close/>
                <a:moveTo>
                  <a:pt x="1450" y="1479"/>
                </a:moveTo>
                <a:cubicBezTo>
                  <a:pt x="1454" y="1477"/>
                  <a:pt x="1454" y="1486"/>
                  <a:pt x="1450" y="1484"/>
                </a:cubicBezTo>
                <a:cubicBezTo>
                  <a:pt x="1450" y="1482"/>
                  <a:pt x="1450" y="1481"/>
                  <a:pt x="1450" y="1479"/>
                </a:cubicBezTo>
                <a:close/>
                <a:moveTo>
                  <a:pt x="1460" y="1485"/>
                </a:moveTo>
                <a:cubicBezTo>
                  <a:pt x="1465" y="1484"/>
                  <a:pt x="1465" y="1484"/>
                  <a:pt x="1470" y="1485"/>
                </a:cubicBezTo>
                <a:cubicBezTo>
                  <a:pt x="1472" y="1474"/>
                  <a:pt x="1462" y="1484"/>
                  <a:pt x="1457" y="1479"/>
                </a:cubicBezTo>
                <a:cubicBezTo>
                  <a:pt x="1455" y="1484"/>
                  <a:pt x="1462" y="1480"/>
                  <a:pt x="1460" y="1485"/>
                </a:cubicBezTo>
                <a:close/>
                <a:moveTo>
                  <a:pt x="1737" y="1484"/>
                </a:moveTo>
                <a:cubicBezTo>
                  <a:pt x="1737" y="1483"/>
                  <a:pt x="1737" y="1482"/>
                  <a:pt x="1739" y="1482"/>
                </a:cubicBezTo>
                <a:cubicBezTo>
                  <a:pt x="1739" y="1480"/>
                  <a:pt x="1738" y="1478"/>
                  <a:pt x="1736" y="1479"/>
                </a:cubicBezTo>
                <a:cubicBezTo>
                  <a:pt x="1736" y="1481"/>
                  <a:pt x="1735" y="1484"/>
                  <a:pt x="1737" y="1484"/>
                </a:cubicBezTo>
                <a:close/>
                <a:moveTo>
                  <a:pt x="561" y="1492"/>
                </a:moveTo>
                <a:cubicBezTo>
                  <a:pt x="560" y="1494"/>
                  <a:pt x="557" y="1495"/>
                  <a:pt x="558" y="1496"/>
                </a:cubicBezTo>
                <a:cubicBezTo>
                  <a:pt x="558" y="1497"/>
                  <a:pt x="561" y="1498"/>
                  <a:pt x="561" y="1498"/>
                </a:cubicBezTo>
                <a:cubicBezTo>
                  <a:pt x="561" y="1499"/>
                  <a:pt x="562" y="1503"/>
                  <a:pt x="562" y="1503"/>
                </a:cubicBezTo>
                <a:cubicBezTo>
                  <a:pt x="563" y="1504"/>
                  <a:pt x="562" y="1506"/>
                  <a:pt x="563" y="1508"/>
                </a:cubicBezTo>
                <a:cubicBezTo>
                  <a:pt x="565" y="1507"/>
                  <a:pt x="571" y="1509"/>
                  <a:pt x="570" y="1506"/>
                </a:cubicBezTo>
                <a:cubicBezTo>
                  <a:pt x="562" y="1508"/>
                  <a:pt x="567" y="1500"/>
                  <a:pt x="568" y="1498"/>
                </a:cubicBezTo>
                <a:cubicBezTo>
                  <a:pt x="565" y="1498"/>
                  <a:pt x="563" y="1497"/>
                  <a:pt x="564" y="1493"/>
                </a:cubicBezTo>
                <a:cubicBezTo>
                  <a:pt x="563" y="1489"/>
                  <a:pt x="571" y="1485"/>
                  <a:pt x="566" y="1482"/>
                </a:cubicBezTo>
                <a:cubicBezTo>
                  <a:pt x="565" y="1487"/>
                  <a:pt x="562" y="1480"/>
                  <a:pt x="560" y="1481"/>
                </a:cubicBezTo>
                <a:cubicBezTo>
                  <a:pt x="556" y="1484"/>
                  <a:pt x="561" y="1488"/>
                  <a:pt x="561" y="1492"/>
                </a:cubicBezTo>
                <a:close/>
                <a:moveTo>
                  <a:pt x="1088" y="1495"/>
                </a:moveTo>
                <a:cubicBezTo>
                  <a:pt x="1093" y="1497"/>
                  <a:pt x="1089" y="1489"/>
                  <a:pt x="1092" y="1490"/>
                </a:cubicBezTo>
                <a:cubicBezTo>
                  <a:pt x="1095" y="1493"/>
                  <a:pt x="1099" y="1492"/>
                  <a:pt x="1098" y="1487"/>
                </a:cubicBezTo>
                <a:cubicBezTo>
                  <a:pt x="1091" y="1489"/>
                  <a:pt x="1092" y="1483"/>
                  <a:pt x="1089" y="1481"/>
                </a:cubicBezTo>
                <a:cubicBezTo>
                  <a:pt x="1090" y="1487"/>
                  <a:pt x="1084" y="1491"/>
                  <a:pt x="1088" y="1495"/>
                </a:cubicBezTo>
                <a:close/>
                <a:moveTo>
                  <a:pt x="1170" y="1484"/>
                </a:moveTo>
                <a:cubicBezTo>
                  <a:pt x="1170" y="1484"/>
                  <a:pt x="1170" y="1482"/>
                  <a:pt x="1170" y="1482"/>
                </a:cubicBezTo>
                <a:cubicBezTo>
                  <a:pt x="1175" y="1483"/>
                  <a:pt x="1167" y="1487"/>
                  <a:pt x="1165" y="1485"/>
                </a:cubicBezTo>
                <a:cubicBezTo>
                  <a:pt x="1164" y="1484"/>
                  <a:pt x="1169" y="1484"/>
                  <a:pt x="1170" y="1484"/>
                </a:cubicBezTo>
                <a:close/>
                <a:moveTo>
                  <a:pt x="1618" y="1492"/>
                </a:moveTo>
                <a:cubicBezTo>
                  <a:pt x="1615" y="1491"/>
                  <a:pt x="1613" y="1492"/>
                  <a:pt x="1612" y="1493"/>
                </a:cubicBezTo>
                <a:cubicBezTo>
                  <a:pt x="1611" y="1495"/>
                  <a:pt x="1605" y="1492"/>
                  <a:pt x="1605" y="1495"/>
                </a:cubicBezTo>
                <a:cubicBezTo>
                  <a:pt x="1608" y="1497"/>
                  <a:pt x="1615" y="1494"/>
                  <a:pt x="1621" y="1495"/>
                </a:cubicBezTo>
                <a:cubicBezTo>
                  <a:pt x="1621" y="1494"/>
                  <a:pt x="1621" y="1492"/>
                  <a:pt x="1623" y="1492"/>
                </a:cubicBezTo>
                <a:cubicBezTo>
                  <a:pt x="1622" y="1488"/>
                  <a:pt x="1619" y="1487"/>
                  <a:pt x="1618" y="1485"/>
                </a:cubicBezTo>
                <a:cubicBezTo>
                  <a:pt x="1617" y="1484"/>
                  <a:pt x="1621" y="1482"/>
                  <a:pt x="1617" y="1482"/>
                </a:cubicBezTo>
                <a:cubicBezTo>
                  <a:pt x="1612" y="1486"/>
                  <a:pt x="1618" y="1487"/>
                  <a:pt x="1618" y="1492"/>
                </a:cubicBezTo>
                <a:close/>
                <a:moveTo>
                  <a:pt x="381" y="1490"/>
                </a:moveTo>
                <a:cubicBezTo>
                  <a:pt x="379" y="1490"/>
                  <a:pt x="380" y="1487"/>
                  <a:pt x="381" y="1485"/>
                </a:cubicBezTo>
                <a:cubicBezTo>
                  <a:pt x="374" y="1483"/>
                  <a:pt x="379" y="1497"/>
                  <a:pt x="381" y="1490"/>
                </a:cubicBezTo>
                <a:close/>
                <a:moveTo>
                  <a:pt x="1137" y="1490"/>
                </a:moveTo>
                <a:cubicBezTo>
                  <a:pt x="1139" y="1491"/>
                  <a:pt x="1143" y="1490"/>
                  <a:pt x="1142" y="1487"/>
                </a:cubicBezTo>
                <a:cubicBezTo>
                  <a:pt x="1142" y="1484"/>
                  <a:pt x="1132" y="1484"/>
                  <a:pt x="1133" y="1487"/>
                </a:cubicBezTo>
                <a:cubicBezTo>
                  <a:pt x="1136" y="1486"/>
                  <a:pt x="1135" y="1490"/>
                  <a:pt x="1137" y="1490"/>
                </a:cubicBezTo>
                <a:close/>
                <a:moveTo>
                  <a:pt x="1456" y="1485"/>
                </a:moveTo>
                <a:cubicBezTo>
                  <a:pt x="1459" y="1486"/>
                  <a:pt x="1457" y="1491"/>
                  <a:pt x="1460" y="1490"/>
                </a:cubicBezTo>
                <a:cubicBezTo>
                  <a:pt x="1458" y="1495"/>
                  <a:pt x="1454" y="1490"/>
                  <a:pt x="1456" y="1485"/>
                </a:cubicBezTo>
                <a:close/>
                <a:moveTo>
                  <a:pt x="1021" y="1489"/>
                </a:moveTo>
                <a:cubicBezTo>
                  <a:pt x="1023" y="1493"/>
                  <a:pt x="1018" y="1491"/>
                  <a:pt x="1015" y="1492"/>
                </a:cubicBezTo>
                <a:cubicBezTo>
                  <a:pt x="1016" y="1490"/>
                  <a:pt x="1018" y="1489"/>
                  <a:pt x="1021" y="1489"/>
                </a:cubicBezTo>
                <a:close/>
                <a:moveTo>
                  <a:pt x="370" y="1490"/>
                </a:moveTo>
                <a:cubicBezTo>
                  <a:pt x="370" y="1494"/>
                  <a:pt x="365" y="1493"/>
                  <a:pt x="361" y="1493"/>
                </a:cubicBezTo>
                <a:cubicBezTo>
                  <a:pt x="361" y="1489"/>
                  <a:pt x="366" y="1490"/>
                  <a:pt x="370" y="1490"/>
                </a:cubicBezTo>
                <a:close/>
                <a:moveTo>
                  <a:pt x="950" y="1490"/>
                </a:moveTo>
                <a:cubicBezTo>
                  <a:pt x="948" y="1492"/>
                  <a:pt x="944" y="1497"/>
                  <a:pt x="941" y="1493"/>
                </a:cubicBezTo>
                <a:cubicBezTo>
                  <a:pt x="943" y="1491"/>
                  <a:pt x="946" y="1490"/>
                  <a:pt x="950" y="1490"/>
                </a:cubicBezTo>
                <a:close/>
                <a:moveTo>
                  <a:pt x="1301" y="1492"/>
                </a:moveTo>
                <a:cubicBezTo>
                  <a:pt x="1302" y="1489"/>
                  <a:pt x="1303" y="1493"/>
                  <a:pt x="1303" y="1495"/>
                </a:cubicBezTo>
                <a:cubicBezTo>
                  <a:pt x="1302" y="1498"/>
                  <a:pt x="1301" y="1494"/>
                  <a:pt x="1301" y="1492"/>
                </a:cubicBezTo>
                <a:close/>
                <a:moveTo>
                  <a:pt x="326" y="1495"/>
                </a:moveTo>
                <a:cubicBezTo>
                  <a:pt x="327" y="1495"/>
                  <a:pt x="328" y="1495"/>
                  <a:pt x="329" y="1495"/>
                </a:cubicBezTo>
                <a:cubicBezTo>
                  <a:pt x="329" y="1494"/>
                  <a:pt x="329" y="1493"/>
                  <a:pt x="329" y="1492"/>
                </a:cubicBezTo>
                <a:cubicBezTo>
                  <a:pt x="328" y="1492"/>
                  <a:pt x="327" y="1492"/>
                  <a:pt x="326" y="1492"/>
                </a:cubicBezTo>
                <a:cubicBezTo>
                  <a:pt x="326" y="1493"/>
                  <a:pt x="326" y="1494"/>
                  <a:pt x="326" y="1495"/>
                </a:cubicBezTo>
                <a:close/>
                <a:moveTo>
                  <a:pt x="1262" y="1496"/>
                </a:moveTo>
                <a:cubicBezTo>
                  <a:pt x="1263" y="1496"/>
                  <a:pt x="1264" y="1496"/>
                  <a:pt x="1265" y="1496"/>
                </a:cubicBezTo>
                <a:cubicBezTo>
                  <a:pt x="1265" y="1495"/>
                  <a:pt x="1265" y="1494"/>
                  <a:pt x="1265" y="1493"/>
                </a:cubicBezTo>
                <a:cubicBezTo>
                  <a:pt x="1264" y="1493"/>
                  <a:pt x="1263" y="1493"/>
                  <a:pt x="1262" y="1493"/>
                </a:cubicBezTo>
                <a:cubicBezTo>
                  <a:pt x="1262" y="1494"/>
                  <a:pt x="1262" y="1495"/>
                  <a:pt x="1262" y="1496"/>
                </a:cubicBezTo>
                <a:close/>
                <a:moveTo>
                  <a:pt x="1432" y="1500"/>
                </a:moveTo>
                <a:cubicBezTo>
                  <a:pt x="1433" y="1500"/>
                  <a:pt x="1434" y="1500"/>
                  <a:pt x="1435" y="1500"/>
                </a:cubicBezTo>
                <a:cubicBezTo>
                  <a:pt x="1435" y="1498"/>
                  <a:pt x="1437" y="1498"/>
                  <a:pt x="1437" y="1496"/>
                </a:cubicBezTo>
                <a:cubicBezTo>
                  <a:pt x="1435" y="1496"/>
                  <a:pt x="1435" y="1494"/>
                  <a:pt x="1432" y="1495"/>
                </a:cubicBezTo>
                <a:cubicBezTo>
                  <a:pt x="1432" y="1496"/>
                  <a:pt x="1432" y="1498"/>
                  <a:pt x="1432" y="1500"/>
                </a:cubicBezTo>
                <a:close/>
                <a:moveTo>
                  <a:pt x="316" y="1496"/>
                </a:moveTo>
                <a:cubicBezTo>
                  <a:pt x="315" y="1496"/>
                  <a:pt x="313" y="1496"/>
                  <a:pt x="312" y="1496"/>
                </a:cubicBezTo>
                <a:cubicBezTo>
                  <a:pt x="310" y="1497"/>
                  <a:pt x="307" y="1496"/>
                  <a:pt x="307" y="1498"/>
                </a:cubicBezTo>
                <a:cubicBezTo>
                  <a:pt x="310" y="1497"/>
                  <a:pt x="316" y="1500"/>
                  <a:pt x="316" y="1496"/>
                </a:cubicBezTo>
                <a:close/>
                <a:moveTo>
                  <a:pt x="1456" y="1496"/>
                </a:moveTo>
                <a:cubicBezTo>
                  <a:pt x="1455" y="1500"/>
                  <a:pt x="1452" y="1500"/>
                  <a:pt x="1448" y="1500"/>
                </a:cubicBezTo>
                <a:cubicBezTo>
                  <a:pt x="1446" y="1494"/>
                  <a:pt x="1453" y="1497"/>
                  <a:pt x="1456" y="1496"/>
                </a:cubicBezTo>
                <a:close/>
                <a:moveTo>
                  <a:pt x="2004" y="1496"/>
                </a:moveTo>
                <a:cubicBezTo>
                  <a:pt x="2011" y="1496"/>
                  <a:pt x="2010" y="1499"/>
                  <a:pt x="2015" y="1496"/>
                </a:cubicBezTo>
                <a:cubicBezTo>
                  <a:pt x="2017" y="1501"/>
                  <a:pt x="2002" y="1501"/>
                  <a:pt x="2004" y="1496"/>
                </a:cubicBezTo>
                <a:close/>
                <a:moveTo>
                  <a:pt x="2027" y="1496"/>
                </a:moveTo>
                <a:cubicBezTo>
                  <a:pt x="2026" y="1496"/>
                  <a:pt x="2024" y="1496"/>
                  <a:pt x="2023" y="1496"/>
                </a:cubicBezTo>
                <a:cubicBezTo>
                  <a:pt x="2021" y="1497"/>
                  <a:pt x="2018" y="1496"/>
                  <a:pt x="2018" y="1498"/>
                </a:cubicBezTo>
                <a:cubicBezTo>
                  <a:pt x="2021" y="1497"/>
                  <a:pt x="2027" y="1500"/>
                  <a:pt x="2027" y="1496"/>
                </a:cubicBezTo>
                <a:close/>
                <a:moveTo>
                  <a:pt x="1967" y="1498"/>
                </a:moveTo>
                <a:cubicBezTo>
                  <a:pt x="1960" y="1499"/>
                  <a:pt x="1960" y="1499"/>
                  <a:pt x="1956" y="1498"/>
                </a:cubicBezTo>
                <a:cubicBezTo>
                  <a:pt x="1951" y="1497"/>
                  <a:pt x="1948" y="1499"/>
                  <a:pt x="1945" y="1500"/>
                </a:cubicBezTo>
                <a:cubicBezTo>
                  <a:pt x="1943" y="1500"/>
                  <a:pt x="1939" y="1499"/>
                  <a:pt x="1939" y="1503"/>
                </a:cubicBezTo>
                <a:cubicBezTo>
                  <a:pt x="1946" y="1506"/>
                  <a:pt x="1953" y="1502"/>
                  <a:pt x="1959" y="1503"/>
                </a:cubicBezTo>
                <a:cubicBezTo>
                  <a:pt x="1964" y="1503"/>
                  <a:pt x="1962" y="1504"/>
                  <a:pt x="1965" y="1503"/>
                </a:cubicBezTo>
                <a:cubicBezTo>
                  <a:pt x="1966" y="1503"/>
                  <a:pt x="1967" y="1503"/>
                  <a:pt x="1968" y="1503"/>
                </a:cubicBezTo>
                <a:cubicBezTo>
                  <a:pt x="1974" y="1502"/>
                  <a:pt x="1976" y="1502"/>
                  <a:pt x="1979" y="1501"/>
                </a:cubicBezTo>
                <a:cubicBezTo>
                  <a:pt x="1981" y="1501"/>
                  <a:pt x="1980" y="1503"/>
                  <a:pt x="1981" y="1503"/>
                </a:cubicBezTo>
                <a:cubicBezTo>
                  <a:pt x="1982" y="1503"/>
                  <a:pt x="1983" y="1501"/>
                  <a:pt x="1984" y="1501"/>
                </a:cubicBezTo>
                <a:cubicBezTo>
                  <a:pt x="1988" y="1501"/>
                  <a:pt x="1992" y="1501"/>
                  <a:pt x="1995" y="1498"/>
                </a:cubicBezTo>
                <a:cubicBezTo>
                  <a:pt x="1985" y="1498"/>
                  <a:pt x="1974" y="1498"/>
                  <a:pt x="1967" y="1498"/>
                </a:cubicBezTo>
                <a:close/>
                <a:moveTo>
                  <a:pt x="2003" y="1498"/>
                </a:moveTo>
                <a:cubicBezTo>
                  <a:pt x="2002" y="1498"/>
                  <a:pt x="2000" y="1498"/>
                  <a:pt x="1999" y="1498"/>
                </a:cubicBezTo>
                <a:cubicBezTo>
                  <a:pt x="1991" y="1498"/>
                  <a:pt x="2003" y="1503"/>
                  <a:pt x="2003" y="1498"/>
                </a:cubicBezTo>
                <a:close/>
                <a:moveTo>
                  <a:pt x="1457" y="1501"/>
                </a:moveTo>
                <a:cubicBezTo>
                  <a:pt x="1455" y="1505"/>
                  <a:pt x="1449" y="1509"/>
                  <a:pt x="1446" y="1506"/>
                </a:cubicBezTo>
                <a:cubicBezTo>
                  <a:pt x="1449" y="1500"/>
                  <a:pt x="1452" y="1503"/>
                  <a:pt x="1457" y="1501"/>
                </a:cubicBezTo>
                <a:close/>
                <a:moveTo>
                  <a:pt x="1411" y="1508"/>
                </a:moveTo>
                <a:cubicBezTo>
                  <a:pt x="1410" y="1510"/>
                  <a:pt x="1407" y="1509"/>
                  <a:pt x="1404" y="1509"/>
                </a:cubicBezTo>
                <a:cubicBezTo>
                  <a:pt x="1405" y="1505"/>
                  <a:pt x="1409" y="1505"/>
                  <a:pt x="1411" y="1508"/>
                </a:cubicBezTo>
                <a:close/>
                <a:moveTo>
                  <a:pt x="1889" y="1506"/>
                </a:moveTo>
                <a:cubicBezTo>
                  <a:pt x="1888" y="1506"/>
                  <a:pt x="1887" y="1506"/>
                  <a:pt x="1886" y="1506"/>
                </a:cubicBezTo>
                <a:cubicBezTo>
                  <a:pt x="1878" y="1506"/>
                  <a:pt x="1890" y="1510"/>
                  <a:pt x="1889" y="1506"/>
                </a:cubicBezTo>
                <a:close/>
                <a:moveTo>
                  <a:pt x="1381" y="1509"/>
                </a:moveTo>
                <a:cubicBezTo>
                  <a:pt x="1381" y="1516"/>
                  <a:pt x="1386" y="1512"/>
                  <a:pt x="1389" y="1511"/>
                </a:cubicBezTo>
                <a:cubicBezTo>
                  <a:pt x="1391" y="1510"/>
                  <a:pt x="1393" y="1510"/>
                  <a:pt x="1394" y="1508"/>
                </a:cubicBezTo>
                <a:cubicBezTo>
                  <a:pt x="1386" y="1508"/>
                  <a:pt x="1388" y="1509"/>
                  <a:pt x="1381" y="1509"/>
                </a:cubicBezTo>
                <a:close/>
                <a:moveTo>
                  <a:pt x="327" y="1515"/>
                </a:moveTo>
                <a:cubicBezTo>
                  <a:pt x="328" y="1515"/>
                  <a:pt x="329" y="1515"/>
                  <a:pt x="330" y="1515"/>
                </a:cubicBezTo>
                <a:cubicBezTo>
                  <a:pt x="331" y="1515"/>
                  <a:pt x="331" y="1515"/>
                  <a:pt x="331" y="1514"/>
                </a:cubicBezTo>
                <a:cubicBezTo>
                  <a:pt x="329" y="1514"/>
                  <a:pt x="330" y="1511"/>
                  <a:pt x="328" y="1511"/>
                </a:cubicBezTo>
                <a:cubicBezTo>
                  <a:pt x="328" y="1513"/>
                  <a:pt x="326" y="1513"/>
                  <a:pt x="327" y="1515"/>
                </a:cubicBezTo>
                <a:close/>
                <a:moveTo>
                  <a:pt x="356" y="1514"/>
                </a:moveTo>
                <a:cubicBezTo>
                  <a:pt x="358" y="1514"/>
                  <a:pt x="360" y="1514"/>
                  <a:pt x="361" y="1515"/>
                </a:cubicBezTo>
                <a:cubicBezTo>
                  <a:pt x="363" y="1514"/>
                  <a:pt x="368" y="1515"/>
                  <a:pt x="370" y="1512"/>
                </a:cubicBezTo>
                <a:cubicBezTo>
                  <a:pt x="364" y="1511"/>
                  <a:pt x="359" y="1510"/>
                  <a:pt x="356" y="1514"/>
                </a:cubicBezTo>
                <a:close/>
                <a:moveTo>
                  <a:pt x="399" y="1512"/>
                </a:moveTo>
                <a:cubicBezTo>
                  <a:pt x="399" y="1516"/>
                  <a:pt x="392" y="1513"/>
                  <a:pt x="390" y="1514"/>
                </a:cubicBezTo>
                <a:cubicBezTo>
                  <a:pt x="390" y="1510"/>
                  <a:pt x="397" y="1510"/>
                  <a:pt x="399" y="1512"/>
                </a:cubicBezTo>
                <a:close/>
                <a:moveTo>
                  <a:pt x="1336" y="1512"/>
                </a:moveTo>
                <a:cubicBezTo>
                  <a:pt x="1334" y="1513"/>
                  <a:pt x="1327" y="1511"/>
                  <a:pt x="1329" y="1515"/>
                </a:cubicBezTo>
                <a:cubicBezTo>
                  <a:pt x="1336" y="1516"/>
                  <a:pt x="1338" y="1513"/>
                  <a:pt x="1342" y="1515"/>
                </a:cubicBezTo>
                <a:cubicBezTo>
                  <a:pt x="1343" y="1508"/>
                  <a:pt x="1338" y="1512"/>
                  <a:pt x="1336" y="1512"/>
                </a:cubicBezTo>
                <a:close/>
                <a:moveTo>
                  <a:pt x="303" y="1515"/>
                </a:moveTo>
                <a:cubicBezTo>
                  <a:pt x="306" y="1515"/>
                  <a:pt x="311" y="1517"/>
                  <a:pt x="309" y="1512"/>
                </a:cubicBezTo>
                <a:cubicBezTo>
                  <a:pt x="306" y="1512"/>
                  <a:pt x="303" y="1512"/>
                  <a:pt x="300" y="1512"/>
                </a:cubicBezTo>
                <a:cubicBezTo>
                  <a:pt x="299" y="1515"/>
                  <a:pt x="304" y="1519"/>
                  <a:pt x="303" y="1515"/>
                </a:cubicBezTo>
                <a:close/>
                <a:moveTo>
                  <a:pt x="1278" y="1515"/>
                </a:moveTo>
                <a:cubicBezTo>
                  <a:pt x="1277" y="1521"/>
                  <a:pt x="1271" y="1520"/>
                  <a:pt x="1265" y="1520"/>
                </a:cubicBezTo>
                <a:cubicBezTo>
                  <a:pt x="1267" y="1517"/>
                  <a:pt x="1274" y="1517"/>
                  <a:pt x="1278" y="1515"/>
                </a:cubicBezTo>
                <a:close/>
                <a:moveTo>
                  <a:pt x="1757" y="1527"/>
                </a:moveTo>
                <a:cubicBezTo>
                  <a:pt x="1757" y="1527"/>
                  <a:pt x="1755" y="1526"/>
                  <a:pt x="1754" y="1527"/>
                </a:cubicBezTo>
                <a:cubicBezTo>
                  <a:pt x="1751" y="1530"/>
                  <a:pt x="1758" y="1534"/>
                  <a:pt x="1756" y="1538"/>
                </a:cubicBezTo>
                <a:cubicBezTo>
                  <a:pt x="1761" y="1541"/>
                  <a:pt x="1759" y="1531"/>
                  <a:pt x="1760" y="1528"/>
                </a:cubicBezTo>
                <a:cubicBezTo>
                  <a:pt x="1761" y="1528"/>
                  <a:pt x="1763" y="1529"/>
                  <a:pt x="1764" y="1528"/>
                </a:cubicBezTo>
                <a:cubicBezTo>
                  <a:pt x="1767" y="1525"/>
                  <a:pt x="1761" y="1516"/>
                  <a:pt x="1759" y="1517"/>
                </a:cubicBezTo>
                <a:cubicBezTo>
                  <a:pt x="1758" y="1520"/>
                  <a:pt x="1759" y="1524"/>
                  <a:pt x="1757" y="1527"/>
                </a:cubicBezTo>
                <a:close/>
                <a:moveTo>
                  <a:pt x="1864" y="1517"/>
                </a:moveTo>
                <a:cubicBezTo>
                  <a:pt x="1870" y="1520"/>
                  <a:pt x="1861" y="1520"/>
                  <a:pt x="1861" y="1522"/>
                </a:cubicBezTo>
                <a:cubicBezTo>
                  <a:pt x="1855" y="1519"/>
                  <a:pt x="1864" y="1519"/>
                  <a:pt x="1864" y="1517"/>
                </a:cubicBezTo>
                <a:close/>
                <a:moveTo>
                  <a:pt x="1840" y="1519"/>
                </a:moveTo>
                <a:cubicBezTo>
                  <a:pt x="1841" y="1524"/>
                  <a:pt x="1835" y="1521"/>
                  <a:pt x="1832" y="1522"/>
                </a:cubicBezTo>
                <a:cubicBezTo>
                  <a:pt x="1833" y="1519"/>
                  <a:pt x="1837" y="1520"/>
                  <a:pt x="1840" y="1519"/>
                </a:cubicBezTo>
                <a:close/>
                <a:moveTo>
                  <a:pt x="1245" y="1520"/>
                </a:moveTo>
                <a:cubicBezTo>
                  <a:pt x="1245" y="1523"/>
                  <a:pt x="1243" y="1524"/>
                  <a:pt x="1239" y="1523"/>
                </a:cubicBezTo>
                <a:cubicBezTo>
                  <a:pt x="1237" y="1519"/>
                  <a:pt x="1242" y="1521"/>
                  <a:pt x="1245" y="1520"/>
                </a:cubicBezTo>
                <a:close/>
                <a:moveTo>
                  <a:pt x="1795" y="1523"/>
                </a:moveTo>
                <a:cubicBezTo>
                  <a:pt x="1792" y="1524"/>
                  <a:pt x="1787" y="1522"/>
                  <a:pt x="1787" y="1525"/>
                </a:cubicBezTo>
                <a:cubicBezTo>
                  <a:pt x="1791" y="1527"/>
                  <a:pt x="1793" y="1527"/>
                  <a:pt x="1798" y="1525"/>
                </a:cubicBezTo>
                <a:cubicBezTo>
                  <a:pt x="1798" y="1527"/>
                  <a:pt x="1798" y="1529"/>
                  <a:pt x="1801" y="1528"/>
                </a:cubicBezTo>
                <a:cubicBezTo>
                  <a:pt x="1800" y="1524"/>
                  <a:pt x="1799" y="1521"/>
                  <a:pt x="1796" y="1520"/>
                </a:cubicBezTo>
                <a:cubicBezTo>
                  <a:pt x="1796" y="1521"/>
                  <a:pt x="1796" y="1523"/>
                  <a:pt x="1795" y="1523"/>
                </a:cubicBezTo>
                <a:close/>
                <a:moveTo>
                  <a:pt x="612" y="1525"/>
                </a:moveTo>
                <a:cubicBezTo>
                  <a:pt x="613" y="1525"/>
                  <a:pt x="614" y="1525"/>
                  <a:pt x="616" y="1525"/>
                </a:cubicBezTo>
                <a:cubicBezTo>
                  <a:pt x="615" y="1524"/>
                  <a:pt x="615" y="1523"/>
                  <a:pt x="615" y="1522"/>
                </a:cubicBezTo>
                <a:cubicBezTo>
                  <a:pt x="614" y="1522"/>
                  <a:pt x="613" y="1522"/>
                  <a:pt x="612" y="1522"/>
                </a:cubicBezTo>
                <a:cubicBezTo>
                  <a:pt x="612" y="1523"/>
                  <a:pt x="612" y="1524"/>
                  <a:pt x="612" y="1525"/>
                </a:cubicBezTo>
                <a:close/>
                <a:moveTo>
                  <a:pt x="1179" y="1523"/>
                </a:moveTo>
                <a:cubicBezTo>
                  <a:pt x="1178" y="1529"/>
                  <a:pt x="1171" y="1526"/>
                  <a:pt x="1168" y="1525"/>
                </a:cubicBezTo>
                <a:cubicBezTo>
                  <a:pt x="1169" y="1523"/>
                  <a:pt x="1176" y="1521"/>
                  <a:pt x="1179" y="1523"/>
                </a:cubicBezTo>
                <a:close/>
                <a:moveTo>
                  <a:pt x="1706" y="1528"/>
                </a:moveTo>
                <a:cubicBezTo>
                  <a:pt x="1703" y="1532"/>
                  <a:pt x="1702" y="1526"/>
                  <a:pt x="1700" y="1525"/>
                </a:cubicBezTo>
                <a:cubicBezTo>
                  <a:pt x="1696" y="1524"/>
                  <a:pt x="1695" y="1524"/>
                  <a:pt x="1691" y="1525"/>
                </a:cubicBezTo>
                <a:cubicBezTo>
                  <a:pt x="1690" y="1533"/>
                  <a:pt x="1693" y="1537"/>
                  <a:pt x="1694" y="1542"/>
                </a:cubicBezTo>
                <a:cubicBezTo>
                  <a:pt x="1699" y="1543"/>
                  <a:pt x="1697" y="1535"/>
                  <a:pt x="1702" y="1535"/>
                </a:cubicBezTo>
                <a:cubicBezTo>
                  <a:pt x="1707" y="1536"/>
                  <a:pt x="1708" y="1532"/>
                  <a:pt x="1713" y="1533"/>
                </a:cubicBezTo>
                <a:cubicBezTo>
                  <a:pt x="1713" y="1532"/>
                  <a:pt x="1714" y="1531"/>
                  <a:pt x="1716" y="1531"/>
                </a:cubicBezTo>
                <a:cubicBezTo>
                  <a:pt x="1716" y="1529"/>
                  <a:pt x="1717" y="1528"/>
                  <a:pt x="1719" y="1527"/>
                </a:cubicBezTo>
                <a:cubicBezTo>
                  <a:pt x="1722" y="1527"/>
                  <a:pt x="1722" y="1525"/>
                  <a:pt x="1725" y="1525"/>
                </a:cubicBezTo>
                <a:cubicBezTo>
                  <a:pt x="1730" y="1528"/>
                  <a:pt x="1726" y="1540"/>
                  <a:pt x="1734" y="1539"/>
                </a:cubicBezTo>
                <a:cubicBezTo>
                  <a:pt x="1736" y="1536"/>
                  <a:pt x="1736" y="1530"/>
                  <a:pt x="1739" y="1528"/>
                </a:cubicBezTo>
                <a:cubicBezTo>
                  <a:pt x="1736" y="1528"/>
                  <a:pt x="1734" y="1528"/>
                  <a:pt x="1731" y="1528"/>
                </a:cubicBezTo>
                <a:cubicBezTo>
                  <a:pt x="1732" y="1524"/>
                  <a:pt x="1728" y="1525"/>
                  <a:pt x="1725" y="1523"/>
                </a:cubicBezTo>
                <a:cubicBezTo>
                  <a:pt x="1722" y="1521"/>
                  <a:pt x="1714" y="1522"/>
                  <a:pt x="1708" y="1522"/>
                </a:cubicBezTo>
                <a:cubicBezTo>
                  <a:pt x="1708" y="1524"/>
                  <a:pt x="1709" y="1528"/>
                  <a:pt x="1706" y="1528"/>
                </a:cubicBezTo>
                <a:close/>
                <a:moveTo>
                  <a:pt x="290" y="1528"/>
                </a:moveTo>
                <a:cubicBezTo>
                  <a:pt x="291" y="1528"/>
                  <a:pt x="292" y="1528"/>
                  <a:pt x="293" y="1528"/>
                </a:cubicBezTo>
                <a:cubicBezTo>
                  <a:pt x="295" y="1524"/>
                  <a:pt x="288" y="1524"/>
                  <a:pt x="288" y="1527"/>
                </a:cubicBezTo>
                <a:cubicBezTo>
                  <a:pt x="289" y="1527"/>
                  <a:pt x="290" y="1527"/>
                  <a:pt x="290" y="1528"/>
                </a:cubicBezTo>
                <a:close/>
                <a:moveTo>
                  <a:pt x="329" y="1530"/>
                </a:moveTo>
                <a:cubicBezTo>
                  <a:pt x="331" y="1532"/>
                  <a:pt x="336" y="1532"/>
                  <a:pt x="336" y="1528"/>
                </a:cubicBezTo>
                <a:cubicBezTo>
                  <a:pt x="335" y="1528"/>
                  <a:pt x="332" y="1528"/>
                  <a:pt x="332" y="1527"/>
                </a:cubicBezTo>
                <a:cubicBezTo>
                  <a:pt x="333" y="1527"/>
                  <a:pt x="333" y="1525"/>
                  <a:pt x="330" y="1525"/>
                </a:cubicBezTo>
                <a:cubicBezTo>
                  <a:pt x="330" y="1527"/>
                  <a:pt x="329" y="1528"/>
                  <a:pt x="329" y="1530"/>
                </a:cubicBezTo>
                <a:close/>
                <a:moveTo>
                  <a:pt x="1116" y="1528"/>
                </a:moveTo>
                <a:cubicBezTo>
                  <a:pt x="1110" y="1527"/>
                  <a:pt x="1107" y="1531"/>
                  <a:pt x="1105" y="1528"/>
                </a:cubicBezTo>
                <a:cubicBezTo>
                  <a:pt x="1106" y="1527"/>
                  <a:pt x="1116" y="1521"/>
                  <a:pt x="1116" y="1528"/>
                </a:cubicBezTo>
                <a:close/>
                <a:moveTo>
                  <a:pt x="1773" y="1525"/>
                </a:moveTo>
                <a:cubicBezTo>
                  <a:pt x="1773" y="1529"/>
                  <a:pt x="1770" y="1530"/>
                  <a:pt x="1771" y="1535"/>
                </a:cubicBezTo>
                <a:cubicBezTo>
                  <a:pt x="1768" y="1533"/>
                  <a:pt x="1767" y="1525"/>
                  <a:pt x="1773" y="1525"/>
                </a:cubicBezTo>
                <a:close/>
                <a:moveTo>
                  <a:pt x="1898" y="1531"/>
                </a:moveTo>
                <a:cubicBezTo>
                  <a:pt x="1902" y="1532"/>
                  <a:pt x="1905" y="1532"/>
                  <a:pt x="1906" y="1528"/>
                </a:cubicBezTo>
                <a:cubicBezTo>
                  <a:pt x="1900" y="1530"/>
                  <a:pt x="1905" y="1523"/>
                  <a:pt x="1899" y="1525"/>
                </a:cubicBezTo>
                <a:cubicBezTo>
                  <a:pt x="1900" y="1528"/>
                  <a:pt x="1898" y="1529"/>
                  <a:pt x="1898" y="1531"/>
                </a:cubicBezTo>
                <a:close/>
                <a:moveTo>
                  <a:pt x="350" y="1533"/>
                </a:moveTo>
                <a:cubicBezTo>
                  <a:pt x="354" y="1533"/>
                  <a:pt x="355" y="1530"/>
                  <a:pt x="358" y="1533"/>
                </a:cubicBezTo>
                <a:cubicBezTo>
                  <a:pt x="358" y="1530"/>
                  <a:pt x="360" y="1529"/>
                  <a:pt x="359" y="1527"/>
                </a:cubicBezTo>
                <a:cubicBezTo>
                  <a:pt x="358" y="1527"/>
                  <a:pt x="355" y="1526"/>
                  <a:pt x="355" y="1528"/>
                </a:cubicBezTo>
                <a:cubicBezTo>
                  <a:pt x="359" y="1530"/>
                  <a:pt x="350" y="1527"/>
                  <a:pt x="350" y="1533"/>
                </a:cubicBezTo>
                <a:close/>
                <a:moveTo>
                  <a:pt x="1097" y="1527"/>
                </a:moveTo>
                <a:cubicBezTo>
                  <a:pt x="1100" y="1526"/>
                  <a:pt x="1100" y="1528"/>
                  <a:pt x="1102" y="1528"/>
                </a:cubicBezTo>
                <a:cubicBezTo>
                  <a:pt x="1102" y="1531"/>
                  <a:pt x="1095" y="1530"/>
                  <a:pt x="1097" y="1527"/>
                </a:cubicBezTo>
                <a:close/>
                <a:moveTo>
                  <a:pt x="1649" y="1530"/>
                </a:moveTo>
                <a:cubicBezTo>
                  <a:pt x="1650" y="1530"/>
                  <a:pt x="1651" y="1530"/>
                  <a:pt x="1652" y="1530"/>
                </a:cubicBezTo>
                <a:cubicBezTo>
                  <a:pt x="1655" y="1526"/>
                  <a:pt x="1647" y="1525"/>
                  <a:pt x="1648" y="1528"/>
                </a:cubicBezTo>
                <a:cubicBezTo>
                  <a:pt x="1649" y="1528"/>
                  <a:pt x="1650" y="1528"/>
                  <a:pt x="1649" y="1530"/>
                </a:cubicBezTo>
                <a:close/>
                <a:moveTo>
                  <a:pt x="1660" y="1536"/>
                </a:moveTo>
                <a:cubicBezTo>
                  <a:pt x="1660" y="1535"/>
                  <a:pt x="1663" y="1539"/>
                  <a:pt x="1663" y="1539"/>
                </a:cubicBezTo>
                <a:cubicBezTo>
                  <a:pt x="1665" y="1542"/>
                  <a:pt x="1666" y="1545"/>
                  <a:pt x="1669" y="1546"/>
                </a:cubicBezTo>
                <a:cubicBezTo>
                  <a:pt x="1671" y="1546"/>
                  <a:pt x="1673" y="1545"/>
                  <a:pt x="1674" y="1544"/>
                </a:cubicBezTo>
                <a:cubicBezTo>
                  <a:pt x="1672" y="1543"/>
                  <a:pt x="1670" y="1542"/>
                  <a:pt x="1669" y="1541"/>
                </a:cubicBezTo>
                <a:cubicBezTo>
                  <a:pt x="1670" y="1535"/>
                  <a:pt x="1670" y="1536"/>
                  <a:pt x="1669" y="1533"/>
                </a:cubicBezTo>
                <a:cubicBezTo>
                  <a:pt x="1669" y="1529"/>
                  <a:pt x="1671" y="1525"/>
                  <a:pt x="1666" y="1527"/>
                </a:cubicBezTo>
                <a:cubicBezTo>
                  <a:pt x="1666" y="1531"/>
                  <a:pt x="1660" y="1533"/>
                  <a:pt x="1660" y="1536"/>
                </a:cubicBezTo>
                <a:close/>
                <a:moveTo>
                  <a:pt x="1913" y="1530"/>
                </a:moveTo>
                <a:cubicBezTo>
                  <a:pt x="1916" y="1530"/>
                  <a:pt x="1919" y="1530"/>
                  <a:pt x="1918" y="1527"/>
                </a:cubicBezTo>
                <a:cubicBezTo>
                  <a:pt x="1917" y="1527"/>
                  <a:pt x="1916" y="1527"/>
                  <a:pt x="1915" y="1527"/>
                </a:cubicBezTo>
                <a:cubicBezTo>
                  <a:pt x="1915" y="1528"/>
                  <a:pt x="1914" y="1528"/>
                  <a:pt x="1913" y="1530"/>
                </a:cubicBezTo>
                <a:close/>
                <a:moveTo>
                  <a:pt x="1034" y="1533"/>
                </a:moveTo>
                <a:cubicBezTo>
                  <a:pt x="1035" y="1533"/>
                  <a:pt x="1037" y="1533"/>
                  <a:pt x="1038" y="1533"/>
                </a:cubicBezTo>
                <a:cubicBezTo>
                  <a:pt x="1038" y="1531"/>
                  <a:pt x="1038" y="1530"/>
                  <a:pt x="1038" y="1528"/>
                </a:cubicBezTo>
                <a:cubicBezTo>
                  <a:pt x="1037" y="1528"/>
                  <a:pt x="1035" y="1528"/>
                  <a:pt x="1034" y="1528"/>
                </a:cubicBezTo>
                <a:cubicBezTo>
                  <a:pt x="1034" y="1530"/>
                  <a:pt x="1034" y="1531"/>
                  <a:pt x="1034" y="1533"/>
                </a:cubicBezTo>
                <a:close/>
                <a:moveTo>
                  <a:pt x="1635" y="1530"/>
                </a:moveTo>
                <a:cubicBezTo>
                  <a:pt x="1634" y="1533"/>
                  <a:pt x="1638" y="1534"/>
                  <a:pt x="1638" y="1536"/>
                </a:cubicBezTo>
                <a:cubicBezTo>
                  <a:pt x="1638" y="1536"/>
                  <a:pt x="1635" y="1538"/>
                  <a:pt x="1635" y="1539"/>
                </a:cubicBezTo>
                <a:cubicBezTo>
                  <a:pt x="1635" y="1540"/>
                  <a:pt x="1638" y="1541"/>
                  <a:pt x="1638" y="1542"/>
                </a:cubicBezTo>
                <a:cubicBezTo>
                  <a:pt x="1638" y="1544"/>
                  <a:pt x="1634" y="1548"/>
                  <a:pt x="1638" y="1550"/>
                </a:cubicBezTo>
                <a:cubicBezTo>
                  <a:pt x="1640" y="1544"/>
                  <a:pt x="1645" y="1535"/>
                  <a:pt x="1642" y="1528"/>
                </a:cubicBezTo>
                <a:cubicBezTo>
                  <a:pt x="1639" y="1528"/>
                  <a:pt x="1637" y="1529"/>
                  <a:pt x="1635" y="1530"/>
                </a:cubicBezTo>
                <a:close/>
                <a:moveTo>
                  <a:pt x="482" y="1536"/>
                </a:moveTo>
                <a:cubicBezTo>
                  <a:pt x="482" y="1537"/>
                  <a:pt x="481" y="1540"/>
                  <a:pt x="483" y="1539"/>
                </a:cubicBezTo>
                <a:cubicBezTo>
                  <a:pt x="483" y="1537"/>
                  <a:pt x="487" y="1538"/>
                  <a:pt x="486" y="1535"/>
                </a:cubicBezTo>
                <a:cubicBezTo>
                  <a:pt x="480" y="1537"/>
                  <a:pt x="481" y="1531"/>
                  <a:pt x="477" y="1531"/>
                </a:cubicBezTo>
                <a:cubicBezTo>
                  <a:pt x="476" y="1536"/>
                  <a:pt x="480" y="1535"/>
                  <a:pt x="482" y="1536"/>
                </a:cubicBezTo>
                <a:close/>
                <a:moveTo>
                  <a:pt x="758" y="1533"/>
                </a:moveTo>
                <a:cubicBezTo>
                  <a:pt x="756" y="1538"/>
                  <a:pt x="761" y="1536"/>
                  <a:pt x="764" y="1536"/>
                </a:cubicBezTo>
                <a:cubicBezTo>
                  <a:pt x="764" y="1535"/>
                  <a:pt x="764" y="1533"/>
                  <a:pt x="764" y="1531"/>
                </a:cubicBezTo>
                <a:cubicBezTo>
                  <a:pt x="761" y="1531"/>
                  <a:pt x="760" y="1533"/>
                  <a:pt x="758" y="1533"/>
                </a:cubicBezTo>
                <a:close/>
                <a:moveTo>
                  <a:pt x="824" y="1533"/>
                </a:moveTo>
                <a:cubicBezTo>
                  <a:pt x="823" y="1534"/>
                  <a:pt x="818" y="1532"/>
                  <a:pt x="819" y="1536"/>
                </a:cubicBezTo>
                <a:cubicBezTo>
                  <a:pt x="826" y="1535"/>
                  <a:pt x="829" y="1540"/>
                  <a:pt x="832" y="1535"/>
                </a:cubicBezTo>
                <a:cubicBezTo>
                  <a:pt x="828" y="1533"/>
                  <a:pt x="825" y="1531"/>
                  <a:pt x="824" y="1533"/>
                </a:cubicBezTo>
                <a:close/>
                <a:moveTo>
                  <a:pt x="859" y="1531"/>
                </a:moveTo>
                <a:cubicBezTo>
                  <a:pt x="859" y="1534"/>
                  <a:pt x="854" y="1532"/>
                  <a:pt x="855" y="1536"/>
                </a:cubicBezTo>
                <a:cubicBezTo>
                  <a:pt x="851" y="1535"/>
                  <a:pt x="856" y="1530"/>
                  <a:pt x="859" y="1531"/>
                </a:cubicBezTo>
                <a:close/>
                <a:moveTo>
                  <a:pt x="869" y="1533"/>
                </a:moveTo>
                <a:cubicBezTo>
                  <a:pt x="868" y="1530"/>
                  <a:pt x="877" y="1530"/>
                  <a:pt x="875" y="1535"/>
                </a:cubicBezTo>
                <a:cubicBezTo>
                  <a:pt x="872" y="1535"/>
                  <a:pt x="871" y="1533"/>
                  <a:pt x="869" y="1533"/>
                </a:cubicBezTo>
                <a:close/>
                <a:moveTo>
                  <a:pt x="900" y="1531"/>
                </a:moveTo>
                <a:cubicBezTo>
                  <a:pt x="899" y="1534"/>
                  <a:pt x="897" y="1535"/>
                  <a:pt x="893" y="1535"/>
                </a:cubicBezTo>
                <a:cubicBezTo>
                  <a:pt x="892" y="1530"/>
                  <a:pt x="897" y="1532"/>
                  <a:pt x="900" y="1531"/>
                </a:cubicBezTo>
                <a:close/>
                <a:moveTo>
                  <a:pt x="934" y="1535"/>
                </a:moveTo>
                <a:cubicBezTo>
                  <a:pt x="935" y="1535"/>
                  <a:pt x="936" y="1535"/>
                  <a:pt x="937" y="1535"/>
                </a:cubicBezTo>
                <a:cubicBezTo>
                  <a:pt x="939" y="1531"/>
                  <a:pt x="931" y="1530"/>
                  <a:pt x="932" y="1533"/>
                </a:cubicBezTo>
                <a:cubicBezTo>
                  <a:pt x="933" y="1533"/>
                  <a:pt x="934" y="1533"/>
                  <a:pt x="934" y="1535"/>
                </a:cubicBezTo>
                <a:close/>
                <a:moveTo>
                  <a:pt x="1578" y="1539"/>
                </a:moveTo>
                <a:cubicBezTo>
                  <a:pt x="1583" y="1543"/>
                  <a:pt x="1573" y="1544"/>
                  <a:pt x="1575" y="1549"/>
                </a:cubicBezTo>
                <a:cubicBezTo>
                  <a:pt x="1579" y="1549"/>
                  <a:pt x="1580" y="1546"/>
                  <a:pt x="1581" y="1544"/>
                </a:cubicBezTo>
                <a:cubicBezTo>
                  <a:pt x="1582" y="1544"/>
                  <a:pt x="1584" y="1545"/>
                  <a:pt x="1584" y="1544"/>
                </a:cubicBezTo>
                <a:cubicBezTo>
                  <a:pt x="1585" y="1542"/>
                  <a:pt x="1583" y="1538"/>
                  <a:pt x="1586" y="1538"/>
                </a:cubicBezTo>
                <a:cubicBezTo>
                  <a:pt x="1591" y="1536"/>
                  <a:pt x="1588" y="1543"/>
                  <a:pt x="1592" y="1542"/>
                </a:cubicBezTo>
                <a:cubicBezTo>
                  <a:pt x="1591" y="1537"/>
                  <a:pt x="1594" y="1535"/>
                  <a:pt x="1595" y="1531"/>
                </a:cubicBezTo>
                <a:cubicBezTo>
                  <a:pt x="1589" y="1534"/>
                  <a:pt x="1582" y="1535"/>
                  <a:pt x="1578" y="1539"/>
                </a:cubicBezTo>
                <a:close/>
                <a:moveTo>
                  <a:pt x="789" y="1536"/>
                </a:moveTo>
                <a:cubicBezTo>
                  <a:pt x="790" y="1536"/>
                  <a:pt x="790" y="1537"/>
                  <a:pt x="792" y="1538"/>
                </a:cubicBezTo>
                <a:cubicBezTo>
                  <a:pt x="791" y="1535"/>
                  <a:pt x="792" y="1532"/>
                  <a:pt x="789" y="1533"/>
                </a:cubicBezTo>
                <a:cubicBezTo>
                  <a:pt x="789" y="1534"/>
                  <a:pt x="789" y="1535"/>
                  <a:pt x="789" y="1536"/>
                </a:cubicBezTo>
                <a:close/>
                <a:moveTo>
                  <a:pt x="1629" y="1536"/>
                </a:moveTo>
                <a:cubicBezTo>
                  <a:pt x="1630" y="1536"/>
                  <a:pt x="1631" y="1536"/>
                  <a:pt x="1632" y="1536"/>
                </a:cubicBezTo>
                <a:cubicBezTo>
                  <a:pt x="1632" y="1535"/>
                  <a:pt x="1632" y="1534"/>
                  <a:pt x="1632" y="1533"/>
                </a:cubicBezTo>
                <a:cubicBezTo>
                  <a:pt x="1631" y="1533"/>
                  <a:pt x="1630" y="1533"/>
                  <a:pt x="1629" y="1533"/>
                </a:cubicBezTo>
                <a:cubicBezTo>
                  <a:pt x="1629" y="1534"/>
                  <a:pt x="1629" y="1535"/>
                  <a:pt x="1629" y="1536"/>
                </a:cubicBezTo>
                <a:close/>
                <a:moveTo>
                  <a:pt x="468" y="1535"/>
                </a:moveTo>
                <a:cubicBezTo>
                  <a:pt x="470" y="1535"/>
                  <a:pt x="471" y="1537"/>
                  <a:pt x="471" y="1539"/>
                </a:cubicBezTo>
                <a:cubicBezTo>
                  <a:pt x="469" y="1539"/>
                  <a:pt x="468" y="1537"/>
                  <a:pt x="468" y="1535"/>
                </a:cubicBezTo>
                <a:close/>
                <a:moveTo>
                  <a:pt x="504" y="1544"/>
                </a:moveTo>
                <a:cubicBezTo>
                  <a:pt x="511" y="1544"/>
                  <a:pt x="506" y="1537"/>
                  <a:pt x="503" y="1535"/>
                </a:cubicBezTo>
                <a:cubicBezTo>
                  <a:pt x="503" y="1538"/>
                  <a:pt x="503" y="1541"/>
                  <a:pt x="504" y="1544"/>
                </a:cubicBezTo>
                <a:close/>
                <a:moveTo>
                  <a:pt x="610" y="1536"/>
                </a:moveTo>
                <a:cubicBezTo>
                  <a:pt x="609" y="1540"/>
                  <a:pt x="613" y="1540"/>
                  <a:pt x="616" y="1541"/>
                </a:cubicBezTo>
                <a:cubicBezTo>
                  <a:pt x="616" y="1538"/>
                  <a:pt x="616" y="1535"/>
                  <a:pt x="614" y="1535"/>
                </a:cubicBezTo>
                <a:cubicBezTo>
                  <a:pt x="614" y="1536"/>
                  <a:pt x="612" y="1536"/>
                  <a:pt x="610" y="1536"/>
                </a:cubicBezTo>
                <a:close/>
                <a:moveTo>
                  <a:pt x="690" y="1536"/>
                </a:moveTo>
                <a:cubicBezTo>
                  <a:pt x="689" y="1540"/>
                  <a:pt x="682" y="1537"/>
                  <a:pt x="679" y="1538"/>
                </a:cubicBezTo>
                <a:cubicBezTo>
                  <a:pt x="680" y="1532"/>
                  <a:pt x="685" y="1537"/>
                  <a:pt x="690" y="1536"/>
                </a:cubicBezTo>
                <a:close/>
                <a:moveTo>
                  <a:pt x="1831" y="1538"/>
                </a:moveTo>
                <a:cubicBezTo>
                  <a:pt x="1833" y="1538"/>
                  <a:pt x="1832" y="1540"/>
                  <a:pt x="1834" y="1541"/>
                </a:cubicBezTo>
                <a:cubicBezTo>
                  <a:pt x="1835" y="1539"/>
                  <a:pt x="1837" y="1538"/>
                  <a:pt x="1837" y="1536"/>
                </a:cubicBezTo>
                <a:cubicBezTo>
                  <a:pt x="1835" y="1536"/>
                  <a:pt x="1834" y="1535"/>
                  <a:pt x="1833" y="1535"/>
                </a:cubicBezTo>
                <a:cubicBezTo>
                  <a:pt x="1833" y="1536"/>
                  <a:pt x="1831" y="1536"/>
                  <a:pt x="1831" y="1538"/>
                </a:cubicBezTo>
                <a:close/>
                <a:moveTo>
                  <a:pt x="567" y="1539"/>
                </a:moveTo>
                <a:cubicBezTo>
                  <a:pt x="568" y="1539"/>
                  <a:pt x="569" y="1539"/>
                  <a:pt x="570" y="1539"/>
                </a:cubicBezTo>
                <a:cubicBezTo>
                  <a:pt x="570" y="1538"/>
                  <a:pt x="570" y="1537"/>
                  <a:pt x="570" y="1536"/>
                </a:cubicBezTo>
                <a:cubicBezTo>
                  <a:pt x="569" y="1536"/>
                  <a:pt x="568" y="1536"/>
                  <a:pt x="566" y="1536"/>
                </a:cubicBezTo>
                <a:cubicBezTo>
                  <a:pt x="567" y="1537"/>
                  <a:pt x="567" y="1538"/>
                  <a:pt x="567" y="1539"/>
                </a:cubicBezTo>
                <a:close/>
                <a:moveTo>
                  <a:pt x="583" y="1536"/>
                </a:moveTo>
                <a:cubicBezTo>
                  <a:pt x="587" y="1540"/>
                  <a:pt x="590" y="1535"/>
                  <a:pt x="593" y="1538"/>
                </a:cubicBezTo>
                <a:cubicBezTo>
                  <a:pt x="593" y="1543"/>
                  <a:pt x="583" y="1541"/>
                  <a:pt x="583" y="1536"/>
                </a:cubicBezTo>
                <a:close/>
                <a:moveTo>
                  <a:pt x="1559" y="1547"/>
                </a:moveTo>
                <a:cubicBezTo>
                  <a:pt x="1560" y="1549"/>
                  <a:pt x="1559" y="1551"/>
                  <a:pt x="1562" y="1550"/>
                </a:cubicBezTo>
                <a:cubicBezTo>
                  <a:pt x="1565" y="1551"/>
                  <a:pt x="1563" y="1547"/>
                  <a:pt x="1564" y="1546"/>
                </a:cubicBezTo>
                <a:cubicBezTo>
                  <a:pt x="1565" y="1544"/>
                  <a:pt x="1568" y="1544"/>
                  <a:pt x="1569" y="1542"/>
                </a:cubicBezTo>
                <a:cubicBezTo>
                  <a:pt x="1563" y="1543"/>
                  <a:pt x="1564" y="1537"/>
                  <a:pt x="1560" y="1536"/>
                </a:cubicBezTo>
                <a:cubicBezTo>
                  <a:pt x="1558" y="1541"/>
                  <a:pt x="1558" y="1544"/>
                  <a:pt x="1559" y="1547"/>
                </a:cubicBezTo>
                <a:close/>
                <a:moveTo>
                  <a:pt x="1472" y="1541"/>
                </a:moveTo>
                <a:cubicBezTo>
                  <a:pt x="1471" y="1544"/>
                  <a:pt x="1468" y="1546"/>
                  <a:pt x="1467" y="1549"/>
                </a:cubicBezTo>
                <a:cubicBezTo>
                  <a:pt x="1473" y="1548"/>
                  <a:pt x="1474" y="1556"/>
                  <a:pt x="1478" y="1552"/>
                </a:cubicBezTo>
                <a:cubicBezTo>
                  <a:pt x="1478" y="1548"/>
                  <a:pt x="1477" y="1543"/>
                  <a:pt x="1481" y="1542"/>
                </a:cubicBezTo>
                <a:cubicBezTo>
                  <a:pt x="1492" y="1541"/>
                  <a:pt x="1494" y="1548"/>
                  <a:pt x="1499" y="1552"/>
                </a:cubicBezTo>
                <a:cubicBezTo>
                  <a:pt x="1502" y="1549"/>
                  <a:pt x="1498" y="1543"/>
                  <a:pt x="1496" y="1539"/>
                </a:cubicBezTo>
                <a:cubicBezTo>
                  <a:pt x="1485" y="1540"/>
                  <a:pt x="1483" y="1541"/>
                  <a:pt x="1472" y="1541"/>
                </a:cubicBezTo>
                <a:close/>
                <a:moveTo>
                  <a:pt x="1597" y="1546"/>
                </a:moveTo>
                <a:cubicBezTo>
                  <a:pt x="1598" y="1546"/>
                  <a:pt x="1600" y="1546"/>
                  <a:pt x="1601" y="1546"/>
                </a:cubicBezTo>
                <a:cubicBezTo>
                  <a:pt x="1601" y="1542"/>
                  <a:pt x="1599" y="1541"/>
                  <a:pt x="1597" y="1539"/>
                </a:cubicBezTo>
                <a:cubicBezTo>
                  <a:pt x="1597" y="1541"/>
                  <a:pt x="1597" y="1544"/>
                  <a:pt x="1597" y="1546"/>
                </a:cubicBezTo>
                <a:close/>
                <a:moveTo>
                  <a:pt x="1624" y="1550"/>
                </a:moveTo>
                <a:cubicBezTo>
                  <a:pt x="1628" y="1547"/>
                  <a:pt x="1622" y="1543"/>
                  <a:pt x="1626" y="1539"/>
                </a:cubicBezTo>
                <a:cubicBezTo>
                  <a:pt x="1624" y="1539"/>
                  <a:pt x="1622" y="1539"/>
                  <a:pt x="1620" y="1539"/>
                </a:cubicBezTo>
                <a:cubicBezTo>
                  <a:pt x="1621" y="1543"/>
                  <a:pt x="1620" y="1550"/>
                  <a:pt x="1624" y="1550"/>
                </a:cubicBezTo>
                <a:close/>
                <a:moveTo>
                  <a:pt x="1809" y="1542"/>
                </a:moveTo>
                <a:cubicBezTo>
                  <a:pt x="1801" y="1543"/>
                  <a:pt x="1808" y="1543"/>
                  <a:pt x="1808" y="1547"/>
                </a:cubicBezTo>
                <a:cubicBezTo>
                  <a:pt x="1806" y="1545"/>
                  <a:pt x="1800" y="1545"/>
                  <a:pt x="1800" y="1549"/>
                </a:cubicBezTo>
                <a:cubicBezTo>
                  <a:pt x="1805" y="1548"/>
                  <a:pt x="1805" y="1552"/>
                  <a:pt x="1811" y="1550"/>
                </a:cubicBezTo>
                <a:cubicBezTo>
                  <a:pt x="1811" y="1549"/>
                  <a:pt x="1811" y="1548"/>
                  <a:pt x="1812" y="1547"/>
                </a:cubicBezTo>
                <a:cubicBezTo>
                  <a:pt x="1816" y="1545"/>
                  <a:pt x="1820" y="1544"/>
                  <a:pt x="1822" y="1539"/>
                </a:cubicBezTo>
                <a:cubicBezTo>
                  <a:pt x="1816" y="1539"/>
                  <a:pt x="1812" y="1540"/>
                  <a:pt x="1809" y="1542"/>
                </a:cubicBezTo>
                <a:close/>
                <a:moveTo>
                  <a:pt x="1455" y="1555"/>
                </a:moveTo>
                <a:cubicBezTo>
                  <a:pt x="1456" y="1553"/>
                  <a:pt x="1456" y="1549"/>
                  <a:pt x="1461" y="1550"/>
                </a:cubicBezTo>
                <a:cubicBezTo>
                  <a:pt x="1462" y="1546"/>
                  <a:pt x="1459" y="1546"/>
                  <a:pt x="1459" y="1542"/>
                </a:cubicBezTo>
                <a:cubicBezTo>
                  <a:pt x="1454" y="1542"/>
                  <a:pt x="1455" y="1545"/>
                  <a:pt x="1452" y="1542"/>
                </a:cubicBezTo>
                <a:cubicBezTo>
                  <a:pt x="1452" y="1547"/>
                  <a:pt x="1452" y="1554"/>
                  <a:pt x="1455" y="1555"/>
                </a:cubicBezTo>
                <a:close/>
                <a:moveTo>
                  <a:pt x="281" y="1544"/>
                </a:moveTo>
                <a:cubicBezTo>
                  <a:pt x="287" y="1549"/>
                  <a:pt x="277" y="1549"/>
                  <a:pt x="281" y="1544"/>
                </a:cubicBezTo>
                <a:close/>
                <a:moveTo>
                  <a:pt x="1430" y="1554"/>
                </a:moveTo>
                <a:cubicBezTo>
                  <a:pt x="1431" y="1555"/>
                  <a:pt x="1430" y="1557"/>
                  <a:pt x="1431" y="1558"/>
                </a:cubicBezTo>
                <a:cubicBezTo>
                  <a:pt x="1433" y="1560"/>
                  <a:pt x="1435" y="1560"/>
                  <a:pt x="1438" y="1560"/>
                </a:cubicBezTo>
                <a:cubicBezTo>
                  <a:pt x="1443" y="1551"/>
                  <a:pt x="1429" y="1555"/>
                  <a:pt x="1432" y="1544"/>
                </a:cubicBezTo>
                <a:cubicBezTo>
                  <a:pt x="1430" y="1544"/>
                  <a:pt x="1427" y="1544"/>
                  <a:pt x="1425" y="1544"/>
                </a:cubicBezTo>
                <a:cubicBezTo>
                  <a:pt x="1424" y="1548"/>
                  <a:pt x="1428" y="1551"/>
                  <a:pt x="1430" y="1554"/>
                </a:cubicBezTo>
                <a:close/>
                <a:moveTo>
                  <a:pt x="1405" y="1547"/>
                </a:moveTo>
                <a:cubicBezTo>
                  <a:pt x="1404" y="1547"/>
                  <a:pt x="1402" y="1547"/>
                  <a:pt x="1401" y="1547"/>
                </a:cubicBezTo>
                <a:cubicBezTo>
                  <a:pt x="1389" y="1547"/>
                  <a:pt x="1404" y="1552"/>
                  <a:pt x="1405" y="1547"/>
                </a:cubicBezTo>
                <a:close/>
                <a:moveTo>
                  <a:pt x="1356" y="1558"/>
                </a:moveTo>
                <a:cubicBezTo>
                  <a:pt x="1356" y="1559"/>
                  <a:pt x="1353" y="1558"/>
                  <a:pt x="1353" y="1558"/>
                </a:cubicBezTo>
                <a:cubicBezTo>
                  <a:pt x="1352" y="1559"/>
                  <a:pt x="1353" y="1562"/>
                  <a:pt x="1354" y="1561"/>
                </a:cubicBezTo>
                <a:cubicBezTo>
                  <a:pt x="1355" y="1560"/>
                  <a:pt x="1357" y="1560"/>
                  <a:pt x="1359" y="1560"/>
                </a:cubicBezTo>
                <a:cubicBezTo>
                  <a:pt x="1359" y="1561"/>
                  <a:pt x="1359" y="1562"/>
                  <a:pt x="1359" y="1563"/>
                </a:cubicBezTo>
                <a:cubicBezTo>
                  <a:pt x="1362" y="1565"/>
                  <a:pt x="1364" y="1563"/>
                  <a:pt x="1365" y="1563"/>
                </a:cubicBezTo>
                <a:cubicBezTo>
                  <a:pt x="1367" y="1564"/>
                  <a:pt x="1367" y="1568"/>
                  <a:pt x="1370" y="1565"/>
                </a:cubicBezTo>
                <a:cubicBezTo>
                  <a:pt x="1370" y="1558"/>
                  <a:pt x="1367" y="1554"/>
                  <a:pt x="1365" y="1552"/>
                </a:cubicBezTo>
                <a:cubicBezTo>
                  <a:pt x="1364" y="1551"/>
                  <a:pt x="1365" y="1548"/>
                  <a:pt x="1362" y="1549"/>
                </a:cubicBezTo>
                <a:cubicBezTo>
                  <a:pt x="1360" y="1551"/>
                  <a:pt x="1358" y="1555"/>
                  <a:pt x="1356" y="1558"/>
                </a:cubicBezTo>
                <a:close/>
                <a:moveTo>
                  <a:pt x="1767" y="1557"/>
                </a:moveTo>
                <a:cubicBezTo>
                  <a:pt x="1773" y="1555"/>
                  <a:pt x="1773" y="1561"/>
                  <a:pt x="1776" y="1561"/>
                </a:cubicBezTo>
                <a:cubicBezTo>
                  <a:pt x="1777" y="1555"/>
                  <a:pt x="1774" y="1553"/>
                  <a:pt x="1778" y="1549"/>
                </a:cubicBezTo>
                <a:cubicBezTo>
                  <a:pt x="1773" y="1550"/>
                  <a:pt x="1770" y="1553"/>
                  <a:pt x="1767" y="1557"/>
                </a:cubicBezTo>
                <a:close/>
                <a:moveTo>
                  <a:pt x="1399" y="1558"/>
                </a:moveTo>
                <a:cubicBezTo>
                  <a:pt x="1401" y="1558"/>
                  <a:pt x="1403" y="1558"/>
                  <a:pt x="1405" y="1558"/>
                </a:cubicBezTo>
                <a:cubicBezTo>
                  <a:pt x="1403" y="1554"/>
                  <a:pt x="1410" y="1552"/>
                  <a:pt x="1405" y="1550"/>
                </a:cubicBezTo>
                <a:cubicBezTo>
                  <a:pt x="1403" y="1553"/>
                  <a:pt x="1400" y="1554"/>
                  <a:pt x="1399" y="1558"/>
                </a:cubicBezTo>
                <a:close/>
                <a:moveTo>
                  <a:pt x="1320" y="1563"/>
                </a:moveTo>
                <a:cubicBezTo>
                  <a:pt x="1325" y="1563"/>
                  <a:pt x="1325" y="1568"/>
                  <a:pt x="1331" y="1566"/>
                </a:cubicBezTo>
                <a:cubicBezTo>
                  <a:pt x="1333" y="1563"/>
                  <a:pt x="1330" y="1560"/>
                  <a:pt x="1334" y="1557"/>
                </a:cubicBezTo>
                <a:cubicBezTo>
                  <a:pt x="1329" y="1557"/>
                  <a:pt x="1325" y="1548"/>
                  <a:pt x="1319" y="1554"/>
                </a:cubicBezTo>
                <a:cubicBezTo>
                  <a:pt x="1322" y="1554"/>
                  <a:pt x="1320" y="1560"/>
                  <a:pt x="1320" y="1563"/>
                </a:cubicBezTo>
                <a:close/>
                <a:moveTo>
                  <a:pt x="1299" y="1555"/>
                </a:moveTo>
                <a:cubicBezTo>
                  <a:pt x="1299" y="1553"/>
                  <a:pt x="1307" y="1553"/>
                  <a:pt x="1304" y="1557"/>
                </a:cubicBezTo>
                <a:cubicBezTo>
                  <a:pt x="1304" y="1556"/>
                  <a:pt x="1299" y="1555"/>
                  <a:pt x="1299" y="1555"/>
                </a:cubicBezTo>
                <a:close/>
                <a:moveTo>
                  <a:pt x="1345" y="1557"/>
                </a:moveTo>
                <a:cubicBezTo>
                  <a:pt x="1346" y="1557"/>
                  <a:pt x="1347" y="1557"/>
                  <a:pt x="1348" y="1557"/>
                </a:cubicBezTo>
                <a:cubicBezTo>
                  <a:pt x="1348" y="1556"/>
                  <a:pt x="1348" y="1555"/>
                  <a:pt x="1348" y="1554"/>
                </a:cubicBezTo>
                <a:cubicBezTo>
                  <a:pt x="1347" y="1554"/>
                  <a:pt x="1346" y="1554"/>
                  <a:pt x="1345" y="1554"/>
                </a:cubicBezTo>
                <a:cubicBezTo>
                  <a:pt x="1345" y="1555"/>
                  <a:pt x="1345" y="1556"/>
                  <a:pt x="1345" y="1557"/>
                </a:cubicBezTo>
                <a:close/>
                <a:moveTo>
                  <a:pt x="1394" y="1554"/>
                </a:moveTo>
                <a:cubicBezTo>
                  <a:pt x="1393" y="1554"/>
                  <a:pt x="1391" y="1554"/>
                  <a:pt x="1390" y="1554"/>
                </a:cubicBezTo>
                <a:cubicBezTo>
                  <a:pt x="1378" y="1553"/>
                  <a:pt x="1394" y="1558"/>
                  <a:pt x="1394" y="1554"/>
                </a:cubicBezTo>
                <a:close/>
                <a:moveTo>
                  <a:pt x="1448" y="1558"/>
                </a:moveTo>
                <a:cubicBezTo>
                  <a:pt x="1448" y="1557"/>
                  <a:pt x="1448" y="1556"/>
                  <a:pt x="1448" y="1555"/>
                </a:cubicBezTo>
                <a:cubicBezTo>
                  <a:pt x="1446" y="1550"/>
                  <a:pt x="1441" y="1560"/>
                  <a:pt x="1448" y="1558"/>
                </a:cubicBezTo>
                <a:close/>
                <a:moveTo>
                  <a:pt x="1744" y="1557"/>
                </a:moveTo>
                <a:cubicBezTo>
                  <a:pt x="1749" y="1555"/>
                  <a:pt x="1746" y="1562"/>
                  <a:pt x="1750" y="1561"/>
                </a:cubicBezTo>
                <a:cubicBezTo>
                  <a:pt x="1749" y="1557"/>
                  <a:pt x="1752" y="1557"/>
                  <a:pt x="1752" y="1554"/>
                </a:cubicBezTo>
                <a:cubicBezTo>
                  <a:pt x="1748" y="1553"/>
                  <a:pt x="1744" y="1553"/>
                  <a:pt x="1744" y="1557"/>
                </a:cubicBezTo>
                <a:close/>
                <a:moveTo>
                  <a:pt x="1260" y="1573"/>
                </a:moveTo>
                <a:cubicBezTo>
                  <a:pt x="1263" y="1570"/>
                  <a:pt x="1265" y="1566"/>
                  <a:pt x="1265" y="1560"/>
                </a:cubicBezTo>
                <a:cubicBezTo>
                  <a:pt x="1262" y="1558"/>
                  <a:pt x="1261" y="1556"/>
                  <a:pt x="1257" y="1555"/>
                </a:cubicBezTo>
                <a:cubicBezTo>
                  <a:pt x="1255" y="1561"/>
                  <a:pt x="1255" y="1571"/>
                  <a:pt x="1260" y="1573"/>
                </a:cubicBezTo>
                <a:close/>
                <a:moveTo>
                  <a:pt x="1285" y="1560"/>
                </a:moveTo>
                <a:cubicBezTo>
                  <a:pt x="1289" y="1563"/>
                  <a:pt x="1294" y="1564"/>
                  <a:pt x="1297" y="1568"/>
                </a:cubicBezTo>
                <a:cubicBezTo>
                  <a:pt x="1297" y="1564"/>
                  <a:pt x="1298" y="1562"/>
                  <a:pt x="1299" y="1560"/>
                </a:cubicBezTo>
                <a:cubicBezTo>
                  <a:pt x="1293" y="1561"/>
                  <a:pt x="1294" y="1555"/>
                  <a:pt x="1290" y="1555"/>
                </a:cubicBezTo>
                <a:cubicBezTo>
                  <a:pt x="1291" y="1564"/>
                  <a:pt x="1286" y="1556"/>
                  <a:pt x="1285" y="1560"/>
                </a:cubicBezTo>
                <a:close/>
                <a:moveTo>
                  <a:pt x="1234" y="1569"/>
                </a:moveTo>
                <a:cubicBezTo>
                  <a:pt x="1236" y="1569"/>
                  <a:pt x="1237" y="1570"/>
                  <a:pt x="1239" y="1571"/>
                </a:cubicBezTo>
                <a:cubicBezTo>
                  <a:pt x="1240" y="1568"/>
                  <a:pt x="1242" y="1566"/>
                  <a:pt x="1243" y="1563"/>
                </a:cubicBezTo>
                <a:cubicBezTo>
                  <a:pt x="1238" y="1564"/>
                  <a:pt x="1239" y="1558"/>
                  <a:pt x="1236" y="1557"/>
                </a:cubicBezTo>
                <a:cubicBezTo>
                  <a:pt x="1236" y="1562"/>
                  <a:pt x="1233" y="1563"/>
                  <a:pt x="1234" y="1569"/>
                </a:cubicBezTo>
                <a:close/>
                <a:moveTo>
                  <a:pt x="1498" y="1558"/>
                </a:moveTo>
                <a:cubicBezTo>
                  <a:pt x="1499" y="1554"/>
                  <a:pt x="1499" y="1562"/>
                  <a:pt x="1499" y="1563"/>
                </a:cubicBezTo>
                <a:cubicBezTo>
                  <a:pt x="1498" y="1566"/>
                  <a:pt x="1496" y="1564"/>
                  <a:pt x="1498" y="1558"/>
                </a:cubicBezTo>
                <a:close/>
                <a:moveTo>
                  <a:pt x="1732" y="1558"/>
                </a:moveTo>
                <a:cubicBezTo>
                  <a:pt x="1732" y="1553"/>
                  <a:pt x="1737" y="1562"/>
                  <a:pt x="1736" y="1557"/>
                </a:cubicBezTo>
                <a:cubicBezTo>
                  <a:pt x="1742" y="1559"/>
                  <a:pt x="1733" y="1561"/>
                  <a:pt x="1732" y="1558"/>
                </a:cubicBezTo>
                <a:close/>
                <a:moveTo>
                  <a:pt x="1686" y="1558"/>
                </a:moveTo>
                <a:cubicBezTo>
                  <a:pt x="1690" y="1559"/>
                  <a:pt x="1688" y="1566"/>
                  <a:pt x="1682" y="1565"/>
                </a:cubicBezTo>
                <a:cubicBezTo>
                  <a:pt x="1683" y="1562"/>
                  <a:pt x="1685" y="1561"/>
                  <a:pt x="1686" y="1558"/>
                </a:cubicBezTo>
                <a:close/>
                <a:moveTo>
                  <a:pt x="293" y="1563"/>
                </a:moveTo>
                <a:cubicBezTo>
                  <a:pt x="294" y="1563"/>
                  <a:pt x="295" y="1563"/>
                  <a:pt x="296" y="1563"/>
                </a:cubicBezTo>
                <a:cubicBezTo>
                  <a:pt x="296" y="1562"/>
                  <a:pt x="296" y="1561"/>
                  <a:pt x="296" y="1560"/>
                </a:cubicBezTo>
                <a:cubicBezTo>
                  <a:pt x="295" y="1560"/>
                  <a:pt x="294" y="1560"/>
                  <a:pt x="293" y="1560"/>
                </a:cubicBezTo>
                <a:cubicBezTo>
                  <a:pt x="293" y="1561"/>
                  <a:pt x="293" y="1562"/>
                  <a:pt x="293" y="1563"/>
                </a:cubicBezTo>
                <a:close/>
                <a:moveTo>
                  <a:pt x="1183" y="1565"/>
                </a:moveTo>
                <a:cubicBezTo>
                  <a:pt x="1183" y="1570"/>
                  <a:pt x="1188" y="1571"/>
                  <a:pt x="1191" y="1573"/>
                </a:cubicBezTo>
                <a:cubicBezTo>
                  <a:pt x="1193" y="1575"/>
                  <a:pt x="1194" y="1577"/>
                  <a:pt x="1196" y="1579"/>
                </a:cubicBezTo>
                <a:cubicBezTo>
                  <a:pt x="1198" y="1575"/>
                  <a:pt x="1199" y="1576"/>
                  <a:pt x="1197" y="1571"/>
                </a:cubicBezTo>
                <a:cubicBezTo>
                  <a:pt x="1202" y="1570"/>
                  <a:pt x="1206" y="1568"/>
                  <a:pt x="1208" y="1565"/>
                </a:cubicBezTo>
                <a:cubicBezTo>
                  <a:pt x="1204" y="1563"/>
                  <a:pt x="1200" y="1563"/>
                  <a:pt x="1196" y="1565"/>
                </a:cubicBezTo>
                <a:cubicBezTo>
                  <a:pt x="1196" y="1562"/>
                  <a:pt x="1194" y="1561"/>
                  <a:pt x="1193" y="1560"/>
                </a:cubicBezTo>
                <a:cubicBezTo>
                  <a:pt x="1190" y="1562"/>
                  <a:pt x="1185" y="1562"/>
                  <a:pt x="1183" y="1565"/>
                </a:cubicBezTo>
                <a:close/>
                <a:moveTo>
                  <a:pt x="1350" y="1561"/>
                </a:moveTo>
                <a:cubicBezTo>
                  <a:pt x="1348" y="1564"/>
                  <a:pt x="1345" y="1564"/>
                  <a:pt x="1342" y="1565"/>
                </a:cubicBezTo>
                <a:cubicBezTo>
                  <a:pt x="1343" y="1559"/>
                  <a:pt x="1346" y="1561"/>
                  <a:pt x="1350" y="1561"/>
                </a:cubicBezTo>
                <a:close/>
                <a:moveTo>
                  <a:pt x="1713" y="1560"/>
                </a:moveTo>
                <a:cubicBezTo>
                  <a:pt x="1718" y="1562"/>
                  <a:pt x="1713" y="1567"/>
                  <a:pt x="1708" y="1565"/>
                </a:cubicBezTo>
                <a:cubicBezTo>
                  <a:pt x="1708" y="1561"/>
                  <a:pt x="1713" y="1563"/>
                  <a:pt x="1713" y="1560"/>
                </a:cubicBezTo>
                <a:close/>
                <a:moveTo>
                  <a:pt x="395" y="1568"/>
                </a:moveTo>
                <a:cubicBezTo>
                  <a:pt x="393" y="1569"/>
                  <a:pt x="392" y="1571"/>
                  <a:pt x="392" y="1574"/>
                </a:cubicBezTo>
                <a:cubicBezTo>
                  <a:pt x="397" y="1575"/>
                  <a:pt x="401" y="1574"/>
                  <a:pt x="404" y="1573"/>
                </a:cubicBezTo>
                <a:cubicBezTo>
                  <a:pt x="407" y="1573"/>
                  <a:pt x="410" y="1572"/>
                  <a:pt x="407" y="1571"/>
                </a:cubicBezTo>
                <a:cubicBezTo>
                  <a:pt x="404" y="1571"/>
                  <a:pt x="400" y="1571"/>
                  <a:pt x="397" y="1571"/>
                </a:cubicBezTo>
                <a:cubicBezTo>
                  <a:pt x="396" y="1568"/>
                  <a:pt x="399" y="1560"/>
                  <a:pt x="393" y="1561"/>
                </a:cubicBezTo>
                <a:cubicBezTo>
                  <a:pt x="390" y="1562"/>
                  <a:pt x="395" y="1566"/>
                  <a:pt x="395" y="1568"/>
                </a:cubicBezTo>
                <a:close/>
                <a:moveTo>
                  <a:pt x="1220" y="1563"/>
                </a:moveTo>
                <a:cubicBezTo>
                  <a:pt x="1221" y="1566"/>
                  <a:pt x="1221" y="1570"/>
                  <a:pt x="1223" y="1571"/>
                </a:cubicBezTo>
                <a:cubicBezTo>
                  <a:pt x="1226" y="1569"/>
                  <a:pt x="1230" y="1569"/>
                  <a:pt x="1230" y="1563"/>
                </a:cubicBezTo>
                <a:cubicBezTo>
                  <a:pt x="1226" y="1563"/>
                  <a:pt x="1223" y="1560"/>
                  <a:pt x="1220" y="1563"/>
                </a:cubicBezTo>
                <a:close/>
                <a:moveTo>
                  <a:pt x="1467" y="1561"/>
                </a:moveTo>
                <a:cubicBezTo>
                  <a:pt x="1471" y="1561"/>
                  <a:pt x="1474" y="1561"/>
                  <a:pt x="1473" y="1566"/>
                </a:cubicBezTo>
                <a:cubicBezTo>
                  <a:pt x="1470" y="1566"/>
                  <a:pt x="1466" y="1566"/>
                  <a:pt x="1467" y="1561"/>
                </a:cubicBezTo>
                <a:close/>
                <a:moveTo>
                  <a:pt x="344" y="1566"/>
                </a:moveTo>
                <a:cubicBezTo>
                  <a:pt x="344" y="1566"/>
                  <a:pt x="343" y="1563"/>
                  <a:pt x="342" y="1563"/>
                </a:cubicBezTo>
                <a:cubicBezTo>
                  <a:pt x="340" y="1562"/>
                  <a:pt x="339" y="1565"/>
                  <a:pt x="336" y="1565"/>
                </a:cubicBezTo>
                <a:cubicBezTo>
                  <a:pt x="335" y="1564"/>
                  <a:pt x="336" y="1563"/>
                  <a:pt x="333" y="1563"/>
                </a:cubicBezTo>
                <a:cubicBezTo>
                  <a:pt x="333" y="1563"/>
                  <a:pt x="332" y="1564"/>
                  <a:pt x="332" y="1565"/>
                </a:cubicBezTo>
                <a:cubicBezTo>
                  <a:pt x="331" y="1565"/>
                  <a:pt x="329" y="1565"/>
                  <a:pt x="329" y="1566"/>
                </a:cubicBezTo>
                <a:cubicBezTo>
                  <a:pt x="331" y="1569"/>
                  <a:pt x="335" y="1566"/>
                  <a:pt x="338" y="1566"/>
                </a:cubicBezTo>
                <a:cubicBezTo>
                  <a:pt x="339" y="1566"/>
                  <a:pt x="340" y="1568"/>
                  <a:pt x="341" y="1568"/>
                </a:cubicBezTo>
                <a:cubicBezTo>
                  <a:pt x="347" y="1569"/>
                  <a:pt x="349" y="1566"/>
                  <a:pt x="350" y="1563"/>
                </a:cubicBezTo>
                <a:cubicBezTo>
                  <a:pt x="347" y="1561"/>
                  <a:pt x="347" y="1566"/>
                  <a:pt x="344" y="1566"/>
                </a:cubicBezTo>
                <a:close/>
                <a:moveTo>
                  <a:pt x="701" y="1563"/>
                </a:moveTo>
                <a:cubicBezTo>
                  <a:pt x="704" y="1563"/>
                  <a:pt x="705" y="1565"/>
                  <a:pt x="707" y="1565"/>
                </a:cubicBezTo>
                <a:cubicBezTo>
                  <a:pt x="708" y="1567"/>
                  <a:pt x="699" y="1567"/>
                  <a:pt x="701" y="1563"/>
                </a:cubicBezTo>
                <a:close/>
                <a:moveTo>
                  <a:pt x="1154" y="1568"/>
                </a:moveTo>
                <a:cubicBezTo>
                  <a:pt x="1160" y="1570"/>
                  <a:pt x="1160" y="1568"/>
                  <a:pt x="1166" y="1569"/>
                </a:cubicBezTo>
                <a:cubicBezTo>
                  <a:pt x="1167" y="1567"/>
                  <a:pt x="1172" y="1569"/>
                  <a:pt x="1173" y="1566"/>
                </a:cubicBezTo>
                <a:cubicBezTo>
                  <a:pt x="1168" y="1567"/>
                  <a:pt x="1169" y="1561"/>
                  <a:pt x="1163" y="1563"/>
                </a:cubicBezTo>
                <a:cubicBezTo>
                  <a:pt x="1163" y="1565"/>
                  <a:pt x="1163" y="1567"/>
                  <a:pt x="1160" y="1566"/>
                </a:cubicBezTo>
                <a:cubicBezTo>
                  <a:pt x="1158" y="1566"/>
                  <a:pt x="1159" y="1562"/>
                  <a:pt x="1156" y="1563"/>
                </a:cubicBezTo>
                <a:cubicBezTo>
                  <a:pt x="1156" y="1565"/>
                  <a:pt x="1155" y="1567"/>
                  <a:pt x="1154" y="1568"/>
                </a:cubicBezTo>
                <a:close/>
                <a:moveTo>
                  <a:pt x="1450" y="1563"/>
                </a:moveTo>
                <a:cubicBezTo>
                  <a:pt x="1450" y="1566"/>
                  <a:pt x="1446" y="1565"/>
                  <a:pt x="1447" y="1569"/>
                </a:cubicBezTo>
                <a:cubicBezTo>
                  <a:pt x="1442" y="1569"/>
                  <a:pt x="1444" y="1562"/>
                  <a:pt x="1450" y="1563"/>
                </a:cubicBezTo>
                <a:close/>
                <a:moveTo>
                  <a:pt x="1675" y="1566"/>
                </a:moveTo>
                <a:cubicBezTo>
                  <a:pt x="1678" y="1564"/>
                  <a:pt x="1681" y="1571"/>
                  <a:pt x="1682" y="1566"/>
                </a:cubicBezTo>
                <a:cubicBezTo>
                  <a:pt x="1680" y="1566"/>
                  <a:pt x="1680" y="1564"/>
                  <a:pt x="1678" y="1563"/>
                </a:cubicBezTo>
                <a:cubicBezTo>
                  <a:pt x="1679" y="1566"/>
                  <a:pt x="1669" y="1564"/>
                  <a:pt x="1675" y="1566"/>
                </a:cubicBezTo>
                <a:close/>
                <a:moveTo>
                  <a:pt x="360" y="1571"/>
                </a:moveTo>
                <a:cubicBezTo>
                  <a:pt x="361" y="1571"/>
                  <a:pt x="365" y="1570"/>
                  <a:pt x="364" y="1566"/>
                </a:cubicBezTo>
                <a:cubicBezTo>
                  <a:pt x="360" y="1565"/>
                  <a:pt x="360" y="1568"/>
                  <a:pt x="356" y="1568"/>
                </a:cubicBezTo>
                <a:cubicBezTo>
                  <a:pt x="359" y="1564"/>
                  <a:pt x="351" y="1563"/>
                  <a:pt x="352" y="1566"/>
                </a:cubicBezTo>
                <a:cubicBezTo>
                  <a:pt x="354" y="1568"/>
                  <a:pt x="356" y="1571"/>
                  <a:pt x="360" y="1571"/>
                </a:cubicBezTo>
                <a:close/>
                <a:moveTo>
                  <a:pt x="424" y="1565"/>
                </a:moveTo>
                <a:cubicBezTo>
                  <a:pt x="419" y="1563"/>
                  <a:pt x="422" y="1570"/>
                  <a:pt x="421" y="1573"/>
                </a:cubicBezTo>
                <a:cubicBezTo>
                  <a:pt x="419" y="1573"/>
                  <a:pt x="413" y="1571"/>
                  <a:pt x="414" y="1574"/>
                </a:cubicBezTo>
                <a:cubicBezTo>
                  <a:pt x="415" y="1576"/>
                  <a:pt x="430" y="1581"/>
                  <a:pt x="429" y="1574"/>
                </a:cubicBezTo>
                <a:cubicBezTo>
                  <a:pt x="427" y="1568"/>
                  <a:pt x="424" y="1579"/>
                  <a:pt x="423" y="1574"/>
                </a:cubicBezTo>
                <a:cubicBezTo>
                  <a:pt x="426" y="1574"/>
                  <a:pt x="423" y="1567"/>
                  <a:pt x="424" y="1565"/>
                </a:cubicBezTo>
                <a:close/>
                <a:moveTo>
                  <a:pt x="1051" y="1573"/>
                </a:moveTo>
                <a:cubicBezTo>
                  <a:pt x="1053" y="1574"/>
                  <a:pt x="1057" y="1574"/>
                  <a:pt x="1056" y="1579"/>
                </a:cubicBezTo>
                <a:cubicBezTo>
                  <a:pt x="1055" y="1581"/>
                  <a:pt x="1054" y="1581"/>
                  <a:pt x="1052" y="1582"/>
                </a:cubicBezTo>
                <a:cubicBezTo>
                  <a:pt x="1045" y="1579"/>
                  <a:pt x="1039" y="1582"/>
                  <a:pt x="1036" y="1588"/>
                </a:cubicBezTo>
                <a:cubicBezTo>
                  <a:pt x="1038" y="1591"/>
                  <a:pt x="1043" y="1589"/>
                  <a:pt x="1043" y="1593"/>
                </a:cubicBezTo>
                <a:cubicBezTo>
                  <a:pt x="1045" y="1596"/>
                  <a:pt x="1043" y="1602"/>
                  <a:pt x="1048" y="1601"/>
                </a:cubicBezTo>
                <a:cubicBezTo>
                  <a:pt x="1053" y="1600"/>
                  <a:pt x="1046" y="1592"/>
                  <a:pt x="1049" y="1593"/>
                </a:cubicBezTo>
                <a:cubicBezTo>
                  <a:pt x="1056" y="1593"/>
                  <a:pt x="1059" y="1589"/>
                  <a:pt x="1060" y="1584"/>
                </a:cubicBezTo>
                <a:cubicBezTo>
                  <a:pt x="1055" y="1579"/>
                  <a:pt x="1061" y="1571"/>
                  <a:pt x="1056" y="1565"/>
                </a:cubicBezTo>
                <a:cubicBezTo>
                  <a:pt x="1054" y="1567"/>
                  <a:pt x="1052" y="1569"/>
                  <a:pt x="1051" y="1573"/>
                </a:cubicBezTo>
                <a:close/>
                <a:moveTo>
                  <a:pt x="1043" y="1585"/>
                </a:moveTo>
                <a:cubicBezTo>
                  <a:pt x="1048" y="1590"/>
                  <a:pt x="1048" y="1579"/>
                  <a:pt x="1043" y="1585"/>
                </a:cubicBezTo>
                <a:close/>
                <a:moveTo>
                  <a:pt x="1068" y="1568"/>
                </a:moveTo>
                <a:cubicBezTo>
                  <a:pt x="1066" y="1575"/>
                  <a:pt x="1067" y="1581"/>
                  <a:pt x="1068" y="1588"/>
                </a:cubicBezTo>
                <a:cubicBezTo>
                  <a:pt x="1074" y="1591"/>
                  <a:pt x="1071" y="1582"/>
                  <a:pt x="1072" y="1579"/>
                </a:cubicBezTo>
                <a:cubicBezTo>
                  <a:pt x="1073" y="1579"/>
                  <a:pt x="1074" y="1579"/>
                  <a:pt x="1074" y="1579"/>
                </a:cubicBezTo>
                <a:cubicBezTo>
                  <a:pt x="1075" y="1578"/>
                  <a:pt x="1076" y="1574"/>
                  <a:pt x="1076" y="1573"/>
                </a:cubicBezTo>
                <a:cubicBezTo>
                  <a:pt x="1076" y="1571"/>
                  <a:pt x="1074" y="1571"/>
                  <a:pt x="1074" y="1569"/>
                </a:cubicBezTo>
                <a:cubicBezTo>
                  <a:pt x="1073" y="1568"/>
                  <a:pt x="1074" y="1565"/>
                  <a:pt x="1072" y="1565"/>
                </a:cubicBezTo>
                <a:cubicBezTo>
                  <a:pt x="1072" y="1567"/>
                  <a:pt x="1070" y="1568"/>
                  <a:pt x="1068" y="1568"/>
                </a:cubicBezTo>
                <a:close/>
                <a:moveTo>
                  <a:pt x="1131" y="1573"/>
                </a:moveTo>
                <a:cubicBezTo>
                  <a:pt x="1134" y="1573"/>
                  <a:pt x="1134" y="1570"/>
                  <a:pt x="1136" y="1569"/>
                </a:cubicBezTo>
                <a:cubicBezTo>
                  <a:pt x="1138" y="1569"/>
                  <a:pt x="1143" y="1571"/>
                  <a:pt x="1142" y="1566"/>
                </a:cubicBezTo>
                <a:cubicBezTo>
                  <a:pt x="1138" y="1566"/>
                  <a:pt x="1133" y="1567"/>
                  <a:pt x="1131" y="1565"/>
                </a:cubicBezTo>
                <a:cubicBezTo>
                  <a:pt x="1130" y="1570"/>
                  <a:pt x="1130" y="1568"/>
                  <a:pt x="1131" y="1573"/>
                </a:cubicBezTo>
                <a:close/>
                <a:moveTo>
                  <a:pt x="438" y="1576"/>
                </a:moveTo>
                <a:cubicBezTo>
                  <a:pt x="440" y="1573"/>
                  <a:pt x="445" y="1574"/>
                  <a:pt x="443" y="1568"/>
                </a:cubicBezTo>
                <a:cubicBezTo>
                  <a:pt x="440" y="1568"/>
                  <a:pt x="437" y="1567"/>
                  <a:pt x="437" y="1569"/>
                </a:cubicBezTo>
                <a:cubicBezTo>
                  <a:pt x="442" y="1570"/>
                  <a:pt x="433" y="1575"/>
                  <a:pt x="438" y="1576"/>
                </a:cubicBezTo>
                <a:close/>
                <a:moveTo>
                  <a:pt x="1005" y="1579"/>
                </a:moveTo>
                <a:cubicBezTo>
                  <a:pt x="1011" y="1578"/>
                  <a:pt x="1015" y="1575"/>
                  <a:pt x="1020" y="1574"/>
                </a:cubicBezTo>
                <a:cubicBezTo>
                  <a:pt x="1022" y="1576"/>
                  <a:pt x="1024" y="1577"/>
                  <a:pt x="1026" y="1577"/>
                </a:cubicBezTo>
                <a:cubicBezTo>
                  <a:pt x="1028" y="1578"/>
                  <a:pt x="1031" y="1580"/>
                  <a:pt x="1034" y="1579"/>
                </a:cubicBezTo>
                <a:cubicBezTo>
                  <a:pt x="1032" y="1573"/>
                  <a:pt x="1038" y="1576"/>
                  <a:pt x="1039" y="1573"/>
                </a:cubicBezTo>
                <a:cubicBezTo>
                  <a:pt x="1033" y="1568"/>
                  <a:pt x="1022" y="1567"/>
                  <a:pt x="1012" y="1568"/>
                </a:cubicBezTo>
                <a:cubicBezTo>
                  <a:pt x="1007" y="1568"/>
                  <a:pt x="1002" y="1574"/>
                  <a:pt x="999" y="1569"/>
                </a:cubicBezTo>
                <a:cubicBezTo>
                  <a:pt x="999" y="1571"/>
                  <a:pt x="999" y="1573"/>
                  <a:pt x="999" y="1574"/>
                </a:cubicBezTo>
                <a:cubicBezTo>
                  <a:pt x="1003" y="1574"/>
                  <a:pt x="1006" y="1574"/>
                  <a:pt x="1005" y="1579"/>
                </a:cubicBezTo>
                <a:close/>
                <a:moveTo>
                  <a:pt x="1106" y="1568"/>
                </a:moveTo>
                <a:cubicBezTo>
                  <a:pt x="1103" y="1571"/>
                  <a:pt x="1100" y="1571"/>
                  <a:pt x="1096" y="1569"/>
                </a:cubicBezTo>
                <a:cubicBezTo>
                  <a:pt x="1093" y="1572"/>
                  <a:pt x="1097" y="1576"/>
                  <a:pt x="1097" y="1581"/>
                </a:cubicBezTo>
                <a:cubicBezTo>
                  <a:pt x="1104" y="1581"/>
                  <a:pt x="1101" y="1572"/>
                  <a:pt x="1106" y="1571"/>
                </a:cubicBezTo>
                <a:cubicBezTo>
                  <a:pt x="1108" y="1572"/>
                  <a:pt x="1106" y="1575"/>
                  <a:pt x="1106" y="1577"/>
                </a:cubicBezTo>
                <a:cubicBezTo>
                  <a:pt x="1107" y="1579"/>
                  <a:pt x="1108" y="1579"/>
                  <a:pt x="1108" y="1581"/>
                </a:cubicBezTo>
                <a:cubicBezTo>
                  <a:pt x="1108" y="1581"/>
                  <a:pt x="1106" y="1582"/>
                  <a:pt x="1106" y="1584"/>
                </a:cubicBezTo>
                <a:cubicBezTo>
                  <a:pt x="1107" y="1585"/>
                  <a:pt x="1108" y="1586"/>
                  <a:pt x="1109" y="1587"/>
                </a:cubicBezTo>
                <a:cubicBezTo>
                  <a:pt x="1112" y="1584"/>
                  <a:pt x="1112" y="1578"/>
                  <a:pt x="1114" y="1574"/>
                </a:cubicBezTo>
                <a:cubicBezTo>
                  <a:pt x="1110" y="1573"/>
                  <a:pt x="1110" y="1569"/>
                  <a:pt x="1106" y="1568"/>
                </a:cubicBezTo>
                <a:close/>
                <a:moveTo>
                  <a:pt x="1116" y="1571"/>
                </a:moveTo>
                <a:cubicBezTo>
                  <a:pt x="1117" y="1571"/>
                  <a:pt x="1118" y="1571"/>
                  <a:pt x="1119" y="1571"/>
                </a:cubicBezTo>
                <a:cubicBezTo>
                  <a:pt x="1119" y="1570"/>
                  <a:pt x="1119" y="1569"/>
                  <a:pt x="1119" y="1568"/>
                </a:cubicBezTo>
                <a:cubicBezTo>
                  <a:pt x="1118" y="1568"/>
                  <a:pt x="1117" y="1568"/>
                  <a:pt x="1116" y="1568"/>
                </a:cubicBezTo>
                <a:cubicBezTo>
                  <a:pt x="1116" y="1569"/>
                  <a:pt x="1116" y="1570"/>
                  <a:pt x="1116" y="1571"/>
                </a:cubicBezTo>
                <a:close/>
                <a:moveTo>
                  <a:pt x="1268" y="1571"/>
                </a:moveTo>
                <a:cubicBezTo>
                  <a:pt x="1269" y="1571"/>
                  <a:pt x="1270" y="1571"/>
                  <a:pt x="1271" y="1571"/>
                </a:cubicBezTo>
                <a:cubicBezTo>
                  <a:pt x="1271" y="1570"/>
                  <a:pt x="1271" y="1569"/>
                  <a:pt x="1271" y="1568"/>
                </a:cubicBezTo>
                <a:cubicBezTo>
                  <a:pt x="1270" y="1568"/>
                  <a:pt x="1269" y="1568"/>
                  <a:pt x="1268" y="1568"/>
                </a:cubicBezTo>
                <a:cubicBezTo>
                  <a:pt x="1268" y="1569"/>
                  <a:pt x="1268" y="1570"/>
                  <a:pt x="1268" y="1571"/>
                </a:cubicBezTo>
                <a:close/>
                <a:moveTo>
                  <a:pt x="296" y="1569"/>
                </a:moveTo>
                <a:cubicBezTo>
                  <a:pt x="298" y="1574"/>
                  <a:pt x="294" y="1573"/>
                  <a:pt x="294" y="1576"/>
                </a:cubicBezTo>
                <a:cubicBezTo>
                  <a:pt x="295" y="1576"/>
                  <a:pt x="296" y="1578"/>
                  <a:pt x="297" y="1579"/>
                </a:cubicBezTo>
                <a:cubicBezTo>
                  <a:pt x="298" y="1580"/>
                  <a:pt x="301" y="1580"/>
                  <a:pt x="300" y="1584"/>
                </a:cubicBezTo>
                <a:cubicBezTo>
                  <a:pt x="298" y="1584"/>
                  <a:pt x="295" y="1584"/>
                  <a:pt x="293" y="1584"/>
                </a:cubicBezTo>
                <a:cubicBezTo>
                  <a:pt x="292" y="1589"/>
                  <a:pt x="297" y="1589"/>
                  <a:pt x="302" y="1588"/>
                </a:cubicBezTo>
                <a:cubicBezTo>
                  <a:pt x="302" y="1583"/>
                  <a:pt x="310" y="1585"/>
                  <a:pt x="311" y="1581"/>
                </a:cubicBezTo>
                <a:cubicBezTo>
                  <a:pt x="309" y="1579"/>
                  <a:pt x="308" y="1576"/>
                  <a:pt x="306" y="1574"/>
                </a:cubicBezTo>
                <a:cubicBezTo>
                  <a:pt x="304" y="1574"/>
                  <a:pt x="302" y="1574"/>
                  <a:pt x="300" y="1574"/>
                </a:cubicBezTo>
                <a:cubicBezTo>
                  <a:pt x="298" y="1574"/>
                  <a:pt x="297" y="1576"/>
                  <a:pt x="297" y="1574"/>
                </a:cubicBezTo>
                <a:cubicBezTo>
                  <a:pt x="300" y="1574"/>
                  <a:pt x="300" y="1570"/>
                  <a:pt x="296" y="1569"/>
                </a:cubicBezTo>
                <a:close/>
                <a:moveTo>
                  <a:pt x="380" y="1573"/>
                </a:moveTo>
                <a:cubicBezTo>
                  <a:pt x="383" y="1573"/>
                  <a:pt x="387" y="1573"/>
                  <a:pt x="391" y="1573"/>
                </a:cubicBezTo>
                <a:cubicBezTo>
                  <a:pt x="390" y="1572"/>
                  <a:pt x="390" y="1570"/>
                  <a:pt x="390" y="1569"/>
                </a:cubicBezTo>
                <a:cubicBezTo>
                  <a:pt x="387" y="1569"/>
                  <a:pt x="383" y="1569"/>
                  <a:pt x="380" y="1569"/>
                </a:cubicBezTo>
                <a:cubicBezTo>
                  <a:pt x="380" y="1570"/>
                  <a:pt x="380" y="1572"/>
                  <a:pt x="380" y="1573"/>
                </a:cubicBezTo>
                <a:close/>
                <a:moveTo>
                  <a:pt x="712" y="1571"/>
                </a:moveTo>
                <a:cubicBezTo>
                  <a:pt x="712" y="1575"/>
                  <a:pt x="713" y="1573"/>
                  <a:pt x="715" y="1573"/>
                </a:cubicBezTo>
                <a:cubicBezTo>
                  <a:pt x="718" y="1573"/>
                  <a:pt x="723" y="1574"/>
                  <a:pt x="723" y="1571"/>
                </a:cubicBezTo>
                <a:cubicBezTo>
                  <a:pt x="720" y="1568"/>
                  <a:pt x="716" y="1570"/>
                  <a:pt x="712" y="1571"/>
                </a:cubicBezTo>
                <a:close/>
                <a:moveTo>
                  <a:pt x="831" y="1584"/>
                </a:moveTo>
                <a:cubicBezTo>
                  <a:pt x="836" y="1583"/>
                  <a:pt x="836" y="1578"/>
                  <a:pt x="839" y="1574"/>
                </a:cubicBezTo>
                <a:cubicBezTo>
                  <a:pt x="834" y="1575"/>
                  <a:pt x="837" y="1568"/>
                  <a:pt x="832" y="1569"/>
                </a:cubicBezTo>
                <a:cubicBezTo>
                  <a:pt x="829" y="1574"/>
                  <a:pt x="827" y="1579"/>
                  <a:pt x="831" y="1584"/>
                </a:cubicBezTo>
                <a:close/>
                <a:moveTo>
                  <a:pt x="846" y="1577"/>
                </a:moveTo>
                <a:cubicBezTo>
                  <a:pt x="847" y="1574"/>
                  <a:pt x="852" y="1576"/>
                  <a:pt x="851" y="1571"/>
                </a:cubicBezTo>
                <a:cubicBezTo>
                  <a:pt x="849" y="1571"/>
                  <a:pt x="849" y="1569"/>
                  <a:pt x="846" y="1569"/>
                </a:cubicBezTo>
                <a:cubicBezTo>
                  <a:pt x="848" y="1573"/>
                  <a:pt x="842" y="1576"/>
                  <a:pt x="846" y="1577"/>
                </a:cubicBezTo>
                <a:close/>
                <a:moveTo>
                  <a:pt x="940" y="1571"/>
                </a:moveTo>
                <a:cubicBezTo>
                  <a:pt x="943" y="1577"/>
                  <a:pt x="933" y="1572"/>
                  <a:pt x="934" y="1576"/>
                </a:cubicBezTo>
                <a:cubicBezTo>
                  <a:pt x="937" y="1577"/>
                  <a:pt x="932" y="1578"/>
                  <a:pt x="936" y="1581"/>
                </a:cubicBezTo>
                <a:cubicBezTo>
                  <a:pt x="934" y="1582"/>
                  <a:pt x="930" y="1582"/>
                  <a:pt x="928" y="1584"/>
                </a:cubicBezTo>
                <a:cubicBezTo>
                  <a:pt x="926" y="1580"/>
                  <a:pt x="928" y="1572"/>
                  <a:pt x="923" y="1571"/>
                </a:cubicBezTo>
                <a:cubicBezTo>
                  <a:pt x="923" y="1574"/>
                  <a:pt x="918" y="1572"/>
                  <a:pt x="919" y="1576"/>
                </a:cubicBezTo>
                <a:cubicBezTo>
                  <a:pt x="923" y="1574"/>
                  <a:pt x="920" y="1579"/>
                  <a:pt x="922" y="1581"/>
                </a:cubicBezTo>
                <a:cubicBezTo>
                  <a:pt x="924" y="1584"/>
                  <a:pt x="930" y="1586"/>
                  <a:pt x="931" y="1592"/>
                </a:cubicBezTo>
                <a:cubicBezTo>
                  <a:pt x="939" y="1596"/>
                  <a:pt x="944" y="1589"/>
                  <a:pt x="951" y="1587"/>
                </a:cubicBezTo>
                <a:cubicBezTo>
                  <a:pt x="954" y="1580"/>
                  <a:pt x="948" y="1579"/>
                  <a:pt x="951" y="1574"/>
                </a:cubicBezTo>
                <a:cubicBezTo>
                  <a:pt x="955" y="1575"/>
                  <a:pt x="954" y="1580"/>
                  <a:pt x="960" y="1579"/>
                </a:cubicBezTo>
                <a:cubicBezTo>
                  <a:pt x="961" y="1581"/>
                  <a:pt x="962" y="1583"/>
                  <a:pt x="963" y="1584"/>
                </a:cubicBezTo>
                <a:cubicBezTo>
                  <a:pt x="965" y="1579"/>
                  <a:pt x="966" y="1575"/>
                  <a:pt x="966" y="1569"/>
                </a:cubicBezTo>
                <a:cubicBezTo>
                  <a:pt x="960" y="1568"/>
                  <a:pt x="955" y="1571"/>
                  <a:pt x="954" y="1571"/>
                </a:cubicBezTo>
                <a:cubicBezTo>
                  <a:pt x="952" y="1572"/>
                  <a:pt x="952" y="1571"/>
                  <a:pt x="951" y="1573"/>
                </a:cubicBezTo>
                <a:cubicBezTo>
                  <a:pt x="947" y="1576"/>
                  <a:pt x="946" y="1569"/>
                  <a:pt x="945" y="1569"/>
                </a:cubicBezTo>
                <a:cubicBezTo>
                  <a:pt x="944" y="1571"/>
                  <a:pt x="942" y="1571"/>
                  <a:pt x="940" y="1571"/>
                </a:cubicBezTo>
                <a:close/>
                <a:moveTo>
                  <a:pt x="1333" y="1574"/>
                </a:moveTo>
                <a:cubicBezTo>
                  <a:pt x="1334" y="1574"/>
                  <a:pt x="1337" y="1574"/>
                  <a:pt x="1337" y="1576"/>
                </a:cubicBezTo>
                <a:cubicBezTo>
                  <a:pt x="1342" y="1574"/>
                  <a:pt x="1346" y="1572"/>
                  <a:pt x="1350" y="1569"/>
                </a:cubicBezTo>
                <a:cubicBezTo>
                  <a:pt x="1342" y="1569"/>
                  <a:pt x="1336" y="1570"/>
                  <a:pt x="1333" y="1574"/>
                </a:cubicBezTo>
                <a:close/>
                <a:moveTo>
                  <a:pt x="1176" y="1590"/>
                </a:moveTo>
                <a:cubicBezTo>
                  <a:pt x="1176" y="1583"/>
                  <a:pt x="1183" y="1584"/>
                  <a:pt x="1185" y="1579"/>
                </a:cubicBezTo>
                <a:cubicBezTo>
                  <a:pt x="1180" y="1580"/>
                  <a:pt x="1184" y="1572"/>
                  <a:pt x="1180" y="1571"/>
                </a:cubicBezTo>
                <a:cubicBezTo>
                  <a:pt x="1180" y="1575"/>
                  <a:pt x="1178" y="1569"/>
                  <a:pt x="1174" y="1571"/>
                </a:cubicBezTo>
                <a:cubicBezTo>
                  <a:pt x="1175" y="1577"/>
                  <a:pt x="1172" y="1587"/>
                  <a:pt x="1176" y="1590"/>
                </a:cubicBezTo>
                <a:close/>
                <a:moveTo>
                  <a:pt x="1604" y="1571"/>
                </a:moveTo>
                <a:cubicBezTo>
                  <a:pt x="1607" y="1571"/>
                  <a:pt x="1604" y="1578"/>
                  <a:pt x="1603" y="1579"/>
                </a:cubicBezTo>
                <a:cubicBezTo>
                  <a:pt x="1599" y="1578"/>
                  <a:pt x="1605" y="1575"/>
                  <a:pt x="1604" y="1571"/>
                </a:cubicBezTo>
                <a:close/>
                <a:moveTo>
                  <a:pt x="488" y="1573"/>
                </a:moveTo>
                <a:cubicBezTo>
                  <a:pt x="495" y="1574"/>
                  <a:pt x="487" y="1582"/>
                  <a:pt x="488" y="1573"/>
                </a:cubicBezTo>
                <a:close/>
                <a:moveTo>
                  <a:pt x="505" y="1582"/>
                </a:moveTo>
                <a:cubicBezTo>
                  <a:pt x="506" y="1578"/>
                  <a:pt x="516" y="1583"/>
                  <a:pt x="514" y="1576"/>
                </a:cubicBezTo>
                <a:cubicBezTo>
                  <a:pt x="507" y="1579"/>
                  <a:pt x="501" y="1571"/>
                  <a:pt x="498" y="1574"/>
                </a:cubicBezTo>
                <a:cubicBezTo>
                  <a:pt x="500" y="1574"/>
                  <a:pt x="500" y="1577"/>
                  <a:pt x="500" y="1579"/>
                </a:cubicBezTo>
                <a:cubicBezTo>
                  <a:pt x="508" y="1576"/>
                  <a:pt x="501" y="1579"/>
                  <a:pt x="505" y="1582"/>
                </a:cubicBezTo>
                <a:close/>
                <a:moveTo>
                  <a:pt x="534" y="1576"/>
                </a:moveTo>
                <a:cubicBezTo>
                  <a:pt x="530" y="1576"/>
                  <a:pt x="526" y="1575"/>
                  <a:pt x="526" y="1579"/>
                </a:cubicBezTo>
                <a:cubicBezTo>
                  <a:pt x="528" y="1580"/>
                  <a:pt x="529" y="1582"/>
                  <a:pt x="529" y="1585"/>
                </a:cubicBezTo>
                <a:cubicBezTo>
                  <a:pt x="535" y="1585"/>
                  <a:pt x="537" y="1588"/>
                  <a:pt x="543" y="1587"/>
                </a:cubicBezTo>
                <a:cubicBezTo>
                  <a:pt x="542" y="1582"/>
                  <a:pt x="545" y="1581"/>
                  <a:pt x="546" y="1579"/>
                </a:cubicBezTo>
                <a:cubicBezTo>
                  <a:pt x="544" y="1579"/>
                  <a:pt x="545" y="1575"/>
                  <a:pt x="544" y="1573"/>
                </a:cubicBezTo>
                <a:cubicBezTo>
                  <a:pt x="540" y="1572"/>
                  <a:pt x="537" y="1575"/>
                  <a:pt x="534" y="1576"/>
                </a:cubicBezTo>
                <a:close/>
                <a:moveTo>
                  <a:pt x="997" y="1579"/>
                </a:moveTo>
                <a:cubicBezTo>
                  <a:pt x="994" y="1578"/>
                  <a:pt x="996" y="1573"/>
                  <a:pt x="991" y="1574"/>
                </a:cubicBezTo>
                <a:cubicBezTo>
                  <a:pt x="993" y="1569"/>
                  <a:pt x="1002" y="1575"/>
                  <a:pt x="997" y="1579"/>
                </a:cubicBezTo>
                <a:close/>
                <a:moveTo>
                  <a:pt x="651" y="1579"/>
                </a:moveTo>
                <a:cubicBezTo>
                  <a:pt x="652" y="1582"/>
                  <a:pt x="652" y="1588"/>
                  <a:pt x="656" y="1588"/>
                </a:cubicBezTo>
                <a:cubicBezTo>
                  <a:pt x="659" y="1584"/>
                  <a:pt x="662" y="1577"/>
                  <a:pt x="655" y="1574"/>
                </a:cubicBezTo>
                <a:cubicBezTo>
                  <a:pt x="656" y="1578"/>
                  <a:pt x="654" y="1579"/>
                  <a:pt x="651" y="1579"/>
                </a:cubicBezTo>
                <a:close/>
                <a:moveTo>
                  <a:pt x="785" y="1576"/>
                </a:moveTo>
                <a:cubicBezTo>
                  <a:pt x="787" y="1581"/>
                  <a:pt x="784" y="1592"/>
                  <a:pt x="791" y="1593"/>
                </a:cubicBezTo>
                <a:cubicBezTo>
                  <a:pt x="796" y="1595"/>
                  <a:pt x="793" y="1588"/>
                  <a:pt x="797" y="1588"/>
                </a:cubicBezTo>
                <a:cubicBezTo>
                  <a:pt x="797" y="1582"/>
                  <a:pt x="794" y="1580"/>
                  <a:pt x="799" y="1576"/>
                </a:cubicBezTo>
                <a:cubicBezTo>
                  <a:pt x="793" y="1577"/>
                  <a:pt x="789" y="1572"/>
                  <a:pt x="785" y="1576"/>
                </a:cubicBezTo>
                <a:close/>
                <a:moveTo>
                  <a:pt x="817" y="1577"/>
                </a:moveTo>
                <a:cubicBezTo>
                  <a:pt x="817" y="1579"/>
                  <a:pt x="817" y="1582"/>
                  <a:pt x="817" y="1584"/>
                </a:cubicBezTo>
                <a:cubicBezTo>
                  <a:pt x="817" y="1586"/>
                  <a:pt x="813" y="1585"/>
                  <a:pt x="814" y="1588"/>
                </a:cubicBezTo>
                <a:cubicBezTo>
                  <a:pt x="816" y="1591"/>
                  <a:pt x="819" y="1592"/>
                  <a:pt x="823" y="1592"/>
                </a:cubicBezTo>
                <a:cubicBezTo>
                  <a:pt x="827" y="1585"/>
                  <a:pt x="823" y="1580"/>
                  <a:pt x="822" y="1574"/>
                </a:cubicBezTo>
                <a:cubicBezTo>
                  <a:pt x="819" y="1575"/>
                  <a:pt x="814" y="1572"/>
                  <a:pt x="814" y="1576"/>
                </a:cubicBezTo>
                <a:cubicBezTo>
                  <a:pt x="815" y="1576"/>
                  <a:pt x="817" y="1576"/>
                  <a:pt x="817" y="1577"/>
                </a:cubicBezTo>
                <a:close/>
                <a:moveTo>
                  <a:pt x="1136" y="1587"/>
                </a:moveTo>
                <a:cubicBezTo>
                  <a:pt x="1138" y="1587"/>
                  <a:pt x="1140" y="1587"/>
                  <a:pt x="1142" y="1587"/>
                </a:cubicBezTo>
                <a:cubicBezTo>
                  <a:pt x="1142" y="1585"/>
                  <a:pt x="1142" y="1584"/>
                  <a:pt x="1142" y="1582"/>
                </a:cubicBezTo>
                <a:cubicBezTo>
                  <a:pt x="1142" y="1581"/>
                  <a:pt x="1140" y="1581"/>
                  <a:pt x="1140" y="1581"/>
                </a:cubicBezTo>
                <a:cubicBezTo>
                  <a:pt x="1140" y="1578"/>
                  <a:pt x="1142" y="1573"/>
                  <a:pt x="1137" y="1574"/>
                </a:cubicBezTo>
                <a:cubicBezTo>
                  <a:pt x="1134" y="1579"/>
                  <a:pt x="1138" y="1581"/>
                  <a:pt x="1136" y="1587"/>
                </a:cubicBezTo>
                <a:close/>
                <a:moveTo>
                  <a:pt x="1157" y="1577"/>
                </a:moveTo>
                <a:cubicBezTo>
                  <a:pt x="1159" y="1580"/>
                  <a:pt x="1157" y="1587"/>
                  <a:pt x="1160" y="1588"/>
                </a:cubicBezTo>
                <a:cubicBezTo>
                  <a:pt x="1160" y="1584"/>
                  <a:pt x="1163" y="1583"/>
                  <a:pt x="1163" y="1581"/>
                </a:cubicBezTo>
                <a:cubicBezTo>
                  <a:pt x="1163" y="1581"/>
                  <a:pt x="1162" y="1579"/>
                  <a:pt x="1162" y="1577"/>
                </a:cubicBezTo>
                <a:cubicBezTo>
                  <a:pt x="1162" y="1576"/>
                  <a:pt x="1163" y="1575"/>
                  <a:pt x="1163" y="1574"/>
                </a:cubicBezTo>
                <a:cubicBezTo>
                  <a:pt x="1159" y="1573"/>
                  <a:pt x="1160" y="1577"/>
                  <a:pt x="1157" y="1577"/>
                </a:cubicBezTo>
                <a:close/>
                <a:moveTo>
                  <a:pt x="1223" y="1574"/>
                </a:moveTo>
                <a:cubicBezTo>
                  <a:pt x="1229" y="1575"/>
                  <a:pt x="1225" y="1584"/>
                  <a:pt x="1220" y="1584"/>
                </a:cubicBezTo>
                <a:cubicBezTo>
                  <a:pt x="1219" y="1579"/>
                  <a:pt x="1225" y="1580"/>
                  <a:pt x="1223" y="1574"/>
                </a:cubicBezTo>
                <a:close/>
                <a:moveTo>
                  <a:pt x="640" y="1584"/>
                </a:moveTo>
                <a:cubicBezTo>
                  <a:pt x="635" y="1582"/>
                  <a:pt x="632" y="1588"/>
                  <a:pt x="637" y="1588"/>
                </a:cubicBezTo>
                <a:cubicBezTo>
                  <a:pt x="636" y="1580"/>
                  <a:pt x="644" y="1589"/>
                  <a:pt x="645" y="1588"/>
                </a:cubicBezTo>
                <a:cubicBezTo>
                  <a:pt x="649" y="1586"/>
                  <a:pt x="643" y="1584"/>
                  <a:pt x="643" y="1582"/>
                </a:cubicBezTo>
                <a:cubicBezTo>
                  <a:pt x="645" y="1582"/>
                  <a:pt x="648" y="1582"/>
                  <a:pt x="648" y="1581"/>
                </a:cubicBezTo>
                <a:cubicBezTo>
                  <a:pt x="644" y="1581"/>
                  <a:pt x="646" y="1576"/>
                  <a:pt x="643" y="1576"/>
                </a:cubicBezTo>
                <a:cubicBezTo>
                  <a:pt x="642" y="1579"/>
                  <a:pt x="639" y="1579"/>
                  <a:pt x="640" y="1584"/>
                </a:cubicBezTo>
                <a:close/>
                <a:moveTo>
                  <a:pt x="700" y="1590"/>
                </a:moveTo>
                <a:cubicBezTo>
                  <a:pt x="702" y="1591"/>
                  <a:pt x="707" y="1589"/>
                  <a:pt x="708" y="1590"/>
                </a:cubicBezTo>
                <a:cubicBezTo>
                  <a:pt x="708" y="1590"/>
                  <a:pt x="708" y="1593"/>
                  <a:pt x="708" y="1593"/>
                </a:cubicBezTo>
                <a:cubicBezTo>
                  <a:pt x="714" y="1595"/>
                  <a:pt x="722" y="1594"/>
                  <a:pt x="728" y="1595"/>
                </a:cubicBezTo>
                <a:cubicBezTo>
                  <a:pt x="732" y="1595"/>
                  <a:pt x="734" y="1598"/>
                  <a:pt x="737" y="1596"/>
                </a:cubicBezTo>
                <a:cubicBezTo>
                  <a:pt x="737" y="1594"/>
                  <a:pt x="737" y="1591"/>
                  <a:pt x="737" y="1588"/>
                </a:cubicBezTo>
                <a:cubicBezTo>
                  <a:pt x="732" y="1590"/>
                  <a:pt x="731" y="1587"/>
                  <a:pt x="729" y="1585"/>
                </a:cubicBezTo>
                <a:cubicBezTo>
                  <a:pt x="729" y="1585"/>
                  <a:pt x="727" y="1586"/>
                  <a:pt x="726" y="1585"/>
                </a:cubicBezTo>
                <a:cubicBezTo>
                  <a:pt x="723" y="1582"/>
                  <a:pt x="722" y="1577"/>
                  <a:pt x="720" y="1576"/>
                </a:cubicBezTo>
                <a:cubicBezTo>
                  <a:pt x="719" y="1578"/>
                  <a:pt x="718" y="1575"/>
                  <a:pt x="715" y="1576"/>
                </a:cubicBezTo>
                <a:cubicBezTo>
                  <a:pt x="713" y="1577"/>
                  <a:pt x="715" y="1582"/>
                  <a:pt x="712" y="1582"/>
                </a:cubicBezTo>
                <a:cubicBezTo>
                  <a:pt x="710" y="1582"/>
                  <a:pt x="707" y="1583"/>
                  <a:pt x="706" y="1585"/>
                </a:cubicBezTo>
                <a:cubicBezTo>
                  <a:pt x="708" y="1586"/>
                  <a:pt x="709" y="1585"/>
                  <a:pt x="710" y="1587"/>
                </a:cubicBezTo>
                <a:cubicBezTo>
                  <a:pt x="705" y="1585"/>
                  <a:pt x="702" y="1585"/>
                  <a:pt x="700" y="1590"/>
                </a:cubicBezTo>
                <a:close/>
                <a:moveTo>
                  <a:pt x="713" y="1590"/>
                </a:moveTo>
                <a:cubicBezTo>
                  <a:pt x="718" y="1591"/>
                  <a:pt x="719" y="1584"/>
                  <a:pt x="714" y="1584"/>
                </a:cubicBezTo>
                <a:cubicBezTo>
                  <a:pt x="714" y="1586"/>
                  <a:pt x="712" y="1587"/>
                  <a:pt x="713" y="1590"/>
                </a:cubicBezTo>
                <a:close/>
                <a:moveTo>
                  <a:pt x="750" y="1588"/>
                </a:moveTo>
                <a:cubicBezTo>
                  <a:pt x="747" y="1582"/>
                  <a:pt x="753" y="1583"/>
                  <a:pt x="754" y="1579"/>
                </a:cubicBezTo>
                <a:cubicBezTo>
                  <a:pt x="751" y="1578"/>
                  <a:pt x="744" y="1574"/>
                  <a:pt x="743" y="1577"/>
                </a:cubicBezTo>
                <a:cubicBezTo>
                  <a:pt x="747" y="1579"/>
                  <a:pt x="745" y="1587"/>
                  <a:pt x="750" y="1588"/>
                </a:cubicBezTo>
                <a:close/>
                <a:moveTo>
                  <a:pt x="574" y="1577"/>
                </a:moveTo>
                <a:cubicBezTo>
                  <a:pt x="573" y="1581"/>
                  <a:pt x="565" y="1577"/>
                  <a:pt x="566" y="1582"/>
                </a:cubicBezTo>
                <a:cubicBezTo>
                  <a:pt x="573" y="1582"/>
                  <a:pt x="574" y="1581"/>
                  <a:pt x="577" y="1585"/>
                </a:cubicBezTo>
                <a:cubicBezTo>
                  <a:pt x="577" y="1584"/>
                  <a:pt x="575" y="1590"/>
                  <a:pt x="579" y="1588"/>
                </a:cubicBezTo>
                <a:cubicBezTo>
                  <a:pt x="581" y="1588"/>
                  <a:pt x="580" y="1584"/>
                  <a:pt x="582" y="1584"/>
                </a:cubicBezTo>
                <a:cubicBezTo>
                  <a:pt x="584" y="1584"/>
                  <a:pt x="586" y="1584"/>
                  <a:pt x="588" y="1584"/>
                </a:cubicBezTo>
                <a:cubicBezTo>
                  <a:pt x="586" y="1586"/>
                  <a:pt x="586" y="1588"/>
                  <a:pt x="588" y="1590"/>
                </a:cubicBezTo>
                <a:cubicBezTo>
                  <a:pt x="594" y="1592"/>
                  <a:pt x="594" y="1588"/>
                  <a:pt x="596" y="1587"/>
                </a:cubicBezTo>
                <a:cubicBezTo>
                  <a:pt x="597" y="1586"/>
                  <a:pt x="603" y="1586"/>
                  <a:pt x="602" y="1582"/>
                </a:cubicBezTo>
                <a:cubicBezTo>
                  <a:pt x="595" y="1578"/>
                  <a:pt x="579" y="1584"/>
                  <a:pt x="574" y="1577"/>
                </a:cubicBezTo>
                <a:close/>
                <a:moveTo>
                  <a:pt x="676" y="1585"/>
                </a:moveTo>
                <a:cubicBezTo>
                  <a:pt x="676" y="1585"/>
                  <a:pt x="679" y="1588"/>
                  <a:pt x="679" y="1588"/>
                </a:cubicBezTo>
                <a:cubicBezTo>
                  <a:pt x="680" y="1590"/>
                  <a:pt x="682" y="1590"/>
                  <a:pt x="683" y="1592"/>
                </a:cubicBezTo>
                <a:cubicBezTo>
                  <a:pt x="682" y="1588"/>
                  <a:pt x="680" y="1582"/>
                  <a:pt x="683" y="1579"/>
                </a:cubicBezTo>
                <a:cubicBezTo>
                  <a:pt x="680" y="1579"/>
                  <a:pt x="677" y="1579"/>
                  <a:pt x="675" y="1577"/>
                </a:cubicBezTo>
                <a:cubicBezTo>
                  <a:pt x="678" y="1581"/>
                  <a:pt x="675" y="1584"/>
                  <a:pt x="676" y="1585"/>
                </a:cubicBezTo>
                <a:close/>
                <a:moveTo>
                  <a:pt x="852" y="1582"/>
                </a:moveTo>
                <a:cubicBezTo>
                  <a:pt x="854" y="1582"/>
                  <a:pt x="855" y="1582"/>
                  <a:pt x="856" y="1582"/>
                </a:cubicBezTo>
                <a:cubicBezTo>
                  <a:pt x="856" y="1581"/>
                  <a:pt x="856" y="1580"/>
                  <a:pt x="856" y="1579"/>
                </a:cubicBezTo>
                <a:cubicBezTo>
                  <a:pt x="854" y="1579"/>
                  <a:pt x="853" y="1579"/>
                  <a:pt x="852" y="1579"/>
                </a:cubicBezTo>
                <a:cubicBezTo>
                  <a:pt x="852" y="1580"/>
                  <a:pt x="852" y="1581"/>
                  <a:pt x="852" y="1582"/>
                </a:cubicBezTo>
                <a:close/>
                <a:moveTo>
                  <a:pt x="1580" y="1584"/>
                </a:moveTo>
                <a:cubicBezTo>
                  <a:pt x="1581" y="1584"/>
                  <a:pt x="1582" y="1584"/>
                  <a:pt x="1583" y="1584"/>
                </a:cubicBezTo>
                <a:cubicBezTo>
                  <a:pt x="1583" y="1583"/>
                  <a:pt x="1583" y="1582"/>
                  <a:pt x="1583" y="1581"/>
                </a:cubicBezTo>
                <a:cubicBezTo>
                  <a:pt x="1582" y="1581"/>
                  <a:pt x="1581" y="1581"/>
                  <a:pt x="1580" y="1581"/>
                </a:cubicBezTo>
                <a:cubicBezTo>
                  <a:pt x="1580" y="1582"/>
                  <a:pt x="1580" y="1583"/>
                  <a:pt x="1580" y="1584"/>
                </a:cubicBezTo>
                <a:close/>
                <a:moveTo>
                  <a:pt x="312" y="1582"/>
                </a:moveTo>
                <a:cubicBezTo>
                  <a:pt x="315" y="1588"/>
                  <a:pt x="308" y="1585"/>
                  <a:pt x="310" y="1590"/>
                </a:cubicBezTo>
                <a:cubicBezTo>
                  <a:pt x="315" y="1592"/>
                  <a:pt x="318" y="1591"/>
                  <a:pt x="324" y="1592"/>
                </a:cubicBezTo>
                <a:cubicBezTo>
                  <a:pt x="326" y="1592"/>
                  <a:pt x="337" y="1597"/>
                  <a:pt x="336" y="1590"/>
                </a:cubicBezTo>
                <a:cubicBezTo>
                  <a:pt x="327" y="1590"/>
                  <a:pt x="325" y="1589"/>
                  <a:pt x="317" y="1590"/>
                </a:cubicBezTo>
                <a:cubicBezTo>
                  <a:pt x="317" y="1588"/>
                  <a:pt x="316" y="1588"/>
                  <a:pt x="316" y="1587"/>
                </a:cubicBezTo>
                <a:cubicBezTo>
                  <a:pt x="315" y="1584"/>
                  <a:pt x="318" y="1584"/>
                  <a:pt x="319" y="1582"/>
                </a:cubicBezTo>
                <a:cubicBezTo>
                  <a:pt x="317" y="1582"/>
                  <a:pt x="314" y="1582"/>
                  <a:pt x="312" y="1582"/>
                </a:cubicBezTo>
                <a:close/>
                <a:moveTo>
                  <a:pt x="1346" y="1593"/>
                </a:moveTo>
                <a:cubicBezTo>
                  <a:pt x="1347" y="1591"/>
                  <a:pt x="1345" y="1591"/>
                  <a:pt x="1345" y="1590"/>
                </a:cubicBezTo>
                <a:cubicBezTo>
                  <a:pt x="1344" y="1588"/>
                  <a:pt x="1343" y="1579"/>
                  <a:pt x="1342" y="1584"/>
                </a:cubicBezTo>
                <a:cubicBezTo>
                  <a:pt x="1342" y="1590"/>
                  <a:pt x="1338" y="1594"/>
                  <a:pt x="1346" y="1593"/>
                </a:cubicBezTo>
                <a:close/>
                <a:moveTo>
                  <a:pt x="1445" y="1584"/>
                </a:moveTo>
                <a:cubicBezTo>
                  <a:pt x="1446" y="1584"/>
                  <a:pt x="1446" y="1587"/>
                  <a:pt x="1448" y="1587"/>
                </a:cubicBezTo>
                <a:cubicBezTo>
                  <a:pt x="1447" y="1591"/>
                  <a:pt x="1443" y="1587"/>
                  <a:pt x="1445" y="1584"/>
                </a:cubicBezTo>
                <a:close/>
                <a:moveTo>
                  <a:pt x="810" y="1590"/>
                </a:moveTo>
                <a:cubicBezTo>
                  <a:pt x="809" y="1592"/>
                  <a:pt x="808" y="1593"/>
                  <a:pt x="805" y="1593"/>
                </a:cubicBezTo>
                <a:cubicBezTo>
                  <a:pt x="804" y="1590"/>
                  <a:pt x="807" y="1590"/>
                  <a:pt x="810" y="1590"/>
                </a:cubicBezTo>
                <a:close/>
                <a:moveTo>
                  <a:pt x="1532" y="1593"/>
                </a:moveTo>
                <a:cubicBezTo>
                  <a:pt x="1533" y="1593"/>
                  <a:pt x="1534" y="1593"/>
                  <a:pt x="1535" y="1593"/>
                </a:cubicBezTo>
                <a:cubicBezTo>
                  <a:pt x="1535" y="1592"/>
                  <a:pt x="1535" y="1591"/>
                  <a:pt x="1535" y="1590"/>
                </a:cubicBezTo>
                <a:cubicBezTo>
                  <a:pt x="1534" y="1590"/>
                  <a:pt x="1533" y="1590"/>
                  <a:pt x="1532" y="1590"/>
                </a:cubicBezTo>
                <a:cubicBezTo>
                  <a:pt x="1532" y="1591"/>
                  <a:pt x="1532" y="1592"/>
                  <a:pt x="1532" y="1593"/>
                </a:cubicBezTo>
                <a:close/>
                <a:moveTo>
                  <a:pt x="358" y="1598"/>
                </a:moveTo>
                <a:cubicBezTo>
                  <a:pt x="359" y="1598"/>
                  <a:pt x="360" y="1598"/>
                  <a:pt x="361" y="1598"/>
                </a:cubicBezTo>
                <a:cubicBezTo>
                  <a:pt x="361" y="1597"/>
                  <a:pt x="361" y="1596"/>
                  <a:pt x="361" y="1595"/>
                </a:cubicBezTo>
                <a:cubicBezTo>
                  <a:pt x="360" y="1595"/>
                  <a:pt x="359" y="1595"/>
                  <a:pt x="358" y="1595"/>
                </a:cubicBezTo>
                <a:cubicBezTo>
                  <a:pt x="358" y="1596"/>
                  <a:pt x="358" y="1597"/>
                  <a:pt x="358" y="1598"/>
                </a:cubicBezTo>
                <a:close/>
                <a:moveTo>
                  <a:pt x="368" y="1595"/>
                </a:moveTo>
                <a:cubicBezTo>
                  <a:pt x="371" y="1595"/>
                  <a:pt x="372" y="1598"/>
                  <a:pt x="372" y="1601"/>
                </a:cubicBezTo>
                <a:cubicBezTo>
                  <a:pt x="369" y="1601"/>
                  <a:pt x="368" y="1598"/>
                  <a:pt x="368" y="1595"/>
                </a:cubicBezTo>
                <a:close/>
                <a:moveTo>
                  <a:pt x="415" y="1598"/>
                </a:moveTo>
                <a:cubicBezTo>
                  <a:pt x="416" y="1598"/>
                  <a:pt x="417" y="1598"/>
                  <a:pt x="418" y="1598"/>
                </a:cubicBezTo>
                <a:cubicBezTo>
                  <a:pt x="418" y="1597"/>
                  <a:pt x="418" y="1596"/>
                  <a:pt x="418" y="1595"/>
                </a:cubicBezTo>
                <a:cubicBezTo>
                  <a:pt x="417" y="1595"/>
                  <a:pt x="415" y="1595"/>
                  <a:pt x="414" y="1595"/>
                </a:cubicBezTo>
                <a:cubicBezTo>
                  <a:pt x="414" y="1596"/>
                  <a:pt x="415" y="1597"/>
                  <a:pt x="415" y="1598"/>
                </a:cubicBezTo>
                <a:close/>
                <a:moveTo>
                  <a:pt x="916" y="1607"/>
                </a:moveTo>
                <a:cubicBezTo>
                  <a:pt x="923" y="1610"/>
                  <a:pt x="924" y="1604"/>
                  <a:pt x="931" y="1607"/>
                </a:cubicBezTo>
                <a:cubicBezTo>
                  <a:pt x="932" y="1602"/>
                  <a:pt x="928" y="1600"/>
                  <a:pt x="931" y="1596"/>
                </a:cubicBezTo>
                <a:cubicBezTo>
                  <a:pt x="930" y="1596"/>
                  <a:pt x="929" y="1596"/>
                  <a:pt x="928" y="1596"/>
                </a:cubicBezTo>
                <a:cubicBezTo>
                  <a:pt x="927" y="1596"/>
                  <a:pt x="926" y="1597"/>
                  <a:pt x="927" y="1598"/>
                </a:cubicBezTo>
                <a:cubicBezTo>
                  <a:pt x="932" y="1603"/>
                  <a:pt x="912" y="1598"/>
                  <a:pt x="916" y="1607"/>
                </a:cubicBezTo>
                <a:close/>
                <a:moveTo>
                  <a:pt x="748" y="1601"/>
                </a:moveTo>
                <a:cubicBezTo>
                  <a:pt x="749" y="1601"/>
                  <a:pt x="750" y="1601"/>
                  <a:pt x="751" y="1601"/>
                </a:cubicBezTo>
                <a:cubicBezTo>
                  <a:pt x="751" y="1600"/>
                  <a:pt x="751" y="1599"/>
                  <a:pt x="751" y="1598"/>
                </a:cubicBezTo>
                <a:cubicBezTo>
                  <a:pt x="750" y="1598"/>
                  <a:pt x="749" y="1598"/>
                  <a:pt x="748" y="1598"/>
                </a:cubicBezTo>
                <a:cubicBezTo>
                  <a:pt x="748" y="1599"/>
                  <a:pt x="748" y="1600"/>
                  <a:pt x="748" y="1601"/>
                </a:cubicBezTo>
                <a:close/>
                <a:moveTo>
                  <a:pt x="1176" y="1601"/>
                </a:moveTo>
                <a:cubicBezTo>
                  <a:pt x="1177" y="1601"/>
                  <a:pt x="1177" y="1602"/>
                  <a:pt x="1179" y="1603"/>
                </a:cubicBezTo>
                <a:cubicBezTo>
                  <a:pt x="1178" y="1600"/>
                  <a:pt x="1179" y="1597"/>
                  <a:pt x="1176" y="1598"/>
                </a:cubicBezTo>
                <a:cubicBezTo>
                  <a:pt x="1176" y="1599"/>
                  <a:pt x="1176" y="1600"/>
                  <a:pt x="1176" y="1601"/>
                </a:cubicBezTo>
                <a:close/>
                <a:moveTo>
                  <a:pt x="505" y="1603"/>
                </a:moveTo>
                <a:cubicBezTo>
                  <a:pt x="506" y="1603"/>
                  <a:pt x="507" y="1603"/>
                  <a:pt x="509" y="1603"/>
                </a:cubicBezTo>
                <a:cubicBezTo>
                  <a:pt x="511" y="1599"/>
                  <a:pt x="503" y="1598"/>
                  <a:pt x="504" y="1601"/>
                </a:cubicBezTo>
                <a:cubicBezTo>
                  <a:pt x="505" y="1601"/>
                  <a:pt x="506" y="1601"/>
                  <a:pt x="505" y="1603"/>
                </a:cubicBezTo>
                <a:close/>
                <a:moveTo>
                  <a:pt x="653" y="1601"/>
                </a:moveTo>
                <a:cubicBezTo>
                  <a:pt x="654" y="1597"/>
                  <a:pt x="659" y="1602"/>
                  <a:pt x="658" y="1606"/>
                </a:cubicBezTo>
                <a:cubicBezTo>
                  <a:pt x="655" y="1606"/>
                  <a:pt x="656" y="1601"/>
                  <a:pt x="653" y="1601"/>
                </a:cubicBezTo>
                <a:close/>
                <a:moveTo>
                  <a:pt x="691" y="1601"/>
                </a:moveTo>
                <a:cubicBezTo>
                  <a:pt x="694" y="1596"/>
                  <a:pt x="696" y="1603"/>
                  <a:pt x="695" y="1604"/>
                </a:cubicBezTo>
                <a:cubicBezTo>
                  <a:pt x="694" y="1605"/>
                  <a:pt x="693" y="1600"/>
                  <a:pt x="691" y="1601"/>
                </a:cubicBezTo>
                <a:close/>
                <a:moveTo>
                  <a:pt x="830" y="1607"/>
                </a:moveTo>
                <a:cubicBezTo>
                  <a:pt x="833" y="1607"/>
                  <a:pt x="840" y="1609"/>
                  <a:pt x="841" y="1606"/>
                </a:cubicBezTo>
                <a:cubicBezTo>
                  <a:pt x="835" y="1606"/>
                  <a:pt x="835" y="1601"/>
                  <a:pt x="831" y="1600"/>
                </a:cubicBezTo>
                <a:cubicBezTo>
                  <a:pt x="834" y="1605"/>
                  <a:pt x="830" y="1602"/>
                  <a:pt x="830" y="1607"/>
                </a:cubicBezTo>
                <a:close/>
                <a:moveTo>
                  <a:pt x="1011" y="1600"/>
                </a:moveTo>
                <a:cubicBezTo>
                  <a:pt x="1014" y="1600"/>
                  <a:pt x="1014" y="1604"/>
                  <a:pt x="1014" y="1607"/>
                </a:cubicBezTo>
                <a:cubicBezTo>
                  <a:pt x="1009" y="1609"/>
                  <a:pt x="1012" y="1603"/>
                  <a:pt x="1011" y="1600"/>
                </a:cubicBezTo>
                <a:close/>
                <a:moveTo>
                  <a:pt x="1100" y="1603"/>
                </a:moveTo>
                <a:cubicBezTo>
                  <a:pt x="1100" y="1605"/>
                  <a:pt x="1096" y="1604"/>
                  <a:pt x="1094" y="1604"/>
                </a:cubicBezTo>
                <a:cubicBezTo>
                  <a:pt x="1095" y="1601"/>
                  <a:pt x="1098" y="1601"/>
                  <a:pt x="1100" y="1603"/>
                </a:cubicBezTo>
                <a:close/>
                <a:moveTo>
                  <a:pt x="1108" y="1604"/>
                </a:moveTo>
                <a:cubicBezTo>
                  <a:pt x="1109" y="1604"/>
                  <a:pt x="1110" y="1604"/>
                  <a:pt x="1111" y="1604"/>
                </a:cubicBezTo>
                <a:cubicBezTo>
                  <a:pt x="1111" y="1603"/>
                  <a:pt x="1111" y="1602"/>
                  <a:pt x="1111" y="1601"/>
                </a:cubicBezTo>
                <a:cubicBezTo>
                  <a:pt x="1110" y="1601"/>
                  <a:pt x="1109" y="1601"/>
                  <a:pt x="1108" y="1601"/>
                </a:cubicBezTo>
                <a:cubicBezTo>
                  <a:pt x="1108" y="1602"/>
                  <a:pt x="1108" y="1603"/>
                  <a:pt x="1108" y="1604"/>
                </a:cubicBezTo>
                <a:close/>
                <a:moveTo>
                  <a:pt x="547" y="1603"/>
                </a:moveTo>
                <a:cubicBezTo>
                  <a:pt x="548" y="1604"/>
                  <a:pt x="550" y="1604"/>
                  <a:pt x="553" y="1604"/>
                </a:cubicBezTo>
                <a:cubicBezTo>
                  <a:pt x="554" y="1607"/>
                  <a:pt x="545" y="1607"/>
                  <a:pt x="547" y="1603"/>
                </a:cubicBezTo>
                <a:close/>
                <a:moveTo>
                  <a:pt x="810" y="1603"/>
                </a:moveTo>
                <a:cubicBezTo>
                  <a:pt x="814" y="1600"/>
                  <a:pt x="814" y="1610"/>
                  <a:pt x="810" y="1607"/>
                </a:cubicBezTo>
                <a:cubicBezTo>
                  <a:pt x="810" y="1606"/>
                  <a:pt x="810" y="1604"/>
                  <a:pt x="810" y="1603"/>
                </a:cubicBezTo>
                <a:close/>
                <a:moveTo>
                  <a:pt x="976" y="1604"/>
                </a:moveTo>
                <a:cubicBezTo>
                  <a:pt x="976" y="1605"/>
                  <a:pt x="976" y="1606"/>
                  <a:pt x="976" y="1607"/>
                </a:cubicBezTo>
                <a:cubicBezTo>
                  <a:pt x="980" y="1610"/>
                  <a:pt x="980" y="1602"/>
                  <a:pt x="977" y="1603"/>
                </a:cubicBezTo>
                <a:cubicBezTo>
                  <a:pt x="977" y="1604"/>
                  <a:pt x="977" y="1605"/>
                  <a:pt x="976" y="1604"/>
                </a:cubicBezTo>
                <a:close/>
                <a:moveTo>
                  <a:pt x="456" y="1607"/>
                </a:moveTo>
                <a:cubicBezTo>
                  <a:pt x="460" y="1612"/>
                  <a:pt x="459" y="1605"/>
                  <a:pt x="458" y="1604"/>
                </a:cubicBezTo>
                <a:cubicBezTo>
                  <a:pt x="457" y="1604"/>
                  <a:pt x="455" y="1605"/>
                  <a:pt x="455" y="1606"/>
                </a:cubicBezTo>
                <a:cubicBezTo>
                  <a:pt x="455" y="1605"/>
                  <a:pt x="457" y="1608"/>
                  <a:pt x="456" y="1607"/>
                </a:cubicBezTo>
                <a:close/>
                <a:moveTo>
                  <a:pt x="936" y="1607"/>
                </a:moveTo>
                <a:cubicBezTo>
                  <a:pt x="938" y="1607"/>
                  <a:pt x="941" y="1608"/>
                  <a:pt x="940" y="1604"/>
                </a:cubicBezTo>
                <a:cubicBezTo>
                  <a:pt x="939" y="1604"/>
                  <a:pt x="938" y="1604"/>
                  <a:pt x="937" y="1604"/>
                </a:cubicBezTo>
                <a:cubicBezTo>
                  <a:pt x="937" y="1606"/>
                  <a:pt x="936" y="1606"/>
                  <a:pt x="936" y="1607"/>
                </a:cubicBezTo>
                <a:close/>
                <a:moveTo>
                  <a:pt x="573" y="1606"/>
                </a:moveTo>
                <a:cubicBezTo>
                  <a:pt x="572" y="1606"/>
                  <a:pt x="571" y="1606"/>
                  <a:pt x="570" y="1606"/>
                </a:cubicBezTo>
                <a:cubicBezTo>
                  <a:pt x="562" y="1605"/>
                  <a:pt x="574" y="1610"/>
                  <a:pt x="573" y="1606"/>
                </a:cubicBezTo>
                <a:close/>
                <a:moveTo>
                  <a:pt x="572" y="1623"/>
                </a:moveTo>
                <a:cubicBezTo>
                  <a:pt x="566" y="1624"/>
                  <a:pt x="565" y="1621"/>
                  <a:pt x="558" y="1622"/>
                </a:cubicBezTo>
                <a:cubicBezTo>
                  <a:pt x="552" y="1621"/>
                  <a:pt x="574" y="1617"/>
                  <a:pt x="572" y="1623"/>
                </a:cubicBezTo>
                <a:close/>
                <a:moveTo>
                  <a:pt x="615" y="1628"/>
                </a:moveTo>
                <a:cubicBezTo>
                  <a:pt x="617" y="1624"/>
                  <a:pt x="625" y="1627"/>
                  <a:pt x="629" y="1626"/>
                </a:cubicBezTo>
                <a:cubicBezTo>
                  <a:pt x="627" y="1630"/>
                  <a:pt x="619" y="1627"/>
                  <a:pt x="615" y="1628"/>
                </a:cubicBezTo>
                <a:close/>
                <a:moveTo>
                  <a:pt x="20" y="781"/>
                </a:moveTo>
                <a:cubicBezTo>
                  <a:pt x="22" y="781"/>
                  <a:pt x="20" y="783"/>
                  <a:pt x="22" y="783"/>
                </a:cubicBezTo>
                <a:cubicBezTo>
                  <a:pt x="27" y="782"/>
                  <a:pt x="35" y="780"/>
                  <a:pt x="36" y="780"/>
                </a:cubicBezTo>
                <a:cubicBezTo>
                  <a:pt x="36" y="780"/>
                  <a:pt x="38" y="776"/>
                  <a:pt x="39" y="780"/>
                </a:cubicBezTo>
                <a:cubicBezTo>
                  <a:pt x="37" y="781"/>
                  <a:pt x="33" y="781"/>
                  <a:pt x="29" y="781"/>
                </a:cubicBezTo>
                <a:cubicBezTo>
                  <a:pt x="29" y="784"/>
                  <a:pt x="27" y="785"/>
                  <a:pt x="25" y="786"/>
                </a:cubicBezTo>
                <a:cubicBezTo>
                  <a:pt x="21" y="788"/>
                  <a:pt x="13" y="785"/>
                  <a:pt x="14" y="791"/>
                </a:cubicBezTo>
                <a:cubicBezTo>
                  <a:pt x="18" y="790"/>
                  <a:pt x="20" y="788"/>
                  <a:pt x="25" y="789"/>
                </a:cubicBezTo>
                <a:cubicBezTo>
                  <a:pt x="27" y="788"/>
                  <a:pt x="28" y="786"/>
                  <a:pt x="30" y="784"/>
                </a:cubicBezTo>
                <a:cubicBezTo>
                  <a:pt x="33" y="783"/>
                  <a:pt x="36" y="784"/>
                  <a:pt x="39" y="783"/>
                </a:cubicBezTo>
                <a:cubicBezTo>
                  <a:pt x="40" y="783"/>
                  <a:pt x="41" y="780"/>
                  <a:pt x="42" y="780"/>
                </a:cubicBezTo>
                <a:cubicBezTo>
                  <a:pt x="47" y="778"/>
                  <a:pt x="52" y="780"/>
                  <a:pt x="55" y="776"/>
                </a:cubicBezTo>
                <a:cubicBezTo>
                  <a:pt x="55" y="776"/>
                  <a:pt x="57" y="777"/>
                  <a:pt x="58" y="776"/>
                </a:cubicBezTo>
                <a:cubicBezTo>
                  <a:pt x="58" y="776"/>
                  <a:pt x="58" y="775"/>
                  <a:pt x="58" y="775"/>
                </a:cubicBezTo>
                <a:cubicBezTo>
                  <a:pt x="59" y="773"/>
                  <a:pt x="66" y="776"/>
                  <a:pt x="68" y="775"/>
                </a:cubicBezTo>
                <a:cubicBezTo>
                  <a:pt x="67" y="779"/>
                  <a:pt x="71" y="778"/>
                  <a:pt x="71" y="781"/>
                </a:cubicBezTo>
                <a:cubicBezTo>
                  <a:pt x="67" y="781"/>
                  <a:pt x="66" y="778"/>
                  <a:pt x="66" y="784"/>
                </a:cubicBezTo>
                <a:cubicBezTo>
                  <a:pt x="68" y="788"/>
                  <a:pt x="73" y="782"/>
                  <a:pt x="75" y="788"/>
                </a:cubicBezTo>
                <a:cubicBezTo>
                  <a:pt x="76" y="794"/>
                  <a:pt x="71" y="796"/>
                  <a:pt x="66" y="797"/>
                </a:cubicBezTo>
                <a:cubicBezTo>
                  <a:pt x="67" y="801"/>
                  <a:pt x="63" y="800"/>
                  <a:pt x="63" y="803"/>
                </a:cubicBezTo>
                <a:cubicBezTo>
                  <a:pt x="65" y="804"/>
                  <a:pt x="66" y="804"/>
                  <a:pt x="66" y="807"/>
                </a:cubicBezTo>
                <a:cubicBezTo>
                  <a:pt x="63" y="808"/>
                  <a:pt x="57" y="805"/>
                  <a:pt x="57" y="808"/>
                </a:cubicBezTo>
                <a:cubicBezTo>
                  <a:pt x="63" y="810"/>
                  <a:pt x="65" y="807"/>
                  <a:pt x="70" y="811"/>
                </a:cubicBezTo>
                <a:cubicBezTo>
                  <a:pt x="63" y="811"/>
                  <a:pt x="69" y="815"/>
                  <a:pt x="68" y="818"/>
                </a:cubicBezTo>
                <a:cubicBezTo>
                  <a:pt x="61" y="817"/>
                  <a:pt x="65" y="827"/>
                  <a:pt x="63" y="830"/>
                </a:cubicBezTo>
                <a:cubicBezTo>
                  <a:pt x="71" y="828"/>
                  <a:pt x="67" y="838"/>
                  <a:pt x="73" y="838"/>
                </a:cubicBezTo>
                <a:cubicBezTo>
                  <a:pt x="73" y="835"/>
                  <a:pt x="79" y="838"/>
                  <a:pt x="79" y="840"/>
                </a:cubicBezTo>
                <a:cubicBezTo>
                  <a:pt x="76" y="844"/>
                  <a:pt x="80" y="842"/>
                  <a:pt x="81" y="845"/>
                </a:cubicBezTo>
                <a:cubicBezTo>
                  <a:pt x="80" y="845"/>
                  <a:pt x="78" y="845"/>
                  <a:pt x="78" y="846"/>
                </a:cubicBezTo>
                <a:cubicBezTo>
                  <a:pt x="78" y="848"/>
                  <a:pt x="75" y="848"/>
                  <a:pt x="75" y="849"/>
                </a:cubicBezTo>
                <a:cubicBezTo>
                  <a:pt x="79" y="851"/>
                  <a:pt x="82" y="846"/>
                  <a:pt x="83" y="849"/>
                </a:cubicBezTo>
                <a:cubicBezTo>
                  <a:pt x="83" y="855"/>
                  <a:pt x="77" y="853"/>
                  <a:pt x="75" y="856"/>
                </a:cubicBezTo>
                <a:cubicBezTo>
                  <a:pt x="74" y="855"/>
                  <a:pt x="66" y="852"/>
                  <a:pt x="66" y="856"/>
                </a:cubicBezTo>
                <a:cubicBezTo>
                  <a:pt x="71" y="858"/>
                  <a:pt x="78" y="857"/>
                  <a:pt x="79" y="864"/>
                </a:cubicBezTo>
                <a:cubicBezTo>
                  <a:pt x="75" y="863"/>
                  <a:pt x="73" y="864"/>
                  <a:pt x="72" y="867"/>
                </a:cubicBezTo>
                <a:cubicBezTo>
                  <a:pt x="75" y="867"/>
                  <a:pt x="76" y="865"/>
                  <a:pt x="77" y="867"/>
                </a:cubicBezTo>
                <a:cubicBezTo>
                  <a:pt x="75" y="869"/>
                  <a:pt x="74" y="870"/>
                  <a:pt x="73" y="873"/>
                </a:cubicBezTo>
                <a:cubicBezTo>
                  <a:pt x="72" y="874"/>
                  <a:pt x="73" y="876"/>
                  <a:pt x="71" y="876"/>
                </a:cubicBezTo>
                <a:cubicBezTo>
                  <a:pt x="69" y="874"/>
                  <a:pt x="68" y="870"/>
                  <a:pt x="62" y="872"/>
                </a:cubicBezTo>
                <a:cubicBezTo>
                  <a:pt x="60" y="876"/>
                  <a:pt x="63" y="877"/>
                  <a:pt x="60" y="878"/>
                </a:cubicBezTo>
                <a:cubicBezTo>
                  <a:pt x="59" y="878"/>
                  <a:pt x="58" y="877"/>
                  <a:pt x="57" y="876"/>
                </a:cubicBezTo>
                <a:cubicBezTo>
                  <a:pt x="55" y="884"/>
                  <a:pt x="68" y="876"/>
                  <a:pt x="68" y="881"/>
                </a:cubicBezTo>
                <a:cubicBezTo>
                  <a:pt x="65" y="885"/>
                  <a:pt x="62" y="880"/>
                  <a:pt x="59" y="881"/>
                </a:cubicBezTo>
                <a:cubicBezTo>
                  <a:pt x="58" y="882"/>
                  <a:pt x="60" y="885"/>
                  <a:pt x="57" y="884"/>
                </a:cubicBezTo>
                <a:cubicBezTo>
                  <a:pt x="57" y="884"/>
                  <a:pt x="56" y="881"/>
                  <a:pt x="54" y="881"/>
                </a:cubicBezTo>
                <a:cubicBezTo>
                  <a:pt x="57" y="887"/>
                  <a:pt x="53" y="889"/>
                  <a:pt x="53" y="895"/>
                </a:cubicBezTo>
                <a:cubicBezTo>
                  <a:pt x="52" y="896"/>
                  <a:pt x="50" y="895"/>
                  <a:pt x="50" y="897"/>
                </a:cubicBezTo>
                <a:cubicBezTo>
                  <a:pt x="52" y="897"/>
                  <a:pt x="54" y="897"/>
                  <a:pt x="54" y="900"/>
                </a:cubicBezTo>
                <a:cubicBezTo>
                  <a:pt x="56" y="900"/>
                  <a:pt x="59" y="900"/>
                  <a:pt x="59" y="903"/>
                </a:cubicBezTo>
                <a:cubicBezTo>
                  <a:pt x="67" y="902"/>
                  <a:pt x="77" y="901"/>
                  <a:pt x="82" y="902"/>
                </a:cubicBezTo>
                <a:cubicBezTo>
                  <a:pt x="84" y="902"/>
                  <a:pt x="87" y="901"/>
                  <a:pt x="87" y="903"/>
                </a:cubicBezTo>
                <a:cubicBezTo>
                  <a:pt x="77" y="907"/>
                  <a:pt x="68" y="904"/>
                  <a:pt x="59" y="908"/>
                </a:cubicBezTo>
                <a:cubicBezTo>
                  <a:pt x="59" y="915"/>
                  <a:pt x="65" y="910"/>
                  <a:pt x="65" y="913"/>
                </a:cubicBezTo>
                <a:cubicBezTo>
                  <a:pt x="63" y="916"/>
                  <a:pt x="64" y="922"/>
                  <a:pt x="61" y="924"/>
                </a:cubicBezTo>
                <a:cubicBezTo>
                  <a:pt x="59" y="923"/>
                  <a:pt x="58" y="925"/>
                  <a:pt x="57" y="926"/>
                </a:cubicBezTo>
                <a:cubicBezTo>
                  <a:pt x="55" y="926"/>
                  <a:pt x="55" y="924"/>
                  <a:pt x="55" y="924"/>
                </a:cubicBezTo>
                <a:cubicBezTo>
                  <a:pt x="53" y="924"/>
                  <a:pt x="54" y="926"/>
                  <a:pt x="53" y="926"/>
                </a:cubicBezTo>
                <a:cubicBezTo>
                  <a:pt x="51" y="926"/>
                  <a:pt x="47" y="925"/>
                  <a:pt x="47" y="927"/>
                </a:cubicBezTo>
                <a:cubicBezTo>
                  <a:pt x="53" y="927"/>
                  <a:pt x="59" y="927"/>
                  <a:pt x="65" y="927"/>
                </a:cubicBezTo>
                <a:cubicBezTo>
                  <a:pt x="65" y="929"/>
                  <a:pt x="66" y="931"/>
                  <a:pt x="66" y="932"/>
                </a:cubicBezTo>
                <a:cubicBezTo>
                  <a:pt x="72" y="931"/>
                  <a:pt x="70" y="936"/>
                  <a:pt x="71" y="937"/>
                </a:cubicBezTo>
                <a:cubicBezTo>
                  <a:pt x="72" y="937"/>
                  <a:pt x="74" y="936"/>
                  <a:pt x="75" y="937"/>
                </a:cubicBezTo>
                <a:cubicBezTo>
                  <a:pt x="76" y="938"/>
                  <a:pt x="75" y="941"/>
                  <a:pt x="76" y="941"/>
                </a:cubicBezTo>
                <a:cubicBezTo>
                  <a:pt x="72" y="938"/>
                  <a:pt x="70" y="943"/>
                  <a:pt x="66" y="945"/>
                </a:cubicBezTo>
                <a:cubicBezTo>
                  <a:pt x="68" y="944"/>
                  <a:pt x="57" y="944"/>
                  <a:pt x="59" y="946"/>
                </a:cubicBezTo>
                <a:cubicBezTo>
                  <a:pt x="64" y="948"/>
                  <a:pt x="57" y="950"/>
                  <a:pt x="60" y="954"/>
                </a:cubicBezTo>
                <a:cubicBezTo>
                  <a:pt x="54" y="955"/>
                  <a:pt x="51" y="957"/>
                  <a:pt x="49" y="959"/>
                </a:cubicBezTo>
                <a:cubicBezTo>
                  <a:pt x="47" y="960"/>
                  <a:pt x="45" y="959"/>
                  <a:pt x="43" y="960"/>
                </a:cubicBezTo>
                <a:cubicBezTo>
                  <a:pt x="42" y="961"/>
                  <a:pt x="40" y="963"/>
                  <a:pt x="40" y="964"/>
                </a:cubicBezTo>
                <a:cubicBezTo>
                  <a:pt x="38" y="965"/>
                  <a:pt x="35" y="964"/>
                  <a:pt x="35" y="967"/>
                </a:cubicBezTo>
                <a:cubicBezTo>
                  <a:pt x="36" y="967"/>
                  <a:pt x="38" y="967"/>
                  <a:pt x="38" y="968"/>
                </a:cubicBezTo>
                <a:cubicBezTo>
                  <a:pt x="37" y="970"/>
                  <a:pt x="27" y="972"/>
                  <a:pt x="32" y="975"/>
                </a:cubicBezTo>
                <a:cubicBezTo>
                  <a:pt x="32" y="972"/>
                  <a:pt x="35" y="974"/>
                  <a:pt x="37" y="973"/>
                </a:cubicBezTo>
                <a:cubicBezTo>
                  <a:pt x="38" y="972"/>
                  <a:pt x="38" y="971"/>
                  <a:pt x="40" y="970"/>
                </a:cubicBezTo>
                <a:cubicBezTo>
                  <a:pt x="42" y="969"/>
                  <a:pt x="48" y="968"/>
                  <a:pt x="49" y="970"/>
                </a:cubicBezTo>
                <a:cubicBezTo>
                  <a:pt x="48" y="972"/>
                  <a:pt x="48" y="976"/>
                  <a:pt x="45" y="976"/>
                </a:cubicBezTo>
                <a:cubicBezTo>
                  <a:pt x="48" y="982"/>
                  <a:pt x="42" y="983"/>
                  <a:pt x="42" y="984"/>
                </a:cubicBezTo>
                <a:cubicBezTo>
                  <a:pt x="42" y="985"/>
                  <a:pt x="44" y="987"/>
                  <a:pt x="44" y="987"/>
                </a:cubicBezTo>
                <a:cubicBezTo>
                  <a:pt x="43" y="988"/>
                  <a:pt x="42" y="986"/>
                  <a:pt x="41" y="986"/>
                </a:cubicBezTo>
                <a:cubicBezTo>
                  <a:pt x="39" y="991"/>
                  <a:pt x="40" y="990"/>
                  <a:pt x="43" y="994"/>
                </a:cubicBezTo>
                <a:cubicBezTo>
                  <a:pt x="41" y="994"/>
                  <a:pt x="39" y="994"/>
                  <a:pt x="36" y="994"/>
                </a:cubicBezTo>
                <a:cubicBezTo>
                  <a:pt x="39" y="998"/>
                  <a:pt x="34" y="1003"/>
                  <a:pt x="37" y="1003"/>
                </a:cubicBezTo>
                <a:cubicBezTo>
                  <a:pt x="39" y="998"/>
                  <a:pt x="39" y="1007"/>
                  <a:pt x="40" y="1008"/>
                </a:cubicBezTo>
                <a:cubicBezTo>
                  <a:pt x="42" y="1009"/>
                  <a:pt x="47" y="1007"/>
                  <a:pt x="47" y="1010"/>
                </a:cubicBezTo>
                <a:cubicBezTo>
                  <a:pt x="44" y="1013"/>
                  <a:pt x="35" y="1011"/>
                  <a:pt x="35" y="1018"/>
                </a:cubicBezTo>
                <a:cubicBezTo>
                  <a:pt x="37" y="1018"/>
                  <a:pt x="36" y="1020"/>
                  <a:pt x="38" y="1021"/>
                </a:cubicBezTo>
                <a:cubicBezTo>
                  <a:pt x="38" y="1017"/>
                  <a:pt x="44" y="1020"/>
                  <a:pt x="46" y="1019"/>
                </a:cubicBezTo>
                <a:cubicBezTo>
                  <a:pt x="48" y="1022"/>
                  <a:pt x="53" y="1023"/>
                  <a:pt x="54" y="1027"/>
                </a:cubicBezTo>
                <a:cubicBezTo>
                  <a:pt x="59" y="1027"/>
                  <a:pt x="62" y="1030"/>
                  <a:pt x="64" y="1032"/>
                </a:cubicBezTo>
                <a:cubicBezTo>
                  <a:pt x="64" y="1031"/>
                  <a:pt x="62" y="1034"/>
                  <a:pt x="63" y="1035"/>
                </a:cubicBezTo>
                <a:cubicBezTo>
                  <a:pt x="63" y="1036"/>
                  <a:pt x="66" y="1035"/>
                  <a:pt x="66" y="1037"/>
                </a:cubicBezTo>
                <a:cubicBezTo>
                  <a:pt x="60" y="1033"/>
                  <a:pt x="59" y="1038"/>
                  <a:pt x="56" y="1038"/>
                </a:cubicBezTo>
                <a:cubicBezTo>
                  <a:pt x="57" y="1038"/>
                  <a:pt x="55" y="1036"/>
                  <a:pt x="53" y="1037"/>
                </a:cubicBezTo>
                <a:cubicBezTo>
                  <a:pt x="51" y="1037"/>
                  <a:pt x="51" y="1038"/>
                  <a:pt x="50" y="1040"/>
                </a:cubicBezTo>
                <a:cubicBezTo>
                  <a:pt x="57" y="1040"/>
                  <a:pt x="64" y="1040"/>
                  <a:pt x="71" y="1040"/>
                </a:cubicBezTo>
                <a:cubicBezTo>
                  <a:pt x="68" y="1046"/>
                  <a:pt x="71" y="1043"/>
                  <a:pt x="74" y="1046"/>
                </a:cubicBezTo>
                <a:cubicBezTo>
                  <a:pt x="72" y="1046"/>
                  <a:pt x="73" y="1049"/>
                  <a:pt x="73" y="1051"/>
                </a:cubicBezTo>
                <a:cubicBezTo>
                  <a:pt x="70" y="1048"/>
                  <a:pt x="66" y="1050"/>
                  <a:pt x="65" y="1052"/>
                </a:cubicBezTo>
                <a:cubicBezTo>
                  <a:pt x="72" y="1051"/>
                  <a:pt x="73" y="1053"/>
                  <a:pt x="79" y="1051"/>
                </a:cubicBezTo>
                <a:cubicBezTo>
                  <a:pt x="81" y="1045"/>
                  <a:pt x="75" y="1048"/>
                  <a:pt x="76" y="1043"/>
                </a:cubicBezTo>
                <a:cubicBezTo>
                  <a:pt x="81" y="1044"/>
                  <a:pt x="85" y="1050"/>
                  <a:pt x="88" y="1044"/>
                </a:cubicBezTo>
                <a:cubicBezTo>
                  <a:pt x="92" y="1048"/>
                  <a:pt x="98" y="1050"/>
                  <a:pt x="102" y="1054"/>
                </a:cubicBezTo>
                <a:cubicBezTo>
                  <a:pt x="103" y="1054"/>
                  <a:pt x="105" y="1057"/>
                  <a:pt x="106" y="1054"/>
                </a:cubicBezTo>
                <a:cubicBezTo>
                  <a:pt x="105" y="1054"/>
                  <a:pt x="104" y="1053"/>
                  <a:pt x="105" y="1051"/>
                </a:cubicBezTo>
                <a:cubicBezTo>
                  <a:pt x="103" y="1051"/>
                  <a:pt x="101" y="1050"/>
                  <a:pt x="101" y="1048"/>
                </a:cubicBezTo>
                <a:cubicBezTo>
                  <a:pt x="104" y="1049"/>
                  <a:pt x="110" y="1049"/>
                  <a:pt x="108" y="1056"/>
                </a:cubicBezTo>
                <a:cubicBezTo>
                  <a:pt x="113" y="1058"/>
                  <a:pt x="114" y="1049"/>
                  <a:pt x="117" y="1054"/>
                </a:cubicBezTo>
                <a:cubicBezTo>
                  <a:pt x="117" y="1057"/>
                  <a:pt x="110" y="1054"/>
                  <a:pt x="111" y="1059"/>
                </a:cubicBezTo>
                <a:cubicBezTo>
                  <a:pt x="115" y="1057"/>
                  <a:pt x="122" y="1058"/>
                  <a:pt x="127" y="1057"/>
                </a:cubicBezTo>
                <a:cubicBezTo>
                  <a:pt x="130" y="1057"/>
                  <a:pt x="134" y="1053"/>
                  <a:pt x="135" y="1057"/>
                </a:cubicBezTo>
                <a:cubicBezTo>
                  <a:pt x="135" y="1063"/>
                  <a:pt x="127" y="1060"/>
                  <a:pt x="124" y="1060"/>
                </a:cubicBezTo>
                <a:cubicBezTo>
                  <a:pt x="117" y="1062"/>
                  <a:pt x="111" y="1065"/>
                  <a:pt x="104" y="1065"/>
                </a:cubicBezTo>
                <a:cubicBezTo>
                  <a:pt x="102" y="1067"/>
                  <a:pt x="102" y="1070"/>
                  <a:pt x="98" y="1070"/>
                </a:cubicBezTo>
                <a:cubicBezTo>
                  <a:pt x="85" y="1069"/>
                  <a:pt x="80" y="1074"/>
                  <a:pt x="69" y="1071"/>
                </a:cubicBezTo>
                <a:cubicBezTo>
                  <a:pt x="70" y="1074"/>
                  <a:pt x="67" y="1071"/>
                  <a:pt x="66" y="1071"/>
                </a:cubicBezTo>
                <a:cubicBezTo>
                  <a:pt x="64" y="1072"/>
                  <a:pt x="65" y="1076"/>
                  <a:pt x="62" y="1076"/>
                </a:cubicBezTo>
                <a:cubicBezTo>
                  <a:pt x="57" y="1075"/>
                  <a:pt x="56" y="1078"/>
                  <a:pt x="52" y="1078"/>
                </a:cubicBezTo>
                <a:cubicBezTo>
                  <a:pt x="51" y="1078"/>
                  <a:pt x="49" y="1078"/>
                  <a:pt x="49" y="1079"/>
                </a:cubicBezTo>
                <a:cubicBezTo>
                  <a:pt x="57" y="1079"/>
                  <a:pt x="67" y="1080"/>
                  <a:pt x="73" y="1078"/>
                </a:cubicBezTo>
                <a:cubicBezTo>
                  <a:pt x="75" y="1079"/>
                  <a:pt x="74" y="1081"/>
                  <a:pt x="78" y="1081"/>
                </a:cubicBezTo>
                <a:cubicBezTo>
                  <a:pt x="80" y="1081"/>
                  <a:pt x="80" y="1078"/>
                  <a:pt x="82" y="1078"/>
                </a:cubicBezTo>
                <a:cubicBezTo>
                  <a:pt x="82" y="1078"/>
                  <a:pt x="84" y="1081"/>
                  <a:pt x="86" y="1081"/>
                </a:cubicBezTo>
                <a:cubicBezTo>
                  <a:pt x="85" y="1081"/>
                  <a:pt x="87" y="1079"/>
                  <a:pt x="87" y="1079"/>
                </a:cubicBezTo>
                <a:cubicBezTo>
                  <a:pt x="91" y="1078"/>
                  <a:pt x="95" y="1080"/>
                  <a:pt x="98" y="1079"/>
                </a:cubicBezTo>
                <a:cubicBezTo>
                  <a:pt x="100" y="1079"/>
                  <a:pt x="100" y="1078"/>
                  <a:pt x="101" y="1078"/>
                </a:cubicBezTo>
                <a:cubicBezTo>
                  <a:pt x="103" y="1078"/>
                  <a:pt x="103" y="1080"/>
                  <a:pt x="106" y="1079"/>
                </a:cubicBezTo>
                <a:cubicBezTo>
                  <a:pt x="106" y="1079"/>
                  <a:pt x="107" y="1078"/>
                  <a:pt x="108" y="1078"/>
                </a:cubicBezTo>
                <a:cubicBezTo>
                  <a:pt x="109" y="1077"/>
                  <a:pt x="111" y="1078"/>
                  <a:pt x="112" y="1078"/>
                </a:cubicBezTo>
                <a:cubicBezTo>
                  <a:pt x="113" y="1078"/>
                  <a:pt x="114" y="1079"/>
                  <a:pt x="114" y="1079"/>
                </a:cubicBezTo>
                <a:cubicBezTo>
                  <a:pt x="116" y="1080"/>
                  <a:pt x="119" y="1076"/>
                  <a:pt x="120" y="1079"/>
                </a:cubicBezTo>
                <a:cubicBezTo>
                  <a:pt x="120" y="1081"/>
                  <a:pt x="119" y="1083"/>
                  <a:pt x="117" y="1084"/>
                </a:cubicBezTo>
                <a:cubicBezTo>
                  <a:pt x="108" y="1083"/>
                  <a:pt x="97" y="1086"/>
                  <a:pt x="92" y="1084"/>
                </a:cubicBezTo>
                <a:cubicBezTo>
                  <a:pt x="90" y="1088"/>
                  <a:pt x="84" y="1087"/>
                  <a:pt x="80" y="1089"/>
                </a:cubicBezTo>
                <a:cubicBezTo>
                  <a:pt x="77" y="1089"/>
                  <a:pt x="76" y="1091"/>
                  <a:pt x="80" y="1090"/>
                </a:cubicBezTo>
                <a:cubicBezTo>
                  <a:pt x="84" y="1092"/>
                  <a:pt x="84" y="1088"/>
                  <a:pt x="88" y="1089"/>
                </a:cubicBezTo>
                <a:cubicBezTo>
                  <a:pt x="88" y="1092"/>
                  <a:pt x="93" y="1090"/>
                  <a:pt x="93" y="1094"/>
                </a:cubicBezTo>
                <a:cubicBezTo>
                  <a:pt x="87" y="1093"/>
                  <a:pt x="81" y="1094"/>
                  <a:pt x="79" y="1097"/>
                </a:cubicBezTo>
                <a:cubicBezTo>
                  <a:pt x="83" y="1097"/>
                  <a:pt x="90" y="1096"/>
                  <a:pt x="93" y="1098"/>
                </a:cubicBezTo>
                <a:cubicBezTo>
                  <a:pt x="93" y="1096"/>
                  <a:pt x="95" y="1098"/>
                  <a:pt x="96" y="1097"/>
                </a:cubicBezTo>
                <a:cubicBezTo>
                  <a:pt x="97" y="1096"/>
                  <a:pt x="98" y="1095"/>
                  <a:pt x="99" y="1094"/>
                </a:cubicBezTo>
                <a:cubicBezTo>
                  <a:pt x="100" y="1097"/>
                  <a:pt x="103" y="1099"/>
                  <a:pt x="104" y="1102"/>
                </a:cubicBezTo>
                <a:cubicBezTo>
                  <a:pt x="104" y="1101"/>
                  <a:pt x="102" y="1102"/>
                  <a:pt x="103" y="1103"/>
                </a:cubicBezTo>
                <a:cubicBezTo>
                  <a:pt x="103" y="1106"/>
                  <a:pt x="105" y="1102"/>
                  <a:pt x="106" y="1105"/>
                </a:cubicBezTo>
                <a:cubicBezTo>
                  <a:pt x="105" y="1106"/>
                  <a:pt x="104" y="1108"/>
                  <a:pt x="103" y="1108"/>
                </a:cubicBezTo>
                <a:cubicBezTo>
                  <a:pt x="97" y="1109"/>
                  <a:pt x="99" y="1105"/>
                  <a:pt x="96" y="1108"/>
                </a:cubicBezTo>
                <a:cubicBezTo>
                  <a:pt x="94" y="1111"/>
                  <a:pt x="80" y="1106"/>
                  <a:pt x="81" y="1105"/>
                </a:cubicBezTo>
                <a:cubicBezTo>
                  <a:pt x="81" y="1103"/>
                  <a:pt x="87" y="1105"/>
                  <a:pt x="87" y="1102"/>
                </a:cubicBezTo>
                <a:cubicBezTo>
                  <a:pt x="84" y="1102"/>
                  <a:pt x="81" y="1102"/>
                  <a:pt x="79" y="1102"/>
                </a:cubicBezTo>
                <a:cubicBezTo>
                  <a:pt x="79" y="1105"/>
                  <a:pt x="79" y="1108"/>
                  <a:pt x="76" y="1108"/>
                </a:cubicBezTo>
                <a:cubicBezTo>
                  <a:pt x="76" y="1112"/>
                  <a:pt x="79" y="1113"/>
                  <a:pt x="80" y="1116"/>
                </a:cubicBezTo>
                <a:cubicBezTo>
                  <a:pt x="77" y="1116"/>
                  <a:pt x="76" y="1118"/>
                  <a:pt x="73" y="1117"/>
                </a:cubicBezTo>
                <a:cubicBezTo>
                  <a:pt x="73" y="1113"/>
                  <a:pt x="71" y="1114"/>
                  <a:pt x="73" y="1111"/>
                </a:cubicBezTo>
                <a:cubicBezTo>
                  <a:pt x="68" y="1110"/>
                  <a:pt x="67" y="1113"/>
                  <a:pt x="64" y="1114"/>
                </a:cubicBezTo>
                <a:cubicBezTo>
                  <a:pt x="62" y="1115"/>
                  <a:pt x="59" y="1114"/>
                  <a:pt x="59" y="1116"/>
                </a:cubicBezTo>
                <a:cubicBezTo>
                  <a:pt x="62" y="1116"/>
                  <a:pt x="64" y="1116"/>
                  <a:pt x="65" y="1117"/>
                </a:cubicBezTo>
                <a:cubicBezTo>
                  <a:pt x="66" y="1116"/>
                  <a:pt x="66" y="1114"/>
                  <a:pt x="68" y="1114"/>
                </a:cubicBezTo>
                <a:cubicBezTo>
                  <a:pt x="69" y="1117"/>
                  <a:pt x="64" y="1116"/>
                  <a:pt x="66" y="1121"/>
                </a:cubicBezTo>
                <a:cubicBezTo>
                  <a:pt x="69" y="1120"/>
                  <a:pt x="72" y="1121"/>
                  <a:pt x="72" y="1124"/>
                </a:cubicBezTo>
                <a:cubicBezTo>
                  <a:pt x="70" y="1124"/>
                  <a:pt x="70" y="1121"/>
                  <a:pt x="69" y="1124"/>
                </a:cubicBezTo>
                <a:cubicBezTo>
                  <a:pt x="71" y="1124"/>
                  <a:pt x="71" y="1126"/>
                  <a:pt x="74" y="1125"/>
                </a:cubicBezTo>
                <a:cubicBezTo>
                  <a:pt x="74" y="1124"/>
                  <a:pt x="76" y="1123"/>
                  <a:pt x="77" y="1125"/>
                </a:cubicBezTo>
                <a:cubicBezTo>
                  <a:pt x="75" y="1129"/>
                  <a:pt x="67" y="1127"/>
                  <a:pt x="68" y="1133"/>
                </a:cubicBezTo>
                <a:cubicBezTo>
                  <a:pt x="80" y="1136"/>
                  <a:pt x="99" y="1138"/>
                  <a:pt x="112" y="1135"/>
                </a:cubicBezTo>
                <a:cubicBezTo>
                  <a:pt x="112" y="1137"/>
                  <a:pt x="116" y="1136"/>
                  <a:pt x="115" y="1140"/>
                </a:cubicBezTo>
                <a:cubicBezTo>
                  <a:pt x="109" y="1139"/>
                  <a:pt x="105" y="1141"/>
                  <a:pt x="103" y="1144"/>
                </a:cubicBezTo>
                <a:cubicBezTo>
                  <a:pt x="96" y="1144"/>
                  <a:pt x="89" y="1144"/>
                  <a:pt x="83" y="1144"/>
                </a:cubicBezTo>
                <a:cubicBezTo>
                  <a:pt x="80" y="1145"/>
                  <a:pt x="82" y="1148"/>
                  <a:pt x="78" y="1148"/>
                </a:cubicBezTo>
                <a:cubicBezTo>
                  <a:pt x="78" y="1145"/>
                  <a:pt x="77" y="1145"/>
                  <a:pt x="75" y="1144"/>
                </a:cubicBezTo>
                <a:cubicBezTo>
                  <a:pt x="69" y="1143"/>
                  <a:pt x="58" y="1145"/>
                  <a:pt x="51" y="1144"/>
                </a:cubicBezTo>
                <a:cubicBezTo>
                  <a:pt x="49" y="1151"/>
                  <a:pt x="58" y="1145"/>
                  <a:pt x="58" y="1149"/>
                </a:cubicBezTo>
                <a:cubicBezTo>
                  <a:pt x="54" y="1152"/>
                  <a:pt x="52" y="1147"/>
                  <a:pt x="52" y="1152"/>
                </a:cubicBezTo>
                <a:cubicBezTo>
                  <a:pt x="56" y="1151"/>
                  <a:pt x="58" y="1155"/>
                  <a:pt x="63" y="1156"/>
                </a:cubicBezTo>
                <a:cubicBezTo>
                  <a:pt x="67" y="1156"/>
                  <a:pt x="71" y="1155"/>
                  <a:pt x="75" y="1156"/>
                </a:cubicBezTo>
                <a:cubicBezTo>
                  <a:pt x="79" y="1156"/>
                  <a:pt x="86" y="1153"/>
                  <a:pt x="87" y="1159"/>
                </a:cubicBezTo>
                <a:cubicBezTo>
                  <a:pt x="82" y="1159"/>
                  <a:pt x="73" y="1157"/>
                  <a:pt x="73" y="1162"/>
                </a:cubicBezTo>
                <a:cubicBezTo>
                  <a:pt x="74" y="1162"/>
                  <a:pt x="76" y="1162"/>
                  <a:pt x="76" y="1163"/>
                </a:cubicBezTo>
                <a:cubicBezTo>
                  <a:pt x="71" y="1163"/>
                  <a:pt x="66" y="1163"/>
                  <a:pt x="62" y="1163"/>
                </a:cubicBezTo>
                <a:cubicBezTo>
                  <a:pt x="62" y="1161"/>
                  <a:pt x="61" y="1160"/>
                  <a:pt x="60" y="1159"/>
                </a:cubicBezTo>
                <a:cubicBezTo>
                  <a:pt x="54" y="1157"/>
                  <a:pt x="53" y="1162"/>
                  <a:pt x="50" y="1159"/>
                </a:cubicBezTo>
                <a:cubicBezTo>
                  <a:pt x="50" y="1167"/>
                  <a:pt x="55" y="1160"/>
                  <a:pt x="57" y="1163"/>
                </a:cubicBezTo>
                <a:cubicBezTo>
                  <a:pt x="57" y="1165"/>
                  <a:pt x="58" y="1165"/>
                  <a:pt x="59" y="1167"/>
                </a:cubicBezTo>
                <a:cubicBezTo>
                  <a:pt x="56" y="1167"/>
                  <a:pt x="54" y="1171"/>
                  <a:pt x="59" y="1170"/>
                </a:cubicBezTo>
                <a:cubicBezTo>
                  <a:pt x="61" y="1170"/>
                  <a:pt x="60" y="1166"/>
                  <a:pt x="63" y="1167"/>
                </a:cubicBezTo>
                <a:cubicBezTo>
                  <a:pt x="63" y="1170"/>
                  <a:pt x="60" y="1171"/>
                  <a:pt x="61" y="1175"/>
                </a:cubicBezTo>
                <a:cubicBezTo>
                  <a:pt x="66" y="1175"/>
                  <a:pt x="62" y="1179"/>
                  <a:pt x="63" y="1179"/>
                </a:cubicBezTo>
                <a:cubicBezTo>
                  <a:pt x="63" y="1180"/>
                  <a:pt x="66" y="1179"/>
                  <a:pt x="66" y="1181"/>
                </a:cubicBezTo>
                <a:cubicBezTo>
                  <a:pt x="61" y="1181"/>
                  <a:pt x="55" y="1180"/>
                  <a:pt x="55" y="1184"/>
                </a:cubicBezTo>
                <a:cubicBezTo>
                  <a:pt x="61" y="1185"/>
                  <a:pt x="62" y="1181"/>
                  <a:pt x="67" y="1182"/>
                </a:cubicBezTo>
                <a:cubicBezTo>
                  <a:pt x="67" y="1187"/>
                  <a:pt x="75" y="1187"/>
                  <a:pt x="79" y="1187"/>
                </a:cubicBezTo>
                <a:cubicBezTo>
                  <a:pt x="86" y="1188"/>
                  <a:pt x="89" y="1188"/>
                  <a:pt x="93" y="1189"/>
                </a:cubicBezTo>
                <a:cubicBezTo>
                  <a:pt x="95" y="1189"/>
                  <a:pt x="97" y="1188"/>
                  <a:pt x="98" y="1190"/>
                </a:cubicBezTo>
                <a:cubicBezTo>
                  <a:pt x="92" y="1195"/>
                  <a:pt x="81" y="1190"/>
                  <a:pt x="77" y="1190"/>
                </a:cubicBezTo>
                <a:cubicBezTo>
                  <a:pt x="75" y="1191"/>
                  <a:pt x="75" y="1192"/>
                  <a:pt x="73" y="1192"/>
                </a:cubicBezTo>
                <a:cubicBezTo>
                  <a:pt x="68" y="1193"/>
                  <a:pt x="65" y="1193"/>
                  <a:pt x="63" y="1194"/>
                </a:cubicBezTo>
                <a:cubicBezTo>
                  <a:pt x="63" y="1194"/>
                  <a:pt x="61" y="1193"/>
                  <a:pt x="60" y="1194"/>
                </a:cubicBezTo>
                <a:cubicBezTo>
                  <a:pt x="59" y="1194"/>
                  <a:pt x="61" y="1197"/>
                  <a:pt x="59" y="1197"/>
                </a:cubicBezTo>
                <a:cubicBezTo>
                  <a:pt x="54" y="1197"/>
                  <a:pt x="54" y="1201"/>
                  <a:pt x="50" y="1201"/>
                </a:cubicBezTo>
                <a:cubicBezTo>
                  <a:pt x="50" y="1205"/>
                  <a:pt x="53" y="1208"/>
                  <a:pt x="50" y="1211"/>
                </a:cubicBezTo>
                <a:cubicBezTo>
                  <a:pt x="58" y="1211"/>
                  <a:pt x="66" y="1215"/>
                  <a:pt x="74" y="1214"/>
                </a:cubicBezTo>
                <a:cubicBezTo>
                  <a:pt x="76" y="1214"/>
                  <a:pt x="76" y="1213"/>
                  <a:pt x="79" y="1213"/>
                </a:cubicBezTo>
                <a:cubicBezTo>
                  <a:pt x="81" y="1212"/>
                  <a:pt x="84" y="1212"/>
                  <a:pt x="86" y="1213"/>
                </a:cubicBezTo>
                <a:cubicBezTo>
                  <a:pt x="89" y="1213"/>
                  <a:pt x="88" y="1215"/>
                  <a:pt x="90" y="1216"/>
                </a:cubicBezTo>
                <a:cubicBezTo>
                  <a:pt x="93" y="1217"/>
                  <a:pt x="97" y="1213"/>
                  <a:pt x="98" y="1217"/>
                </a:cubicBezTo>
                <a:cubicBezTo>
                  <a:pt x="98" y="1220"/>
                  <a:pt x="94" y="1219"/>
                  <a:pt x="95" y="1222"/>
                </a:cubicBezTo>
                <a:cubicBezTo>
                  <a:pt x="98" y="1222"/>
                  <a:pt x="101" y="1220"/>
                  <a:pt x="104" y="1219"/>
                </a:cubicBezTo>
                <a:cubicBezTo>
                  <a:pt x="113" y="1224"/>
                  <a:pt x="122" y="1217"/>
                  <a:pt x="131" y="1219"/>
                </a:cubicBezTo>
                <a:cubicBezTo>
                  <a:pt x="134" y="1220"/>
                  <a:pt x="133" y="1222"/>
                  <a:pt x="137" y="1222"/>
                </a:cubicBezTo>
                <a:cubicBezTo>
                  <a:pt x="143" y="1223"/>
                  <a:pt x="148" y="1223"/>
                  <a:pt x="151" y="1224"/>
                </a:cubicBezTo>
                <a:cubicBezTo>
                  <a:pt x="154" y="1224"/>
                  <a:pt x="156" y="1223"/>
                  <a:pt x="158" y="1225"/>
                </a:cubicBezTo>
                <a:cubicBezTo>
                  <a:pt x="158" y="1226"/>
                  <a:pt x="162" y="1225"/>
                  <a:pt x="162" y="1225"/>
                </a:cubicBezTo>
                <a:cubicBezTo>
                  <a:pt x="164" y="1225"/>
                  <a:pt x="164" y="1227"/>
                  <a:pt x="164" y="1227"/>
                </a:cubicBezTo>
                <a:cubicBezTo>
                  <a:pt x="166" y="1227"/>
                  <a:pt x="169" y="1226"/>
                  <a:pt x="172" y="1227"/>
                </a:cubicBezTo>
                <a:cubicBezTo>
                  <a:pt x="174" y="1228"/>
                  <a:pt x="177" y="1230"/>
                  <a:pt x="180" y="1230"/>
                </a:cubicBezTo>
                <a:cubicBezTo>
                  <a:pt x="180" y="1229"/>
                  <a:pt x="181" y="1228"/>
                  <a:pt x="183" y="1228"/>
                </a:cubicBezTo>
                <a:cubicBezTo>
                  <a:pt x="184" y="1222"/>
                  <a:pt x="175" y="1231"/>
                  <a:pt x="175" y="1224"/>
                </a:cubicBezTo>
                <a:cubicBezTo>
                  <a:pt x="181" y="1220"/>
                  <a:pt x="192" y="1223"/>
                  <a:pt x="195" y="1224"/>
                </a:cubicBezTo>
                <a:cubicBezTo>
                  <a:pt x="200" y="1225"/>
                  <a:pt x="206" y="1224"/>
                  <a:pt x="208" y="1227"/>
                </a:cubicBezTo>
                <a:cubicBezTo>
                  <a:pt x="208" y="1227"/>
                  <a:pt x="212" y="1227"/>
                  <a:pt x="213" y="1227"/>
                </a:cubicBezTo>
                <a:cubicBezTo>
                  <a:pt x="214" y="1227"/>
                  <a:pt x="214" y="1228"/>
                  <a:pt x="214" y="1228"/>
                </a:cubicBezTo>
                <a:cubicBezTo>
                  <a:pt x="220" y="1230"/>
                  <a:pt x="225" y="1229"/>
                  <a:pt x="230" y="1230"/>
                </a:cubicBezTo>
                <a:cubicBezTo>
                  <a:pt x="233" y="1230"/>
                  <a:pt x="238" y="1233"/>
                  <a:pt x="239" y="1233"/>
                </a:cubicBezTo>
                <a:cubicBezTo>
                  <a:pt x="243" y="1234"/>
                  <a:pt x="242" y="1235"/>
                  <a:pt x="244" y="1236"/>
                </a:cubicBezTo>
                <a:cubicBezTo>
                  <a:pt x="246" y="1237"/>
                  <a:pt x="248" y="1237"/>
                  <a:pt x="249" y="1238"/>
                </a:cubicBezTo>
                <a:cubicBezTo>
                  <a:pt x="250" y="1239"/>
                  <a:pt x="251" y="1240"/>
                  <a:pt x="252" y="1241"/>
                </a:cubicBezTo>
                <a:cubicBezTo>
                  <a:pt x="254" y="1242"/>
                  <a:pt x="255" y="1242"/>
                  <a:pt x="256" y="1244"/>
                </a:cubicBezTo>
                <a:cubicBezTo>
                  <a:pt x="254" y="1244"/>
                  <a:pt x="254" y="1246"/>
                  <a:pt x="257" y="1246"/>
                </a:cubicBezTo>
                <a:cubicBezTo>
                  <a:pt x="260" y="1246"/>
                  <a:pt x="256" y="1243"/>
                  <a:pt x="259" y="1243"/>
                </a:cubicBezTo>
                <a:cubicBezTo>
                  <a:pt x="261" y="1242"/>
                  <a:pt x="262" y="1240"/>
                  <a:pt x="265" y="1241"/>
                </a:cubicBezTo>
                <a:cubicBezTo>
                  <a:pt x="261" y="1246"/>
                  <a:pt x="267" y="1243"/>
                  <a:pt x="270" y="1244"/>
                </a:cubicBezTo>
                <a:cubicBezTo>
                  <a:pt x="272" y="1245"/>
                  <a:pt x="272" y="1250"/>
                  <a:pt x="273" y="1251"/>
                </a:cubicBezTo>
                <a:cubicBezTo>
                  <a:pt x="274" y="1252"/>
                  <a:pt x="278" y="1250"/>
                  <a:pt x="278" y="1252"/>
                </a:cubicBezTo>
                <a:cubicBezTo>
                  <a:pt x="271" y="1252"/>
                  <a:pt x="277" y="1259"/>
                  <a:pt x="277" y="1262"/>
                </a:cubicBezTo>
                <a:cubicBezTo>
                  <a:pt x="272" y="1258"/>
                  <a:pt x="276" y="1264"/>
                  <a:pt x="271" y="1263"/>
                </a:cubicBezTo>
                <a:cubicBezTo>
                  <a:pt x="272" y="1258"/>
                  <a:pt x="272" y="1260"/>
                  <a:pt x="269" y="1257"/>
                </a:cubicBezTo>
                <a:cubicBezTo>
                  <a:pt x="271" y="1257"/>
                  <a:pt x="274" y="1253"/>
                  <a:pt x="269" y="1254"/>
                </a:cubicBezTo>
                <a:cubicBezTo>
                  <a:pt x="264" y="1253"/>
                  <a:pt x="270" y="1261"/>
                  <a:pt x="266" y="1260"/>
                </a:cubicBezTo>
                <a:cubicBezTo>
                  <a:pt x="265" y="1257"/>
                  <a:pt x="261" y="1259"/>
                  <a:pt x="258" y="1259"/>
                </a:cubicBezTo>
                <a:cubicBezTo>
                  <a:pt x="256" y="1258"/>
                  <a:pt x="255" y="1257"/>
                  <a:pt x="251" y="1257"/>
                </a:cubicBezTo>
                <a:cubicBezTo>
                  <a:pt x="249" y="1257"/>
                  <a:pt x="246" y="1258"/>
                  <a:pt x="247" y="1262"/>
                </a:cubicBezTo>
                <a:cubicBezTo>
                  <a:pt x="249" y="1267"/>
                  <a:pt x="259" y="1267"/>
                  <a:pt x="260" y="1263"/>
                </a:cubicBezTo>
                <a:cubicBezTo>
                  <a:pt x="260" y="1263"/>
                  <a:pt x="256" y="1263"/>
                  <a:pt x="256" y="1262"/>
                </a:cubicBezTo>
                <a:cubicBezTo>
                  <a:pt x="260" y="1263"/>
                  <a:pt x="264" y="1257"/>
                  <a:pt x="266" y="1262"/>
                </a:cubicBezTo>
                <a:cubicBezTo>
                  <a:pt x="267" y="1264"/>
                  <a:pt x="261" y="1263"/>
                  <a:pt x="261" y="1265"/>
                </a:cubicBezTo>
                <a:cubicBezTo>
                  <a:pt x="261" y="1265"/>
                  <a:pt x="267" y="1265"/>
                  <a:pt x="267" y="1265"/>
                </a:cubicBezTo>
                <a:cubicBezTo>
                  <a:pt x="269" y="1266"/>
                  <a:pt x="269" y="1269"/>
                  <a:pt x="271" y="1270"/>
                </a:cubicBezTo>
                <a:cubicBezTo>
                  <a:pt x="271" y="1268"/>
                  <a:pt x="273" y="1266"/>
                  <a:pt x="275" y="1267"/>
                </a:cubicBezTo>
                <a:cubicBezTo>
                  <a:pt x="277" y="1270"/>
                  <a:pt x="275" y="1271"/>
                  <a:pt x="280" y="1273"/>
                </a:cubicBezTo>
                <a:cubicBezTo>
                  <a:pt x="282" y="1271"/>
                  <a:pt x="281" y="1266"/>
                  <a:pt x="286" y="1267"/>
                </a:cubicBezTo>
                <a:cubicBezTo>
                  <a:pt x="286" y="1268"/>
                  <a:pt x="288" y="1271"/>
                  <a:pt x="288" y="1268"/>
                </a:cubicBezTo>
                <a:cubicBezTo>
                  <a:pt x="288" y="1266"/>
                  <a:pt x="294" y="1265"/>
                  <a:pt x="296" y="1265"/>
                </a:cubicBezTo>
                <a:cubicBezTo>
                  <a:pt x="299" y="1264"/>
                  <a:pt x="299" y="1267"/>
                  <a:pt x="302" y="1267"/>
                </a:cubicBezTo>
                <a:cubicBezTo>
                  <a:pt x="304" y="1266"/>
                  <a:pt x="304" y="1265"/>
                  <a:pt x="307" y="1265"/>
                </a:cubicBezTo>
                <a:cubicBezTo>
                  <a:pt x="310" y="1265"/>
                  <a:pt x="313" y="1268"/>
                  <a:pt x="316" y="1268"/>
                </a:cubicBezTo>
                <a:cubicBezTo>
                  <a:pt x="322" y="1269"/>
                  <a:pt x="320" y="1266"/>
                  <a:pt x="322" y="1268"/>
                </a:cubicBezTo>
                <a:cubicBezTo>
                  <a:pt x="323" y="1268"/>
                  <a:pt x="325" y="1268"/>
                  <a:pt x="325" y="1268"/>
                </a:cubicBezTo>
                <a:cubicBezTo>
                  <a:pt x="331" y="1269"/>
                  <a:pt x="335" y="1268"/>
                  <a:pt x="337" y="1271"/>
                </a:cubicBezTo>
                <a:cubicBezTo>
                  <a:pt x="333" y="1271"/>
                  <a:pt x="332" y="1274"/>
                  <a:pt x="329" y="1273"/>
                </a:cubicBezTo>
                <a:cubicBezTo>
                  <a:pt x="328" y="1273"/>
                  <a:pt x="326" y="1271"/>
                  <a:pt x="327" y="1271"/>
                </a:cubicBezTo>
                <a:cubicBezTo>
                  <a:pt x="322" y="1271"/>
                  <a:pt x="323" y="1274"/>
                  <a:pt x="321" y="1271"/>
                </a:cubicBezTo>
                <a:cubicBezTo>
                  <a:pt x="320" y="1270"/>
                  <a:pt x="308" y="1272"/>
                  <a:pt x="305" y="1271"/>
                </a:cubicBezTo>
                <a:cubicBezTo>
                  <a:pt x="303" y="1271"/>
                  <a:pt x="301" y="1269"/>
                  <a:pt x="299" y="1270"/>
                </a:cubicBezTo>
                <a:cubicBezTo>
                  <a:pt x="298" y="1270"/>
                  <a:pt x="299" y="1275"/>
                  <a:pt x="296" y="1273"/>
                </a:cubicBezTo>
                <a:cubicBezTo>
                  <a:pt x="295" y="1272"/>
                  <a:pt x="291" y="1266"/>
                  <a:pt x="290" y="1271"/>
                </a:cubicBezTo>
                <a:cubicBezTo>
                  <a:pt x="293" y="1272"/>
                  <a:pt x="289" y="1272"/>
                  <a:pt x="288" y="1273"/>
                </a:cubicBezTo>
                <a:cubicBezTo>
                  <a:pt x="287" y="1274"/>
                  <a:pt x="289" y="1278"/>
                  <a:pt x="287" y="1278"/>
                </a:cubicBezTo>
                <a:cubicBezTo>
                  <a:pt x="281" y="1275"/>
                  <a:pt x="280" y="1278"/>
                  <a:pt x="274" y="1279"/>
                </a:cubicBezTo>
                <a:cubicBezTo>
                  <a:pt x="274" y="1278"/>
                  <a:pt x="273" y="1277"/>
                  <a:pt x="273" y="1276"/>
                </a:cubicBezTo>
                <a:cubicBezTo>
                  <a:pt x="274" y="1276"/>
                  <a:pt x="276" y="1276"/>
                  <a:pt x="276" y="1274"/>
                </a:cubicBezTo>
                <a:cubicBezTo>
                  <a:pt x="269" y="1273"/>
                  <a:pt x="272" y="1281"/>
                  <a:pt x="267" y="1281"/>
                </a:cubicBezTo>
                <a:cubicBezTo>
                  <a:pt x="262" y="1279"/>
                  <a:pt x="257" y="1279"/>
                  <a:pt x="252" y="1278"/>
                </a:cubicBezTo>
                <a:cubicBezTo>
                  <a:pt x="252" y="1279"/>
                  <a:pt x="253" y="1280"/>
                  <a:pt x="253" y="1281"/>
                </a:cubicBezTo>
                <a:cubicBezTo>
                  <a:pt x="252" y="1283"/>
                  <a:pt x="250" y="1281"/>
                  <a:pt x="250" y="1282"/>
                </a:cubicBezTo>
                <a:cubicBezTo>
                  <a:pt x="249" y="1284"/>
                  <a:pt x="251" y="1288"/>
                  <a:pt x="248" y="1289"/>
                </a:cubicBezTo>
                <a:cubicBezTo>
                  <a:pt x="248" y="1287"/>
                  <a:pt x="247" y="1285"/>
                  <a:pt x="246" y="1284"/>
                </a:cubicBezTo>
                <a:cubicBezTo>
                  <a:pt x="246" y="1281"/>
                  <a:pt x="250" y="1283"/>
                  <a:pt x="249" y="1279"/>
                </a:cubicBezTo>
                <a:cubicBezTo>
                  <a:pt x="245" y="1279"/>
                  <a:pt x="240" y="1279"/>
                  <a:pt x="238" y="1281"/>
                </a:cubicBezTo>
                <a:cubicBezTo>
                  <a:pt x="236" y="1276"/>
                  <a:pt x="226" y="1278"/>
                  <a:pt x="220" y="1278"/>
                </a:cubicBezTo>
                <a:cubicBezTo>
                  <a:pt x="218" y="1278"/>
                  <a:pt x="218" y="1280"/>
                  <a:pt x="217" y="1281"/>
                </a:cubicBezTo>
                <a:cubicBezTo>
                  <a:pt x="212" y="1279"/>
                  <a:pt x="210" y="1276"/>
                  <a:pt x="205" y="1274"/>
                </a:cubicBezTo>
                <a:cubicBezTo>
                  <a:pt x="204" y="1278"/>
                  <a:pt x="196" y="1275"/>
                  <a:pt x="191" y="1276"/>
                </a:cubicBezTo>
                <a:cubicBezTo>
                  <a:pt x="194" y="1281"/>
                  <a:pt x="192" y="1281"/>
                  <a:pt x="187" y="1282"/>
                </a:cubicBezTo>
                <a:cubicBezTo>
                  <a:pt x="187" y="1277"/>
                  <a:pt x="185" y="1276"/>
                  <a:pt x="182" y="1274"/>
                </a:cubicBezTo>
                <a:cubicBezTo>
                  <a:pt x="181" y="1277"/>
                  <a:pt x="177" y="1275"/>
                  <a:pt x="176" y="1274"/>
                </a:cubicBezTo>
                <a:cubicBezTo>
                  <a:pt x="173" y="1274"/>
                  <a:pt x="170" y="1275"/>
                  <a:pt x="168" y="1274"/>
                </a:cubicBezTo>
                <a:cubicBezTo>
                  <a:pt x="166" y="1274"/>
                  <a:pt x="166" y="1273"/>
                  <a:pt x="165" y="1273"/>
                </a:cubicBezTo>
                <a:cubicBezTo>
                  <a:pt x="163" y="1273"/>
                  <a:pt x="163" y="1271"/>
                  <a:pt x="163" y="1271"/>
                </a:cubicBezTo>
                <a:cubicBezTo>
                  <a:pt x="161" y="1271"/>
                  <a:pt x="157" y="1272"/>
                  <a:pt x="154" y="1271"/>
                </a:cubicBezTo>
                <a:cubicBezTo>
                  <a:pt x="151" y="1271"/>
                  <a:pt x="151" y="1269"/>
                  <a:pt x="147" y="1270"/>
                </a:cubicBezTo>
                <a:cubicBezTo>
                  <a:pt x="146" y="1270"/>
                  <a:pt x="146" y="1271"/>
                  <a:pt x="144" y="1271"/>
                </a:cubicBezTo>
                <a:cubicBezTo>
                  <a:pt x="139" y="1272"/>
                  <a:pt x="137" y="1270"/>
                  <a:pt x="133" y="1270"/>
                </a:cubicBezTo>
                <a:cubicBezTo>
                  <a:pt x="126" y="1269"/>
                  <a:pt x="119" y="1270"/>
                  <a:pt x="111" y="1270"/>
                </a:cubicBezTo>
                <a:cubicBezTo>
                  <a:pt x="110" y="1271"/>
                  <a:pt x="111" y="1276"/>
                  <a:pt x="107" y="1274"/>
                </a:cubicBezTo>
                <a:cubicBezTo>
                  <a:pt x="105" y="1272"/>
                  <a:pt x="103" y="1270"/>
                  <a:pt x="99" y="1271"/>
                </a:cubicBezTo>
                <a:cubicBezTo>
                  <a:pt x="98" y="1271"/>
                  <a:pt x="97" y="1273"/>
                  <a:pt x="97" y="1273"/>
                </a:cubicBezTo>
                <a:cubicBezTo>
                  <a:pt x="96" y="1273"/>
                  <a:pt x="94" y="1270"/>
                  <a:pt x="93" y="1273"/>
                </a:cubicBezTo>
                <a:cubicBezTo>
                  <a:pt x="98" y="1274"/>
                  <a:pt x="95" y="1279"/>
                  <a:pt x="95" y="1282"/>
                </a:cubicBezTo>
                <a:cubicBezTo>
                  <a:pt x="98" y="1281"/>
                  <a:pt x="101" y="1285"/>
                  <a:pt x="104" y="1286"/>
                </a:cubicBezTo>
                <a:cubicBezTo>
                  <a:pt x="106" y="1286"/>
                  <a:pt x="107" y="1284"/>
                  <a:pt x="111" y="1284"/>
                </a:cubicBezTo>
                <a:cubicBezTo>
                  <a:pt x="111" y="1284"/>
                  <a:pt x="110" y="1285"/>
                  <a:pt x="111" y="1286"/>
                </a:cubicBezTo>
                <a:cubicBezTo>
                  <a:pt x="111" y="1286"/>
                  <a:pt x="113" y="1286"/>
                  <a:pt x="114" y="1286"/>
                </a:cubicBezTo>
                <a:cubicBezTo>
                  <a:pt x="116" y="1286"/>
                  <a:pt x="115" y="1289"/>
                  <a:pt x="114" y="1290"/>
                </a:cubicBezTo>
                <a:cubicBezTo>
                  <a:pt x="120" y="1292"/>
                  <a:pt x="115" y="1283"/>
                  <a:pt x="120" y="1284"/>
                </a:cubicBezTo>
                <a:cubicBezTo>
                  <a:pt x="123" y="1283"/>
                  <a:pt x="132" y="1280"/>
                  <a:pt x="136" y="1284"/>
                </a:cubicBezTo>
                <a:cubicBezTo>
                  <a:pt x="138" y="1290"/>
                  <a:pt x="131" y="1287"/>
                  <a:pt x="133" y="1292"/>
                </a:cubicBezTo>
                <a:cubicBezTo>
                  <a:pt x="138" y="1291"/>
                  <a:pt x="138" y="1295"/>
                  <a:pt x="144" y="1293"/>
                </a:cubicBezTo>
                <a:cubicBezTo>
                  <a:pt x="146" y="1292"/>
                  <a:pt x="148" y="1290"/>
                  <a:pt x="151" y="1289"/>
                </a:cubicBezTo>
                <a:cubicBezTo>
                  <a:pt x="158" y="1286"/>
                  <a:pt x="163" y="1288"/>
                  <a:pt x="166" y="1290"/>
                </a:cubicBezTo>
                <a:cubicBezTo>
                  <a:pt x="166" y="1291"/>
                  <a:pt x="168" y="1290"/>
                  <a:pt x="169" y="1290"/>
                </a:cubicBezTo>
                <a:cubicBezTo>
                  <a:pt x="176" y="1291"/>
                  <a:pt x="184" y="1287"/>
                  <a:pt x="189" y="1290"/>
                </a:cubicBezTo>
                <a:cubicBezTo>
                  <a:pt x="192" y="1289"/>
                  <a:pt x="188" y="1283"/>
                  <a:pt x="192" y="1282"/>
                </a:cubicBezTo>
                <a:cubicBezTo>
                  <a:pt x="195" y="1283"/>
                  <a:pt x="198" y="1282"/>
                  <a:pt x="200" y="1284"/>
                </a:cubicBezTo>
                <a:cubicBezTo>
                  <a:pt x="201" y="1285"/>
                  <a:pt x="200" y="1289"/>
                  <a:pt x="201" y="1290"/>
                </a:cubicBezTo>
                <a:cubicBezTo>
                  <a:pt x="202" y="1291"/>
                  <a:pt x="205" y="1290"/>
                  <a:pt x="205" y="1292"/>
                </a:cubicBezTo>
                <a:cubicBezTo>
                  <a:pt x="213" y="1293"/>
                  <a:pt x="218" y="1289"/>
                  <a:pt x="222" y="1293"/>
                </a:cubicBezTo>
                <a:cubicBezTo>
                  <a:pt x="224" y="1291"/>
                  <a:pt x="222" y="1286"/>
                  <a:pt x="226" y="1286"/>
                </a:cubicBezTo>
                <a:cubicBezTo>
                  <a:pt x="231" y="1287"/>
                  <a:pt x="234" y="1287"/>
                  <a:pt x="239" y="1286"/>
                </a:cubicBezTo>
                <a:cubicBezTo>
                  <a:pt x="239" y="1287"/>
                  <a:pt x="240" y="1287"/>
                  <a:pt x="240" y="1289"/>
                </a:cubicBezTo>
                <a:cubicBezTo>
                  <a:pt x="241" y="1292"/>
                  <a:pt x="238" y="1292"/>
                  <a:pt x="238" y="1293"/>
                </a:cubicBezTo>
                <a:cubicBezTo>
                  <a:pt x="243" y="1295"/>
                  <a:pt x="251" y="1297"/>
                  <a:pt x="256" y="1297"/>
                </a:cubicBezTo>
                <a:cubicBezTo>
                  <a:pt x="266" y="1296"/>
                  <a:pt x="255" y="1294"/>
                  <a:pt x="263" y="1293"/>
                </a:cubicBezTo>
                <a:cubicBezTo>
                  <a:pt x="265" y="1302"/>
                  <a:pt x="257" y="1298"/>
                  <a:pt x="256" y="1298"/>
                </a:cubicBezTo>
                <a:cubicBezTo>
                  <a:pt x="256" y="1298"/>
                  <a:pt x="257" y="1302"/>
                  <a:pt x="255" y="1301"/>
                </a:cubicBezTo>
                <a:cubicBezTo>
                  <a:pt x="253" y="1302"/>
                  <a:pt x="251" y="1301"/>
                  <a:pt x="250" y="1303"/>
                </a:cubicBezTo>
                <a:cubicBezTo>
                  <a:pt x="255" y="1303"/>
                  <a:pt x="259" y="1304"/>
                  <a:pt x="261" y="1301"/>
                </a:cubicBezTo>
                <a:cubicBezTo>
                  <a:pt x="261" y="1306"/>
                  <a:pt x="269" y="1303"/>
                  <a:pt x="269" y="1308"/>
                </a:cubicBezTo>
                <a:cubicBezTo>
                  <a:pt x="267" y="1308"/>
                  <a:pt x="262" y="1306"/>
                  <a:pt x="263" y="1311"/>
                </a:cubicBezTo>
                <a:cubicBezTo>
                  <a:pt x="270" y="1308"/>
                  <a:pt x="267" y="1314"/>
                  <a:pt x="267" y="1314"/>
                </a:cubicBezTo>
                <a:cubicBezTo>
                  <a:pt x="268" y="1315"/>
                  <a:pt x="271" y="1313"/>
                  <a:pt x="273" y="1314"/>
                </a:cubicBezTo>
                <a:cubicBezTo>
                  <a:pt x="272" y="1317"/>
                  <a:pt x="278" y="1320"/>
                  <a:pt x="278" y="1317"/>
                </a:cubicBezTo>
                <a:cubicBezTo>
                  <a:pt x="275" y="1318"/>
                  <a:pt x="275" y="1310"/>
                  <a:pt x="277" y="1311"/>
                </a:cubicBezTo>
                <a:cubicBezTo>
                  <a:pt x="279" y="1311"/>
                  <a:pt x="279" y="1313"/>
                  <a:pt x="281" y="1314"/>
                </a:cubicBezTo>
                <a:cubicBezTo>
                  <a:pt x="282" y="1315"/>
                  <a:pt x="284" y="1315"/>
                  <a:pt x="284" y="1317"/>
                </a:cubicBezTo>
                <a:cubicBezTo>
                  <a:pt x="289" y="1315"/>
                  <a:pt x="294" y="1316"/>
                  <a:pt x="299" y="1317"/>
                </a:cubicBezTo>
                <a:cubicBezTo>
                  <a:pt x="303" y="1317"/>
                  <a:pt x="304" y="1313"/>
                  <a:pt x="309" y="1313"/>
                </a:cubicBezTo>
                <a:cubicBezTo>
                  <a:pt x="308" y="1317"/>
                  <a:pt x="316" y="1311"/>
                  <a:pt x="315" y="1316"/>
                </a:cubicBezTo>
                <a:cubicBezTo>
                  <a:pt x="313" y="1316"/>
                  <a:pt x="313" y="1318"/>
                  <a:pt x="315" y="1319"/>
                </a:cubicBezTo>
                <a:cubicBezTo>
                  <a:pt x="315" y="1318"/>
                  <a:pt x="315" y="1316"/>
                  <a:pt x="317" y="1316"/>
                </a:cubicBezTo>
                <a:cubicBezTo>
                  <a:pt x="318" y="1316"/>
                  <a:pt x="319" y="1317"/>
                  <a:pt x="320" y="1317"/>
                </a:cubicBezTo>
                <a:cubicBezTo>
                  <a:pt x="326" y="1320"/>
                  <a:pt x="322" y="1316"/>
                  <a:pt x="327" y="1316"/>
                </a:cubicBezTo>
                <a:cubicBezTo>
                  <a:pt x="331" y="1316"/>
                  <a:pt x="330" y="1320"/>
                  <a:pt x="334" y="1319"/>
                </a:cubicBezTo>
                <a:cubicBezTo>
                  <a:pt x="336" y="1319"/>
                  <a:pt x="335" y="1316"/>
                  <a:pt x="337" y="1316"/>
                </a:cubicBezTo>
                <a:cubicBezTo>
                  <a:pt x="337" y="1319"/>
                  <a:pt x="338" y="1319"/>
                  <a:pt x="340" y="1317"/>
                </a:cubicBezTo>
                <a:cubicBezTo>
                  <a:pt x="343" y="1322"/>
                  <a:pt x="338" y="1324"/>
                  <a:pt x="345" y="1325"/>
                </a:cubicBezTo>
                <a:cubicBezTo>
                  <a:pt x="348" y="1324"/>
                  <a:pt x="347" y="1319"/>
                  <a:pt x="351" y="1319"/>
                </a:cubicBezTo>
                <a:cubicBezTo>
                  <a:pt x="354" y="1319"/>
                  <a:pt x="356" y="1319"/>
                  <a:pt x="359" y="1319"/>
                </a:cubicBezTo>
                <a:cubicBezTo>
                  <a:pt x="359" y="1321"/>
                  <a:pt x="359" y="1324"/>
                  <a:pt x="359" y="1327"/>
                </a:cubicBezTo>
                <a:cubicBezTo>
                  <a:pt x="358" y="1326"/>
                  <a:pt x="350" y="1323"/>
                  <a:pt x="350" y="1327"/>
                </a:cubicBezTo>
                <a:cubicBezTo>
                  <a:pt x="353" y="1328"/>
                  <a:pt x="358" y="1328"/>
                  <a:pt x="361" y="1330"/>
                </a:cubicBezTo>
                <a:cubicBezTo>
                  <a:pt x="360" y="1326"/>
                  <a:pt x="361" y="1324"/>
                  <a:pt x="364" y="1324"/>
                </a:cubicBezTo>
                <a:cubicBezTo>
                  <a:pt x="364" y="1326"/>
                  <a:pt x="368" y="1325"/>
                  <a:pt x="370" y="1325"/>
                </a:cubicBezTo>
                <a:cubicBezTo>
                  <a:pt x="376" y="1325"/>
                  <a:pt x="379" y="1327"/>
                  <a:pt x="383" y="1327"/>
                </a:cubicBezTo>
                <a:cubicBezTo>
                  <a:pt x="388" y="1327"/>
                  <a:pt x="388" y="1324"/>
                  <a:pt x="390" y="1327"/>
                </a:cubicBezTo>
                <a:cubicBezTo>
                  <a:pt x="391" y="1327"/>
                  <a:pt x="393" y="1327"/>
                  <a:pt x="393" y="1327"/>
                </a:cubicBezTo>
                <a:cubicBezTo>
                  <a:pt x="398" y="1327"/>
                  <a:pt x="400" y="1328"/>
                  <a:pt x="401" y="1328"/>
                </a:cubicBezTo>
                <a:cubicBezTo>
                  <a:pt x="406" y="1330"/>
                  <a:pt x="406" y="1329"/>
                  <a:pt x="409" y="1330"/>
                </a:cubicBezTo>
                <a:cubicBezTo>
                  <a:pt x="412" y="1330"/>
                  <a:pt x="411" y="1326"/>
                  <a:pt x="415" y="1327"/>
                </a:cubicBezTo>
                <a:cubicBezTo>
                  <a:pt x="420" y="1326"/>
                  <a:pt x="420" y="1330"/>
                  <a:pt x="425" y="1330"/>
                </a:cubicBezTo>
                <a:cubicBezTo>
                  <a:pt x="424" y="1326"/>
                  <a:pt x="426" y="1325"/>
                  <a:pt x="429" y="1325"/>
                </a:cubicBezTo>
                <a:cubicBezTo>
                  <a:pt x="431" y="1326"/>
                  <a:pt x="430" y="1331"/>
                  <a:pt x="433" y="1332"/>
                </a:cubicBezTo>
                <a:cubicBezTo>
                  <a:pt x="433" y="1329"/>
                  <a:pt x="432" y="1326"/>
                  <a:pt x="434" y="1325"/>
                </a:cubicBezTo>
                <a:cubicBezTo>
                  <a:pt x="439" y="1325"/>
                  <a:pt x="444" y="1324"/>
                  <a:pt x="443" y="1330"/>
                </a:cubicBezTo>
                <a:cubicBezTo>
                  <a:pt x="445" y="1330"/>
                  <a:pt x="446" y="1329"/>
                  <a:pt x="446" y="1328"/>
                </a:cubicBezTo>
                <a:cubicBezTo>
                  <a:pt x="447" y="1327"/>
                  <a:pt x="449" y="1330"/>
                  <a:pt x="448" y="1330"/>
                </a:cubicBezTo>
                <a:cubicBezTo>
                  <a:pt x="451" y="1330"/>
                  <a:pt x="452" y="1328"/>
                  <a:pt x="453" y="1330"/>
                </a:cubicBezTo>
                <a:cubicBezTo>
                  <a:pt x="454" y="1334"/>
                  <a:pt x="450" y="1333"/>
                  <a:pt x="450" y="1336"/>
                </a:cubicBezTo>
                <a:cubicBezTo>
                  <a:pt x="454" y="1336"/>
                  <a:pt x="461" y="1329"/>
                  <a:pt x="464" y="1336"/>
                </a:cubicBezTo>
                <a:cubicBezTo>
                  <a:pt x="461" y="1338"/>
                  <a:pt x="456" y="1339"/>
                  <a:pt x="452" y="1339"/>
                </a:cubicBezTo>
                <a:cubicBezTo>
                  <a:pt x="449" y="1340"/>
                  <a:pt x="449" y="1337"/>
                  <a:pt x="447" y="1339"/>
                </a:cubicBezTo>
                <a:cubicBezTo>
                  <a:pt x="444" y="1343"/>
                  <a:pt x="426" y="1334"/>
                  <a:pt x="428" y="1344"/>
                </a:cubicBezTo>
                <a:cubicBezTo>
                  <a:pt x="433" y="1343"/>
                  <a:pt x="435" y="1340"/>
                  <a:pt x="438" y="1346"/>
                </a:cubicBezTo>
                <a:cubicBezTo>
                  <a:pt x="436" y="1345"/>
                  <a:pt x="432" y="1342"/>
                  <a:pt x="433" y="1347"/>
                </a:cubicBezTo>
                <a:cubicBezTo>
                  <a:pt x="438" y="1347"/>
                  <a:pt x="441" y="1349"/>
                  <a:pt x="443" y="1352"/>
                </a:cubicBezTo>
                <a:cubicBezTo>
                  <a:pt x="435" y="1352"/>
                  <a:pt x="431" y="1355"/>
                  <a:pt x="422" y="1354"/>
                </a:cubicBezTo>
                <a:cubicBezTo>
                  <a:pt x="422" y="1356"/>
                  <a:pt x="425" y="1358"/>
                  <a:pt x="423" y="1358"/>
                </a:cubicBezTo>
                <a:cubicBezTo>
                  <a:pt x="421" y="1356"/>
                  <a:pt x="418" y="1359"/>
                  <a:pt x="415" y="1358"/>
                </a:cubicBezTo>
                <a:cubicBezTo>
                  <a:pt x="413" y="1358"/>
                  <a:pt x="412" y="1356"/>
                  <a:pt x="410" y="1355"/>
                </a:cubicBezTo>
                <a:cubicBezTo>
                  <a:pt x="409" y="1358"/>
                  <a:pt x="398" y="1360"/>
                  <a:pt x="404" y="1365"/>
                </a:cubicBezTo>
                <a:cubicBezTo>
                  <a:pt x="406" y="1362"/>
                  <a:pt x="405" y="1358"/>
                  <a:pt x="410" y="1358"/>
                </a:cubicBezTo>
                <a:cubicBezTo>
                  <a:pt x="414" y="1359"/>
                  <a:pt x="416" y="1361"/>
                  <a:pt x="418" y="1363"/>
                </a:cubicBezTo>
                <a:cubicBezTo>
                  <a:pt x="413" y="1365"/>
                  <a:pt x="413" y="1361"/>
                  <a:pt x="410" y="1360"/>
                </a:cubicBezTo>
                <a:cubicBezTo>
                  <a:pt x="409" y="1363"/>
                  <a:pt x="405" y="1363"/>
                  <a:pt x="404" y="1366"/>
                </a:cubicBezTo>
                <a:cubicBezTo>
                  <a:pt x="407" y="1367"/>
                  <a:pt x="409" y="1366"/>
                  <a:pt x="410" y="1365"/>
                </a:cubicBezTo>
                <a:cubicBezTo>
                  <a:pt x="405" y="1368"/>
                  <a:pt x="416" y="1373"/>
                  <a:pt x="411" y="1376"/>
                </a:cubicBezTo>
                <a:cubicBezTo>
                  <a:pt x="413" y="1372"/>
                  <a:pt x="405" y="1371"/>
                  <a:pt x="406" y="1374"/>
                </a:cubicBezTo>
                <a:cubicBezTo>
                  <a:pt x="410" y="1375"/>
                  <a:pt x="407" y="1381"/>
                  <a:pt x="406" y="1382"/>
                </a:cubicBezTo>
                <a:cubicBezTo>
                  <a:pt x="408" y="1383"/>
                  <a:pt x="410" y="1382"/>
                  <a:pt x="410" y="1384"/>
                </a:cubicBezTo>
                <a:cubicBezTo>
                  <a:pt x="405" y="1384"/>
                  <a:pt x="402" y="1384"/>
                  <a:pt x="400" y="1387"/>
                </a:cubicBezTo>
                <a:cubicBezTo>
                  <a:pt x="403" y="1388"/>
                  <a:pt x="409" y="1385"/>
                  <a:pt x="410" y="1389"/>
                </a:cubicBezTo>
                <a:cubicBezTo>
                  <a:pt x="407" y="1392"/>
                  <a:pt x="405" y="1387"/>
                  <a:pt x="402" y="1390"/>
                </a:cubicBezTo>
                <a:cubicBezTo>
                  <a:pt x="402" y="1393"/>
                  <a:pt x="402" y="1395"/>
                  <a:pt x="402" y="1398"/>
                </a:cubicBezTo>
                <a:cubicBezTo>
                  <a:pt x="400" y="1398"/>
                  <a:pt x="398" y="1398"/>
                  <a:pt x="396" y="1400"/>
                </a:cubicBezTo>
                <a:cubicBezTo>
                  <a:pt x="395" y="1406"/>
                  <a:pt x="404" y="1408"/>
                  <a:pt x="395" y="1406"/>
                </a:cubicBezTo>
                <a:cubicBezTo>
                  <a:pt x="393" y="1410"/>
                  <a:pt x="399" y="1408"/>
                  <a:pt x="400" y="1409"/>
                </a:cubicBezTo>
                <a:cubicBezTo>
                  <a:pt x="400" y="1410"/>
                  <a:pt x="398" y="1412"/>
                  <a:pt x="398" y="1412"/>
                </a:cubicBezTo>
                <a:cubicBezTo>
                  <a:pt x="400" y="1413"/>
                  <a:pt x="403" y="1412"/>
                  <a:pt x="404" y="1412"/>
                </a:cubicBezTo>
                <a:cubicBezTo>
                  <a:pt x="404" y="1414"/>
                  <a:pt x="406" y="1414"/>
                  <a:pt x="406" y="1416"/>
                </a:cubicBezTo>
                <a:cubicBezTo>
                  <a:pt x="406" y="1418"/>
                  <a:pt x="409" y="1418"/>
                  <a:pt x="409" y="1419"/>
                </a:cubicBezTo>
                <a:cubicBezTo>
                  <a:pt x="410" y="1420"/>
                  <a:pt x="408" y="1422"/>
                  <a:pt x="408" y="1422"/>
                </a:cubicBezTo>
                <a:cubicBezTo>
                  <a:pt x="409" y="1423"/>
                  <a:pt x="414" y="1420"/>
                  <a:pt x="414" y="1425"/>
                </a:cubicBezTo>
                <a:cubicBezTo>
                  <a:pt x="413" y="1427"/>
                  <a:pt x="413" y="1429"/>
                  <a:pt x="416" y="1430"/>
                </a:cubicBezTo>
                <a:cubicBezTo>
                  <a:pt x="414" y="1425"/>
                  <a:pt x="417" y="1424"/>
                  <a:pt x="419" y="1422"/>
                </a:cubicBezTo>
                <a:cubicBezTo>
                  <a:pt x="416" y="1422"/>
                  <a:pt x="413" y="1422"/>
                  <a:pt x="413" y="1420"/>
                </a:cubicBezTo>
                <a:cubicBezTo>
                  <a:pt x="411" y="1415"/>
                  <a:pt x="413" y="1413"/>
                  <a:pt x="414" y="1409"/>
                </a:cubicBezTo>
                <a:cubicBezTo>
                  <a:pt x="412" y="1409"/>
                  <a:pt x="412" y="1408"/>
                  <a:pt x="412" y="1406"/>
                </a:cubicBezTo>
                <a:cubicBezTo>
                  <a:pt x="411" y="1402"/>
                  <a:pt x="406" y="1403"/>
                  <a:pt x="407" y="1398"/>
                </a:cubicBezTo>
                <a:cubicBezTo>
                  <a:pt x="410" y="1398"/>
                  <a:pt x="408" y="1393"/>
                  <a:pt x="412" y="1393"/>
                </a:cubicBezTo>
                <a:cubicBezTo>
                  <a:pt x="416" y="1393"/>
                  <a:pt x="421" y="1393"/>
                  <a:pt x="423" y="1397"/>
                </a:cubicBezTo>
                <a:cubicBezTo>
                  <a:pt x="422" y="1407"/>
                  <a:pt x="431" y="1408"/>
                  <a:pt x="436" y="1412"/>
                </a:cubicBezTo>
                <a:cubicBezTo>
                  <a:pt x="435" y="1414"/>
                  <a:pt x="434" y="1416"/>
                  <a:pt x="433" y="1417"/>
                </a:cubicBezTo>
                <a:cubicBezTo>
                  <a:pt x="431" y="1416"/>
                  <a:pt x="428" y="1415"/>
                  <a:pt x="425" y="1416"/>
                </a:cubicBezTo>
                <a:cubicBezTo>
                  <a:pt x="424" y="1423"/>
                  <a:pt x="432" y="1413"/>
                  <a:pt x="433" y="1420"/>
                </a:cubicBezTo>
                <a:cubicBezTo>
                  <a:pt x="428" y="1420"/>
                  <a:pt x="428" y="1425"/>
                  <a:pt x="428" y="1430"/>
                </a:cubicBezTo>
                <a:cubicBezTo>
                  <a:pt x="424" y="1429"/>
                  <a:pt x="424" y="1433"/>
                  <a:pt x="419" y="1433"/>
                </a:cubicBezTo>
                <a:cubicBezTo>
                  <a:pt x="420" y="1438"/>
                  <a:pt x="420" y="1443"/>
                  <a:pt x="424" y="1443"/>
                </a:cubicBezTo>
                <a:cubicBezTo>
                  <a:pt x="424" y="1443"/>
                  <a:pt x="425" y="1437"/>
                  <a:pt x="426" y="1441"/>
                </a:cubicBezTo>
                <a:cubicBezTo>
                  <a:pt x="428" y="1447"/>
                  <a:pt x="419" y="1441"/>
                  <a:pt x="421" y="1447"/>
                </a:cubicBezTo>
                <a:cubicBezTo>
                  <a:pt x="431" y="1443"/>
                  <a:pt x="424" y="1456"/>
                  <a:pt x="431" y="1455"/>
                </a:cubicBezTo>
                <a:cubicBezTo>
                  <a:pt x="435" y="1454"/>
                  <a:pt x="429" y="1451"/>
                  <a:pt x="431" y="1447"/>
                </a:cubicBezTo>
                <a:cubicBezTo>
                  <a:pt x="438" y="1448"/>
                  <a:pt x="435" y="1437"/>
                  <a:pt x="443" y="1438"/>
                </a:cubicBezTo>
                <a:cubicBezTo>
                  <a:pt x="446" y="1439"/>
                  <a:pt x="446" y="1444"/>
                  <a:pt x="448" y="1447"/>
                </a:cubicBezTo>
                <a:cubicBezTo>
                  <a:pt x="449" y="1449"/>
                  <a:pt x="452" y="1448"/>
                  <a:pt x="454" y="1449"/>
                </a:cubicBezTo>
                <a:cubicBezTo>
                  <a:pt x="456" y="1450"/>
                  <a:pt x="454" y="1453"/>
                  <a:pt x="457" y="1454"/>
                </a:cubicBezTo>
                <a:cubicBezTo>
                  <a:pt x="460" y="1454"/>
                  <a:pt x="461" y="1452"/>
                  <a:pt x="462" y="1450"/>
                </a:cubicBezTo>
                <a:cubicBezTo>
                  <a:pt x="453" y="1449"/>
                  <a:pt x="464" y="1446"/>
                  <a:pt x="463" y="1443"/>
                </a:cubicBezTo>
                <a:cubicBezTo>
                  <a:pt x="456" y="1444"/>
                  <a:pt x="459" y="1437"/>
                  <a:pt x="458" y="1435"/>
                </a:cubicBezTo>
                <a:cubicBezTo>
                  <a:pt x="457" y="1433"/>
                  <a:pt x="454" y="1433"/>
                  <a:pt x="453" y="1431"/>
                </a:cubicBezTo>
                <a:cubicBezTo>
                  <a:pt x="452" y="1430"/>
                  <a:pt x="453" y="1427"/>
                  <a:pt x="451" y="1425"/>
                </a:cubicBezTo>
                <a:cubicBezTo>
                  <a:pt x="454" y="1425"/>
                  <a:pt x="453" y="1422"/>
                  <a:pt x="454" y="1422"/>
                </a:cubicBezTo>
                <a:cubicBezTo>
                  <a:pt x="456" y="1422"/>
                  <a:pt x="457" y="1420"/>
                  <a:pt x="457" y="1419"/>
                </a:cubicBezTo>
                <a:cubicBezTo>
                  <a:pt x="455" y="1419"/>
                  <a:pt x="454" y="1417"/>
                  <a:pt x="454" y="1414"/>
                </a:cubicBezTo>
                <a:cubicBezTo>
                  <a:pt x="456" y="1414"/>
                  <a:pt x="458" y="1414"/>
                  <a:pt x="460" y="1414"/>
                </a:cubicBezTo>
                <a:cubicBezTo>
                  <a:pt x="463" y="1408"/>
                  <a:pt x="461" y="1400"/>
                  <a:pt x="457" y="1397"/>
                </a:cubicBezTo>
                <a:cubicBezTo>
                  <a:pt x="459" y="1392"/>
                  <a:pt x="471" y="1392"/>
                  <a:pt x="474" y="1397"/>
                </a:cubicBezTo>
                <a:cubicBezTo>
                  <a:pt x="476" y="1391"/>
                  <a:pt x="481" y="1396"/>
                  <a:pt x="486" y="1393"/>
                </a:cubicBezTo>
                <a:cubicBezTo>
                  <a:pt x="487" y="1394"/>
                  <a:pt x="487" y="1398"/>
                  <a:pt x="488" y="1398"/>
                </a:cubicBezTo>
                <a:cubicBezTo>
                  <a:pt x="489" y="1399"/>
                  <a:pt x="492" y="1397"/>
                  <a:pt x="492" y="1398"/>
                </a:cubicBezTo>
                <a:cubicBezTo>
                  <a:pt x="494" y="1399"/>
                  <a:pt x="493" y="1402"/>
                  <a:pt x="494" y="1403"/>
                </a:cubicBezTo>
                <a:cubicBezTo>
                  <a:pt x="495" y="1404"/>
                  <a:pt x="498" y="1404"/>
                  <a:pt x="499" y="1406"/>
                </a:cubicBezTo>
                <a:cubicBezTo>
                  <a:pt x="499" y="1408"/>
                  <a:pt x="499" y="1409"/>
                  <a:pt x="499" y="1411"/>
                </a:cubicBezTo>
                <a:cubicBezTo>
                  <a:pt x="499" y="1413"/>
                  <a:pt x="497" y="1413"/>
                  <a:pt x="496" y="1414"/>
                </a:cubicBezTo>
                <a:cubicBezTo>
                  <a:pt x="495" y="1415"/>
                  <a:pt x="494" y="1416"/>
                  <a:pt x="493" y="1417"/>
                </a:cubicBezTo>
                <a:cubicBezTo>
                  <a:pt x="491" y="1417"/>
                  <a:pt x="489" y="1417"/>
                  <a:pt x="489" y="1419"/>
                </a:cubicBezTo>
                <a:cubicBezTo>
                  <a:pt x="491" y="1419"/>
                  <a:pt x="494" y="1419"/>
                  <a:pt x="493" y="1422"/>
                </a:cubicBezTo>
                <a:cubicBezTo>
                  <a:pt x="490" y="1419"/>
                  <a:pt x="491" y="1422"/>
                  <a:pt x="487" y="1422"/>
                </a:cubicBezTo>
                <a:cubicBezTo>
                  <a:pt x="487" y="1420"/>
                  <a:pt x="487" y="1417"/>
                  <a:pt x="485" y="1417"/>
                </a:cubicBezTo>
                <a:cubicBezTo>
                  <a:pt x="483" y="1424"/>
                  <a:pt x="483" y="1426"/>
                  <a:pt x="483" y="1436"/>
                </a:cubicBezTo>
                <a:cubicBezTo>
                  <a:pt x="480" y="1440"/>
                  <a:pt x="480" y="1447"/>
                  <a:pt x="482" y="1449"/>
                </a:cubicBezTo>
                <a:cubicBezTo>
                  <a:pt x="488" y="1443"/>
                  <a:pt x="490" y="1455"/>
                  <a:pt x="497" y="1452"/>
                </a:cubicBezTo>
                <a:cubicBezTo>
                  <a:pt x="497" y="1447"/>
                  <a:pt x="501" y="1447"/>
                  <a:pt x="500" y="1443"/>
                </a:cubicBezTo>
                <a:cubicBezTo>
                  <a:pt x="496" y="1443"/>
                  <a:pt x="495" y="1442"/>
                  <a:pt x="495" y="1438"/>
                </a:cubicBezTo>
                <a:cubicBezTo>
                  <a:pt x="496" y="1435"/>
                  <a:pt x="502" y="1437"/>
                  <a:pt x="501" y="1433"/>
                </a:cubicBezTo>
                <a:cubicBezTo>
                  <a:pt x="495" y="1434"/>
                  <a:pt x="493" y="1431"/>
                  <a:pt x="493" y="1425"/>
                </a:cubicBezTo>
                <a:cubicBezTo>
                  <a:pt x="498" y="1423"/>
                  <a:pt x="504" y="1426"/>
                  <a:pt x="510" y="1424"/>
                </a:cubicBezTo>
                <a:cubicBezTo>
                  <a:pt x="512" y="1425"/>
                  <a:pt x="511" y="1427"/>
                  <a:pt x="512" y="1428"/>
                </a:cubicBezTo>
                <a:cubicBezTo>
                  <a:pt x="513" y="1430"/>
                  <a:pt x="515" y="1430"/>
                  <a:pt x="515" y="1431"/>
                </a:cubicBezTo>
                <a:cubicBezTo>
                  <a:pt x="516" y="1433"/>
                  <a:pt x="515" y="1436"/>
                  <a:pt x="515" y="1438"/>
                </a:cubicBezTo>
                <a:cubicBezTo>
                  <a:pt x="519" y="1437"/>
                  <a:pt x="521" y="1438"/>
                  <a:pt x="522" y="1441"/>
                </a:cubicBezTo>
                <a:cubicBezTo>
                  <a:pt x="521" y="1443"/>
                  <a:pt x="520" y="1445"/>
                  <a:pt x="521" y="1449"/>
                </a:cubicBezTo>
                <a:cubicBezTo>
                  <a:pt x="527" y="1447"/>
                  <a:pt x="524" y="1454"/>
                  <a:pt x="528" y="1454"/>
                </a:cubicBezTo>
                <a:cubicBezTo>
                  <a:pt x="528" y="1453"/>
                  <a:pt x="529" y="1452"/>
                  <a:pt x="530" y="1452"/>
                </a:cubicBezTo>
                <a:cubicBezTo>
                  <a:pt x="531" y="1452"/>
                  <a:pt x="537" y="1448"/>
                  <a:pt x="533" y="1447"/>
                </a:cubicBezTo>
                <a:cubicBezTo>
                  <a:pt x="532" y="1451"/>
                  <a:pt x="528" y="1446"/>
                  <a:pt x="528" y="1446"/>
                </a:cubicBezTo>
                <a:cubicBezTo>
                  <a:pt x="528" y="1443"/>
                  <a:pt x="524" y="1445"/>
                  <a:pt x="523" y="1443"/>
                </a:cubicBezTo>
                <a:cubicBezTo>
                  <a:pt x="522" y="1438"/>
                  <a:pt x="525" y="1438"/>
                  <a:pt x="525" y="1435"/>
                </a:cubicBezTo>
                <a:cubicBezTo>
                  <a:pt x="523" y="1434"/>
                  <a:pt x="521" y="1433"/>
                  <a:pt x="521" y="1430"/>
                </a:cubicBezTo>
                <a:cubicBezTo>
                  <a:pt x="525" y="1425"/>
                  <a:pt x="523" y="1419"/>
                  <a:pt x="521" y="1414"/>
                </a:cubicBezTo>
                <a:cubicBezTo>
                  <a:pt x="515" y="1410"/>
                  <a:pt x="510" y="1420"/>
                  <a:pt x="505" y="1412"/>
                </a:cubicBezTo>
                <a:cubicBezTo>
                  <a:pt x="506" y="1411"/>
                  <a:pt x="509" y="1412"/>
                  <a:pt x="510" y="1411"/>
                </a:cubicBezTo>
                <a:cubicBezTo>
                  <a:pt x="511" y="1409"/>
                  <a:pt x="509" y="1404"/>
                  <a:pt x="511" y="1404"/>
                </a:cubicBezTo>
                <a:cubicBezTo>
                  <a:pt x="514" y="1405"/>
                  <a:pt x="516" y="1404"/>
                  <a:pt x="517" y="1403"/>
                </a:cubicBezTo>
                <a:cubicBezTo>
                  <a:pt x="517" y="1406"/>
                  <a:pt x="518" y="1408"/>
                  <a:pt x="519" y="1409"/>
                </a:cubicBezTo>
                <a:cubicBezTo>
                  <a:pt x="524" y="1410"/>
                  <a:pt x="526" y="1408"/>
                  <a:pt x="530" y="1408"/>
                </a:cubicBezTo>
                <a:cubicBezTo>
                  <a:pt x="528" y="1403"/>
                  <a:pt x="528" y="1397"/>
                  <a:pt x="534" y="1397"/>
                </a:cubicBezTo>
                <a:cubicBezTo>
                  <a:pt x="536" y="1397"/>
                  <a:pt x="538" y="1399"/>
                  <a:pt x="538" y="1401"/>
                </a:cubicBezTo>
                <a:cubicBezTo>
                  <a:pt x="538" y="1404"/>
                  <a:pt x="541" y="1403"/>
                  <a:pt x="542" y="1404"/>
                </a:cubicBezTo>
                <a:cubicBezTo>
                  <a:pt x="543" y="1403"/>
                  <a:pt x="544" y="1403"/>
                  <a:pt x="545" y="1403"/>
                </a:cubicBezTo>
                <a:cubicBezTo>
                  <a:pt x="545" y="1398"/>
                  <a:pt x="545" y="1393"/>
                  <a:pt x="548" y="1392"/>
                </a:cubicBezTo>
                <a:cubicBezTo>
                  <a:pt x="553" y="1394"/>
                  <a:pt x="559" y="1399"/>
                  <a:pt x="562" y="1400"/>
                </a:cubicBezTo>
                <a:cubicBezTo>
                  <a:pt x="567" y="1401"/>
                  <a:pt x="567" y="1401"/>
                  <a:pt x="569" y="1403"/>
                </a:cubicBezTo>
                <a:cubicBezTo>
                  <a:pt x="570" y="1404"/>
                  <a:pt x="572" y="1405"/>
                  <a:pt x="573" y="1406"/>
                </a:cubicBezTo>
                <a:cubicBezTo>
                  <a:pt x="573" y="1406"/>
                  <a:pt x="575" y="1404"/>
                  <a:pt x="577" y="1404"/>
                </a:cubicBezTo>
                <a:cubicBezTo>
                  <a:pt x="577" y="1405"/>
                  <a:pt x="578" y="1408"/>
                  <a:pt x="578" y="1409"/>
                </a:cubicBezTo>
                <a:cubicBezTo>
                  <a:pt x="576" y="1409"/>
                  <a:pt x="577" y="1406"/>
                  <a:pt x="575" y="1406"/>
                </a:cubicBezTo>
                <a:cubicBezTo>
                  <a:pt x="574" y="1409"/>
                  <a:pt x="572" y="1412"/>
                  <a:pt x="567" y="1411"/>
                </a:cubicBezTo>
                <a:cubicBezTo>
                  <a:pt x="566" y="1413"/>
                  <a:pt x="565" y="1416"/>
                  <a:pt x="561" y="1416"/>
                </a:cubicBezTo>
                <a:cubicBezTo>
                  <a:pt x="561" y="1417"/>
                  <a:pt x="561" y="1419"/>
                  <a:pt x="561" y="1420"/>
                </a:cubicBezTo>
                <a:cubicBezTo>
                  <a:pt x="556" y="1420"/>
                  <a:pt x="555" y="1425"/>
                  <a:pt x="551" y="1427"/>
                </a:cubicBezTo>
                <a:cubicBezTo>
                  <a:pt x="550" y="1427"/>
                  <a:pt x="548" y="1427"/>
                  <a:pt x="548" y="1428"/>
                </a:cubicBezTo>
                <a:cubicBezTo>
                  <a:pt x="551" y="1429"/>
                  <a:pt x="560" y="1425"/>
                  <a:pt x="559" y="1431"/>
                </a:cubicBezTo>
                <a:cubicBezTo>
                  <a:pt x="562" y="1432"/>
                  <a:pt x="562" y="1429"/>
                  <a:pt x="563" y="1428"/>
                </a:cubicBezTo>
                <a:cubicBezTo>
                  <a:pt x="569" y="1429"/>
                  <a:pt x="579" y="1431"/>
                  <a:pt x="582" y="1431"/>
                </a:cubicBezTo>
                <a:cubicBezTo>
                  <a:pt x="584" y="1432"/>
                  <a:pt x="583" y="1433"/>
                  <a:pt x="584" y="1433"/>
                </a:cubicBezTo>
                <a:cubicBezTo>
                  <a:pt x="589" y="1435"/>
                  <a:pt x="590" y="1432"/>
                  <a:pt x="591" y="1436"/>
                </a:cubicBezTo>
                <a:cubicBezTo>
                  <a:pt x="591" y="1436"/>
                  <a:pt x="588" y="1438"/>
                  <a:pt x="588" y="1439"/>
                </a:cubicBezTo>
                <a:cubicBezTo>
                  <a:pt x="600" y="1442"/>
                  <a:pt x="616" y="1441"/>
                  <a:pt x="627" y="1439"/>
                </a:cubicBezTo>
                <a:cubicBezTo>
                  <a:pt x="630" y="1434"/>
                  <a:pt x="621" y="1433"/>
                  <a:pt x="625" y="1431"/>
                </a:cubicBezTo>
                <a:cubicBezTo>
                  <a:pt x="626" y="1433"/>
                  <a:pt x="628" y="1433"/>
                  <a:pt x="630" y="1433"/>
                </a:cubicBezTo>
                <a:cubicBezTo>
                  <a:pt x="630" y="1434"/>
                  <a:pt x="631" y="1435"/>
                  <a:pt x="633" y="1435"/>
                </a:cubicBezTo>
                <a:cubicBezTo>
                  <a:pt x="631" y="1440"/>
                  <a:pt x="641" y="1444"/>
                  <a:pt x="637" y="1441"/>
                </a:cubicBezTo>
                <a:cubicBezTo>
                  <a:pt x="633" y="1438"/>
                  <a:pt x="636" y="1435"/>
                  <a:pt x="636" y="1431"/>
                </a:cubicBezTo>
                <a:cubicBezTo>
                  <a:pt x="639" y="1432"/>
                  <a:pt x="639" y="1429"/>
                  <a:pt x="641" y="1428"/>
                </a:cubicBezTo>
                <a:cubicBezTo>
                  <a:pt x="643" y="1427"/>
                  <a:pt x="644" y="1426"/>
                  <a:pt x="647" y="1427"/>
                </a:cubicBezTo>
                <a:cubicBezTo>
                  <a:pt x="648" y="1431"/>
                  <a:pt x="653" y="1431"/>
                  <a:pt x="653" y="1436"/>
                </a:cubicBezTo>
                <a:cubicBezTo>
                  <a:pt x="656" y="1436"/>
                  <a:pt x="658" y="1436"/>
                  <a:pt x="660" y="1436"/>
                </a:cubicBezTo>
                <a:cubicBezTo>
                  <a:pt x="660" y="1440"/>
                  <a:pt x="662" y="1441"/>
                  <a:pt x="661" y="1446"/>
                </a:cubicBezTo>
                <a:cubicBezTo>
                  <a:pt x="663" y="1446"/>
                  <a:pt x="666" y="1446"/>
                  <a:pt x="668" y="1446"/>
                </a:cubicBezTo>
                <a:cubicBezTo>
                  <a:pt x="670" y="1446"/>
                  <a:pt x="669" y="1442"/>
                  <a:pt x="672" y="1443"/>
                </a:cubicBezTo>
                <a:cubicBezTo>
                  <a:pt x="669" y="1449"/>
                  <a:pt x="677" y="1445"/>
                  <a:pt x="683" y="1446"/>
                </a:cubicBezTo>
                <a:cubicBezTo>
                  <a:pt x="682" y="1440"/>
                  <a:pt x="685" y="1438"/>
                  <a:pt x="689" y="1438"/>
                </a:cubicBezTo>
                <a:cubicBezTo>
                  <a:pt x="692" y="1438"/>
                  <a:pt x="690" y="1443"/>
                  <a:pt x="694" y="1443"/>
                </a:cubicBezTo>
                <a:cubicBezTo>
                  <a:pt x="694" y="1441"/>
                  <a:pt x="694" y="1438"/>
                  <a:pt x="695" y="1438"/>
                </a:cubicBezTo>
                <a:cubicBezTo>
                  <a:pt x="697" y="1438"/>
                  <a:pt x="697" y="1441"/>
                  <a:pt x="699" y="1441"/>
                </a:cubicBezTo>
                <a:cubicBezTo>
                  <a:pt x="698" y="1435"/>
                  <a:pt x="699" y="1431"/>
                  <a:pt x="703" y="1430"/>
                </a:cubicBezTo>
                <a:cubicBezTo>
                  <a:pt x="707" y="1430"/>
                  <a:pt x="710" y="1430"/>
                  <a:pt x="714" y="1430"/>
                </a:cubicBezTo>
                <a:cubicBezTo>
                  <a:pt x="716" y="1433"/>
                  <a:pt x="714" y="1440"/>
                  <a:pt x="719" y="1441"/>
                </a:cubicBezTo>
                <a:cubicBezTo>
                  <a:pt x="718" y="1436"/>
                  <a:pt x="720" y="1439"/>
                  <a:pt x="723" y="1439"/>
                </a:cubicBezTo>
                <a:cubicBezTo>
                  <a:pt x="723" y="1439"/>
                  <a:pt x="724" y="1437"/>
                  <a:pt x="725" y="1439"/>
                </a:cubicBezTo>
                <a:cubicBezTo>
                  <a:pt x="725" y="1441"/>
                  <a:pt x="725" y="1443"/>
                  <a:pt x="725" y="1444"/>
                </a:cubicBezTo>
                <a:cubicBezTo>
                  <a:pt x="721" y="1445"/>
                  <a:pt x="714" y="1442"/>
                  <a:pt x="713" y="1446"/>
                </a:cubicBezTo>
                <a:cubicBezTo>
                  <a:pt x="721" y="1447"/>
                  <a:pt x="725" y="1446"/>
                  <a:pt x="733" y="1447"/>
                </a:cubicBezTo>
                <a:cubicBezTo>
                  <a:pt x="736" y="1445"/>
                  <a:pt x="731" y="1443"/>
                  <a:pt x="734" y="1443"/>
                </a:cubicBezTo>
                <a:cubicBezTo>
                  <a:pt x="738" y="1442"/>
                  <a:pt x="736" y="1449"/>
                  <a:pt x="740" y="1447"/>
                </a:cubicBezTo>
                <a:cubicBezTo>
                  <a:pt x="747" y="1447"/>
                  <a:pt x="752" y="1445"/>
                  <a:pt x="756" y="1443"/>
                </a:cubicBezTo>
                <a:cubicBezTo>
                  <a:pt x="756" y="1446"/>
                  <a:pt x="762" y="1444"/>
                  <a:pt x="762" y="1447"/>
                </a:cubicBezTo>
                <a:cubicBezTo>
                  <a:pt x="775" y="1446"/>
                  <a:pt x="792" y="1450"/>
                  <a:pt x="799" y="1444"/>
                </a:cubicBezTo>
                <a:cubicBezTo>
                  <a:pt x="801" y="1447"/>
                  <a:pt x="806" y="1445"/>
                  <a:pt x="809" y="1446"/>
                </a:cubicBezTo>
                <a:cubicBezTo>
                  <a:pt x="811" y="1446"/>
                  <a:pt x="811" y="1447"/>
                  <a:pt x="813" y="1447"/>
                </a:cubicBezTo>
                <a:cubicBezTo>
                  <a:pt x="819" y="1448"/>
                  <a:pt x="821" y="1446"/>
                  <a:pt x="824" y="1446"/>
                </a:cubicBezTo>
                <a:cubicBezTo>
                  <a:pt x="841" y="1446"/>
                  <a:pt x="859" y="1449"/>
                  <a:pt x="874" y="1444"/>
                </a:cubicBezTo>
                <a:cubicBezTo>
                  <a:pt x="875" y="1446"/>
                  <a:pt x="879" y="1446"/>
                  <a:pt x="881" y="1447"/>
                </a:cubicBezTo>
                <a:cubicBezTo>
                  <a:pt x="881" y="1445"/>
                  <a:pt x="884" y="1447"/>
                  <a:pt x="886" y="1446"/>
                </a:cubicBezTo>
                <a:cubicBezTo>
                  <a:pt x="887" y="1445"/>
                  <a:pt x="887" y="1443"/>
                  <a:pt x="889" y="1443"/>
                </a:cubicBezTo>
                <a:cubicBezTo>
                  <a:pt x="891" y="1442"/>
                  <a:pt x="893" y="1443"/>
                  <a:pt x="895" y="1443"/>
                </a:cubicBezTo>
                <a:cubicBezTo>
                  <a:pt x="896" y="1440"/>
                  <a:pt x="893" y="1434"/>
                  <a:pt x="897" y="1435"/>
                </a:cubicBezTo>
                <a:cubicBezTo>
                  <a:pt x="900" y="1435"/>
                  <a:pt x="904" y="1435"/>
                  <a:pt x="908" y="1435"/>
                </a:cubicBezTo>
                <a:cubicBezTo>
                  <a:pt x="909" y="1437"/>
                  <a:pt x="911" y="1440"/>
                  <a:pt x="915" y="1439"/>
                </a:cubicBezTo>
                <a:cubicBezTo>
                  <a:pt x="917" y="1443"/>
                  <a:pt x="920" y="1445"/>
                  <a:pt x="923" y="1447"/>
                </a:cubicBezTo>
                <a:cubicBezTo>
                  <a:pt x="923" y="1445"/>
                  <a:pt x="924" y="1444"/>
                  <a:pt x="926" y="1444"/>
                </a:cubicBezTo>
                <a:cubicBezTo>
                  <a:pt x="930" y="1447"/>
                  <a:pt x="938" y="1445"/>
                  <a:pt x="943" y="1446"/>
                </a:cubicBezTo>
                <a:cubicBezTo>
                  <a:pt x="945" y="1441"/>
                  <a:pt x="947" y="1441"/>
                  <a:pt x="950" y="1439"/>
                </a:cubicBezTo>
                <a:cubicBezTo>
                  <a:pt x="951" y="1439"/>
                  <a:pt x="951" y="1435"/>
                  <a:pt x="953" y="1435"/>
                </a:cubicBezTo>
                <a:cubicBezTo>
                  <a:pt x="954" y="1434"/>
                  <a:pt x="956" y="1435"/>
                  <a:pt x="957" y="1435"/>
                </a:cubicBezTo>
                <a:cubicBezTo>
                  <a:pt x="958" y="1439"/>
                  <a:pt x="956" y="1447"/>
                  <a:pt x="961" y="1447"/>
                </a:cubicBezTo>
                <a:cubicBezTo>
                  <a:pt x="963" y="1444"/>
                  <a:pt x="960" y="1444"/>
                  <a:pt x="960" y="1439"/>
                </a:cubicBezTo>
                <a:cubicBezTo>
                  <a:pt x="966" y="1437"/>
                  <a:pt x="969" y="1434"/>
                  <a:pt x="974" y="1435"/>
                </a:cubicBezTo>
                <a:cubicBezTo>
                  <a:pt x="979" y="1435"/>
                  <a:pt x="982" y="1439"/>
                  <a:pt x="987" y="1443"/>
                </a:cubicBezTo>
                <a:cubicBezTo>
                  <a:pt x="987" y="1443"/>
                  <a:pt x="987" y="1441"/>
                  <a:pt x="987" y="1441"/>
                </a:cubicBezTo>
                <a:cubicBezTo>
                  <a:pt x="988" y="1440"/>
                  <a:pt x="989" y="1446"/>
                  <a:pt x="991" y="1444"/>
                </a:cubicBezTo>
                <a:cubicBezTo>
                  <a:pt x="992" y="1439"/>
                  <a:pt x="995" y="1436"/>
                  <a:pt x="998" y="1433"/>
                </a:cubicBezTo>
                <a:cubicBezTo>
                  <a:pt x="1002" y="1434"/>
                  <a:pt x="1010" y="1431"/>
                  <a:pt x="1010" y="1436"/>
                </a:cubicBezTo>
                <a:cubicBezTo>
                  <a:pt x="1012" y="1439"/>
                  <a:pt x="1005" y="1441"/>
                  <a:pt x="1010" y="1443"/>
                </a:cubicBezTo>
                <a:cubicBezTo>
                  <a:pt x="1013" y="1441"/>
                  <a:pt x="1010" y="1435"/>
                  <a:pt x="1015" y="1436"/>
                </a:cubicBezTo>
                <a:cubicBezTo>
                  <a:pt x="1018" y="1438"/>
                  <a:pt x="1020" y="1441"/>
                  <a:pt x="1021" y="1446"/>
                </a:cubicBezTo>
                <a:cubicBezTo>
                  <a:pt x="1024" y="1446"/>
                  <a:pt x="1024" y="1444"/>
                  <a:pt x="1026" y="1443"/>
                </a:cubicBezTo>
                <a:cubicBezTo>
                  <a:pt x="1029" y="1442"/>
                  <a:pt x="1027" y="1447"/>
                  <a:pt x="1030" y="1447"/>
                </a:cubicBezTo>
                <a:cubicBezTo>
                  <a:pt x="1030" y="1443"/>
                  <a:pt x="1035" y="1443"/>
                  <a:pt x="1036" y="1441"/>
                </a:cubicBezTo>
                <a:cubicBezTo>
                  <a:pt x="1031" y="1438"/>
                  <a:pt x="1035" y="1436"/>
                  <a:pt x="1033" y="1430"/>
                </a:cubicBezTo>
                <a:cubicBezTo>
                  <a:pt x="1037" y="1428"/>
                  <a:pt x="1040" y="1426"/>
                  <a:pt x="1046" y="1427"/>
                </a:cubicBezTo>
                <a:cubicBezTo>
                  <a:pt x="1049" y="1430"/>
                  <a:pt x="1056" y="1435"/>
                  <a:pt x="1057" y="1438"/>
                </a:cubicBezTo>
                <a:cubicBezTo>
                  <a:pt x="1057" y="1437"/>
                  <a:pt x="1049" y="1443"/>
                  <a:pt x="1055" y="1443"/>
                </a:cubicBezTo>
                <a:cubicBezTo>
                  <a:pt x="1055" y="1440"/>
                  <a:pt x="1058" y="1439"/>
                  <a:pt x="1061" y="1439"/>
                </a:cubicBezTo>
                <a:cubicBezTo>
                  <a:pt x="1064" y="1444"/>
                  <a:pt x="1075" y="1442"/>
                  <a:pt x="1078" y="1446"/>
                </a:cubicBezTo>
                <a:cubicBezTo>
                  <a:pt x="1081" y="1442"/>
                  <a:pt x="1090" y="1442"/>
                  <a:pt x="1095" y="1444"/>
                </a:cubicBezTo>
                <a:cubicBezTo>
                  <a:pt x="1099" y="1445"/>
                  <a:pt x="1097" y="1438"/>
                  <a:pt x="1102" y="1439"/>
                </a:cubicBezTo>
                <a:cubicBezTo>
                  <a:pt x="1104" y="1439"/>
                  <a:pt x="1103" y="1443"/>
                  <a:pt x="1105" y="1444"/>
                </a:cubicBezTo>
                <a:cubicBezTo>
                  <a:pt x="1105" y="1445"/>
                  <a:pt x="1108" y="1443"/>
                  <a:pt x="1109" y="1444"/>
                </a:cubicBezTo>
                <a:cubicBezTo>
                  <a:pt x="1110" y="1445"/>
                  <a:pt x="1109" y="1448"/>
                  <a:pt x="1111" y="1447"/>
                </a:cubicBezTo>
                <a:cubicBezTo>
                  <a:pt x="1111" y="1446"/>
                  <a:pt x="1112" y="1444"/>
                  <a:pt x="1112" y="1444"/>
                </a:cubicBezTo>
                <a:cubicBezTo>
                  <a:pt x="1114" y="1443"/>
                  <a:pt x="1114" y="1446"/>
                  <a:pt x="1114" y="1446"/>
                </a:cubicBezTo>
                <a:cubicBezTo>
                  <a:pt x="1116" y="1446"/>
                  <a:pt x="1115" y="1444"/>
                  <a:pt x="1115" y="1444"/>
                </a:cubicBezTo>
                <a:cubicBezTo>
                  <a:pt x="1121" y="1443"/>
                  <a:pt x="1128" y="1443"/>
                  <a:pt x="1134" y="1443"/>
                </a:cubicBezTo>
                <a:cubicBezTo>
                  <a:pt x="1135" y="1437"/>
                  <a:pt x="1139" y="1435"/>
                  <a:pt x="1142" y="1431"/>
                </a:cubicBezTo>
                <a:cubicBezTo>
                  <a:pt x="1148" y="1434"/>
                  <a:pt x="1157" y="1433"/>
                  <a:pt x="1157" y="1441"/>
                </a:cubicBezTo>
                <a:cubicBezTo>
                  <a:pt x="1168" y="1444"/>
                  <a:pt x="1177" y="1440"/>
                  <a:pt x="1188" y="1439"/>
                </a:cubicBezTo>
                <a:cubicBezTo>
                  <a:pt x="1192" y="1441"/>
                  <a:pt x="1193" y="1444"/>
                  <a:pt x="1198" y="1444"/>
                </a:cubicBezTo>
                <a:cubicBezTo>
                  <a:pt x="1199" y="1436"/>
                  <a:pt x="1202" y="1429"/>
                  <a:pt x="1207" y="1424"/>
                </a:cubicBezTo>
                <a:cubicBezTo>
                  <a:pt x="1209" y="1421"/>
                  <a:pt x="1216" y="1424"/>
                  <a:pt x="1218" y="1427"/>
                </a:cubicBezTo>
                <a:cubicBezTo>
                  <a:pt x="1216" y="1434"/>
                  <a:pt x="1222" y="1432"/>
                  <a:pt x="1221" y="1438"/>
                </a:cubicBezTo>
                <a:cubicBezTo>
                  <a:pt x="1224" y="1439"/>
                  <a:pt x="1230" y="1438"/>
                  <a:pt x="1233" y="1439"/>
                </a:cubicBezTo>
                <a:cubicBezTo>
                  <a:pt x="1235" y="1440"/>
                  <a:pt x="1235" y="1442"/>
                  <a:pt x="1236" y="1443"/>
                </a:cubicBezTo>
                <a:cubicBezTo>
                  <a:pt x="1237" y="1441"/>
                  <a:pt x="1238" y="1439"/>
                  <a:pt x="1241" y="1439"/>
                </a:cubicBezTo>
                <a:cubicBezTo>
                  <a:pt x="1244" y="1437"/>
                  <a:pt x="1244" y="1432"/>
                  <a:pt x="1249" y="1431"/>
                </a:cubicBezTo>
                <a:cubicBezTo>
                  <a:pt x="1252" y="1433"/>
                  <a:pt x="1254" y="1435"/>
                  <a:pt x="1257" y="1438"/>
                </a:cubicBezTo>
                <a:cubicBezTo>
                  <a:pt x="1259" y="1438"/>
                  <a:pt x="1262" y="1438"/>
                  <a:pt x="1264" y="1438"/>
                </a:cubicBezTo>
                <a:cubicBezTo>
                  <a:pt x="1265" y="1440"/>
                  <a:pt x="1264" y="1444"/>
                  <a:pt x="1266" y="1444"/>
                </a:cubicBezTo>
                <a:cubicBezTo>
                  <a:pt x="1266" y="1441"/>
                  <a:pt x="1267" y="1439"/>
                  <a:pt x="1270" y="1439"/>
                </a:cubicBezTo>
                <a:cubicBezTo>
                  <a:pt x="1273" y="1439"/>
                  <a:pt x="1272" y="1442"/>
                  <a:pt x="1274" y="1443"/>
                </a:cubicBezTo>
                <a:cubicBezTo>
                  <a:pt x="1274" y="1440"/>
                  <a:pt x="1278" y="1441"/>
                  <a:pt x="1278" y="1443"/>
                </a:cubicBezTo>
                <a:cubicBezTo>
                  <a:pt x="1276" y="1442"/>
                  <a:pt x="1274" y="1445"/>
                  <a:pt x="1277" y="1446"/>
                </a:cubicBezTo>
                <a:cubicBezTo>
                  <a:pt x="1277" y="1443"/>
                  <a:pt x="1278" y="1446"/>
                  <a:pt x="1280" y="1446"/>
                </a:cubicBezTo>
                <a:cubicBezTo>
                  <a:pt x="1286" y="1446"/>
                  <a:pt x="1289" y="1447"/>
                  <a:pt x="1292" y="1447"/>
                </a:cubicBezTo>
                <a:cubicBezTo>
                  <a:pt x="1297" y="1448"/>
                  <a:pt x="1301" y="1447"/>
                  <a:pt x="1304" y="1449"/>
                </a:cubicBezTo>
                <a:cubicBezTo>
                  <a:pt x="1306" y="1443"/>
                  <a:pt x="1303" y="1442"/>
                  <a:pt x="1301" y="1439"/>
                </a:cubicBezTo>
                <a:cubicBezTo>
                  <a:pt x="1308" y="1437"/>
                  <a:pt x="1314" y="1434"/>
                  <a:pt x="1323" y="1435"/>
                </a:cubicBezTo>
                <a:cubicBezTo>
                  <a:pt x="1324" y="1437"/>
                  <a:pt x="1326" y="1437"/>
                  <a:pt x="1326" y="1439"/>
                </a:cubicBezTo>
                <a:cubicBezTo>
                  <a:pt x="1323" y="1438"/>
                  <a:pt x="1319" y="1442"/>
                  <a:pt x="1325" y="1441"/>
                </a:cubicBezTo>
                <a:cubicBezTo>
                  <a:pt x="1326" y="1441"/>
                  <a:pt x="1327" y="1439"/>
                  <a:pt x="1328" y="1438"/>
                </a:cubicBezTo>
                <a:cubicBezTo>
                  <a:pt x="1330" y="1438"/>
                  <a:pt x="1329" y="1433"/>
                  <a:pt x="1331" y="1433"/>
                </a:cubicBezTo>
                <a:cubicBezTo>
                  <a:pt x="1332" y="1436"/>
                  <a:pt x="1341" y="1432"/>
                  <a:pt x="1342" y="1436"/>
                </a:cubicBezTo>
                <a:cubicBezTo>
                  <a:pt x="1342" y="1437"/>
                  <a:pt x="1342" y="1439"/>
                  <a:pt x="1343" y="1439"/>
                </a:cubicBezTo>
                <a:cubicBezTo>
                  <a:pt x="1344" y="1437"/>
                  <a:pt x="1342" y="1431"/>
                  <a:pt x="1345" y="1431"/>
                </a:cubicBezTo>
                <a:cubicBezTo>
                  <a:pt x="1349" y="1436"/>
                  <a:pt x="1355" y="1431"/>
                  <a:pt x="1360" y="1431"/>
                </a:cubicBezTo>
                <a:cubicBezTo>
                  <a:pt x="1364" y="1431"/>
                  <a:pt x="1362" y="1436"/>
                  <a:pt x="1365" y="1436"/>
                </a:cubicBezTo>
                <a:cubicBezTo>
                  <a:pt x="1365" y="1434"/>
                  <a:pt x="1369" y="1435"/>
                  <a:pt x="1371" y="1435"/>
                </a:cubicBezTo>
                <a:cubicBezTo>
                  <a:pt x="1376" y="1434"/>
                  <a:pt x="1379" y="1432"/>
                  <a:pt x="1377" y="1436"/>
                </a:cubicBezTo>
                <a:cubicBezTo>
                  <a:pt x="1381" y="1437"/>
                  <a:pt x="1386" y="1431"/>
                  <a:pt x="1387" y="1435"/>
                </a:cubicBezTo>
                <a:cubicBezTo>
                  <a:pt x="1384" y="1438"/>
                  <a:pt x="1380" y="1436"/>
                  <a:pt x="1385" y="1439"/>
                </a:cubicBezTo>
                <a:cubicBezTo>
                  <a:pt x="1380" y="1438"/>
                  <a:pt x="1378" y="1443"/>
                  <a:pt x="1374" y="1439"/>
                </a:cubicBezTo>
                <a:cubicBezTo>
                  <a:pt x="1373" y="1445"/>
                  <a:pt x="1379" y="1442"/>
                  <a:pt x="1382" y="1443"/>
                </a:cubicBezTo>
                <a:cubicBezTo>
                  <a:pt x="1381" y="1446"/>
                  <a:pt x="1385" y="1446"/>
                  <a:pt x="1383" y="1450"/>
                </a:cubicBezTo>
                <a:cubicBezTo>
                  <a:pt x="1380" y="1452"/>
                  <a:pt x="1376" y="1453"/>
                  <a:pt x="1374" y="1449"/>
                </a:cubicBezTo>
                <a:cubicBezTo>
                  <a:pt x="1375" y="1445"/>
                  <a:pt x="1377" y="1443"/>
                  <a:pt x="1371" y="1443"/>
                </a:cubicBezTo>
                <a:cubicBezTo>
                  <a:pt x="1369" y="1443"/>
                  <a:pt x="1370" y="1444"/>
                  <a:pt x="1371" y="1446"/>
                </a:cubicBezTo>
                <a:cubicBezTo>
                  <a:pt x="1373" y="1446"/>
                  <a:pt x="1373" y="1448"/>
                  <a:pt x="1373" y="1450"/>
                </a:cubicBezTo>
                <a:cubicBezTo>
                  <a:pt x="1372" y="1460"/>
                  <a:pt x="1368" y="1472"/>
                  <a:pt x="1361" y="1476"/>
                </a:cubicBezTo>
                <a:cubicBezTo>
                  <a:pt x="1358" y="1472"/>
                  <a:pt x="1346" y="1469"/>
                  <a:pt x="1351" y="1462"/>
                </a:cubicBezTo>
                <a:cubicBezTo>
                  <a:pt x="1345" y="1463"/>
                  <a:pt x="1345" y="1458"/>
                  <a:pt x="1342" y="1457"/>
                </a:cubicBezTo>
                <a:cubicBezTo>
                  <a:pt x="1342" y="1465"/>
                  <a:pt x="1345" y="1471"/>
                  <a:pt x="1348" y="1477"/>
                </a:cubicBezTo>
                <a:cubicBezTo>
                  <a:pt x="1353" y="1479"/>
                  <a:pt x="1349" y="1472"/>
                  <a:pt x="1354" y="1474"/>
                </a:cubicBezTo>
                <a:cubicBezTo>
                  <a:pt x="1355" y="1474"/>
                  <a:pt x="1355" y="1475"/>
                  <a:pt x="1355" y="1476"/>
                </a:cubicBezTo>
                <a:cubicBezTo>
                  <a:pt x="1359" y="1480"/>
                  <a:pt x="1372" y="1476"/>
                  <a:pt x="1377" y="1476"/>
                </a:cubicBezTo>
                <a:cubicBezTo>
                  <a:pt x="1381" y="1480"/>
                  <a:pt x="1394" y="1484"/>
                  <a:pt x="1397" y="1476"/>
                </a:cubicBezTo>
                <a:cubicBezTo>
                  <a:pt x="1391" y="1477"/>
                  <a:pt x="1392" y="1471"/>
                  <a:pt x="1391" y="1468"/>
                </a:cubicBezTo>
                <a:cubicBezTo>
                  <a:pt x="1391" y="1462"/>
                  <a:pt x="1395" y="1460"/>
                  <a:pt x="1394" y="1454"/>
                </a:cubicBezTo>
                <a:cubicBezTo>
                  <a:pt x="1392" y="1454"/>
                  <a:pt x="1394" y="1451"/>
                  <a:pt x="1393" y="1450"/>
                </a:cubicBezTo>
                <a:cubicBezTo>
                  <a:pt x="1392" y="1450"/>
                  <a:pt x="1390" y="1451"/>
                  <a:pt x="1390" y="1450"/>
                </a:cubicBezTo>
                <a:cubicBezTo>
                  <a:pt x="1389" y="1449"/>
                  <a:pt x="1390" y="1444"/>
                  <a:pt x="1387" y="1444"/>
                </a:cubicBezTo>
                <a:cubicBezTo>
                  <a:pt x="1387" y="1445"/>
                  <a:pt x="1385" y="1446"/>
                  <a:pt x="1385" y="1444"/>
                </a:cubicBezTo>
                <a:cubicBezTo>
                  <a:pt x="1386" y="1442"/>
                  <a:pt x="1389" y="1441"/>
                  <a:pt x="1393" y="1441"/>
                </a:cubicBezTo>
                <a:cubicBezTo>
                  <a:pt x="1395" y="1434"/>
                  <a:pt x="1396" y="1435"/>
                  <a:pt x="1395" y="1427"/>
                </a:cubicBezTo>
                <a:cubicBezTo>
                  <a:pt x="1401" y="1428"/>
                  <a:pt x="1403" y="1424"/>
                  <a:pt x="1406" y="1422"/>
                </a:cubicBezTo>
                <a:cubicBezTo>
                  <a:pt x="1403" y="1422"/>
                  <a:pt x="1405" y="1419"/>
                  <a:pt x="1407" y="1419"/>
                </a:cubicBezTo>
                <a:cubicBezTo>
                  <a:pt x="1411" y="1415"/>
                  <a:pt x="1411" y="1422"/>
                  <a:pt x="1416" y="1419"/>
                </a:cubicBezTo>
                <a:cubicBezTo>
                  <a:pt x="1415" y="1424"/>
                  <a:pt x="1419" y="1423"/>
                  <a:pt x="1419" y="1425"/>
                </a:cubicBezTo>
                <a:cubicBezTo>
                  <a:pt x="1428" y="1425"/>
                  <a:pt x="1434" y="1427"/>
                  <a:pt x="1441" y="1428"/>
                </a:cubicBezTo>
                <a:cubicBezTo>
                  <a:pt x="1442" y="1425"/>
                  <a:pt x="1444" y="1422"/>
                  <a:pt x="1449" y="1424"/>
                </a:cubicBezTo>
                <a:cubicBezTo>
                  <a:pt x="1453" y="1423"/>
                  <a:pt x="1450" y="1429"/>
                  <a:pt x="1454" y="1430"/>
                </a:cubicBezTo>
                <a:cubicBezTo>
                  <a:pt x="1454" y="1427"/>
                  <a:pt x="1458" y="1429"/>
                  <a:pt x="1458" y="1427"/>
                </a:cubicBezTo>
                <a:cubicBezTo>
                  <a:pt x="1458" y="1424"/>
                  <a:pt x="1460" y="1423"/>
                  <a:pt x="1461" y="1422"/>
                </a:cubicBezTo>
                <a:cubicBezTo>
                  <a:pt x="1462" y="1425"/>
                  <a:pt x="1463" y="1422"/>
                  <a:pt x="1466" y="1422"/>
                </a:cubicBezTo>
                <a:cubicBezTo>
                  <a:pt x="1468" y="1422"/>
                  <a:pt x="1468" y="1425"/>
                  <a:pt x="1469" y="1427"/>
                </a:cubicBezTo>
                <a:cubicBezTo>
                  <a:pt x="1478" y="1424"/>
                  <a:pt x="1481" y="1415"/>
                  <a:pt x="1493" y="1416"/>
                </a:cubicBezTo>
                <a:cubicBezTo>
                  <a:pt x="1496" y="1417"/>
                  <a:pt x="1498" y="1422"/>
                  <a:pt x="1503" y="1422"/>
                </a:cubicBezTo>
                <a:cubicBezTo>
                  <a:pt x="1505" y="1422"/>
                  <a:pt x="1505" y="1419"/>
                  <a:pt x="1506" y="1419"/>
                </a:cubicBezTo>
                <a:cubicBezTo>
                  <a:pt x="1509" y="1419"/>
                  <a:pt x="1509" y="1423"/>
                  <a:pt x="1514" y="1422"/>
                </a:cubicBezTo>
                <a:cubicBezTo>
                  <a:pt x="1514" y="1425"/>
                  <a:pt x="1515" y="1427"/>
                  <a:pt x="1517" y="1428"/>
                </a:cubicBezTo>
                <a:cubicBezTo>
                  <a:pt x="1520" y="1426"/>
                  <a:pt x="1517" y="1419"/>
                  <a:pt x="1522" y="1419"/>
                </a:cubicBezTo>
                <a:cubicBezTo>
                  <a:pt x="1529" y="1418"/>
                  <a:pt x="1532" y="1421"/>
                  <a:pt x="1534" y="1424"/>
                </a:cubicBezTo>
                <a:cubicBezTo>
                  <a:pt x="1533" y="1428"/>
                  <a:pt x="1537" y="1427"/>
                  <a:pt x="1537" y="1430"/>
                </a:cubicBezTo>
                <a:cubicBezTo>
                  <a:pt x="1537" y="1432"/>
                  <a:pt x="1534" y="1433"/>
                  <a:pt x="1537" y="1435"/>
                </a:cubicBezTo>
                <a:cubicBezTo>
                  <a:pt x="1537" y="1433"/>
                  <a:pt x="1540" y="1433"/>
                  <a:pt x="1540" y="1435"/>
                </a:cubicBezTo>
                <a:cubicBezTo>
                  <a:pt x="1540" y="1437"/>
                  <a:pt x="1540" y="1439"/>
                  <a:pt x="1540" y="1441"/>
                </a:cubicBezTo>
                <a:cubicBezTo>
                  <a:pt x="1535" y="1447"/>
                  <a:pt x="1536" y="1458"/>
                  <a:pt x="1530" y="1463"/>
                </a:cubicBezTo>
                <a:cubicBezTo>
                  <a:pt x="1538" y="1461"/>
                  <a:pt x="1528" y="1469"/>
                  <a:pt x="1533" y="1470"/>
                </a:cubicBezTo>
                <a:cubicBezTo>
                  <a:pt x="1535" y="1467"/>
                  <a:pt x="1540" y="1468"/>
                  <a:pt x="1543" y="1466"/>
                </a:cubicBezTo>
                <a:cubicBezTo>
                  <a:pt x="1545" y="1461"/>
                  <a:pt x="1543" y="1461"/>
                  <a:pt x="1543" y="1455"/>
                </a:cubicBezTo>
                <a:cubicBezTo>
                  <a:pt x="1546" y="1455"/>
                  <a:pt x="1548" y="1455"/>
                  <a:pt x="1549" y="1454"/>
                </a:cubicBezTo>
                <a:cubicBezTo>
                  <a:pt x="1553" y="1459"/>
                  <a:pt x="1558" y="1464"/>
                  <a:pt x="1560" y="1471"/>
                </a:cubicBezTo>
                <a:cubicBezTo>
                  <a:pt x="1558" y="1472"/>
                  <a:pt x="1556" y="1473"/>
                  <a:pt x="1555" y="1474"/>
                </a:cubicBezTo>
                <a:cubicBezTo>
                  <a:pt x="1557" y="1477"/>
                  <a:pt x="1559" y="1478"/>
                  <a:pt x="1559" y="1482"/>
                </a:cubicBezTo>
                <a:cubicBezTo>
                  <a:pt x="1557" y="1483"/>
                  <a:pt x="1560" y="1490"/>
                  <a:pt x="1555" y="1489"/>
                </a:cubicBezTo>
                <a:cubicBezTo>
                  <a:pt x="1550" y="1484"/>
                  <a:pt x="1559" y="1485"/>
                  <a:pt x="1558" y="1479"/>
                </a:cubicBezTo>
                <a:cubicBezTo>
                  <a:pt x="1555" y="1479"/>
                  <a:pt x="1555" y="1475"/>
                  <a:pt x="1552" y="1474"/>
                </a:cubicBezTo>
                <a:cubicBezTo>
                  <a:pt x="1551" y="1477"/>
                  <a:pt x="1554" y="1477"/>
                  <a:pt x="1555" y="1479"/>
                </a:cubicBezTo>
                <a:cubicBezTo>
                  <a:pt x="1555" y="1483"/>
                  <a:pt x="1552" y="1484"/>
                  <a:pt x="1552" y="1487"/>
                </a:cubicBezTo>
                <a:cubicBezTo>
                  <a:pt x="1553" y="1488"/>
                  <a:pt x="1555" y="1491"/>
                  <a:pt x="1556" y="1493"/>
                </a:cubicBezTo>
                <a:cubicBezTo>
                  <a:pt x="1557" y="1495"/>
                  <a:pt x="1555" y="1500"/>
                  <a:pt x="1559" y="1500"/>
                </a:cubicBezTo>
                <a:cubicBezTo>
                  <a:pt x="1561" y="1496"/>
                  <a:pt x="1569" y="1499"/>
                  <a:pt x="1573" y="1498"/>
                </a:cubicBezTo>
                <a:cubicBezTo>
                  <a:pt x="1575" y="1496"/>
                  <a:pt x="1575" y="1492"/>
                  <a:pt x="1575" y="1489"/>
                </a:cubicBezTo>
                <a:cubicBezTo>
                  <a:pt x="1578" y="1489"/>
                  <a:pt x="1581" y="1488"/>
                  <a:pt x="1582" y="1487"/>
                </a:cubicBezTo>
                <a:cubicBezTo>
                  <a:pt x="1584" y="1480"/>
                  <a:pt x="1585" y="1473"/>
                  <a:pt x="1594" y="1474"/>
                </a:cubicBezTo>
                <a:cubicBezTo>
                  <a:pt x="1592" y="1482"/>
                  <a:pt x="1600" y="1480"/>
                  <a:pt x="1598" y="1489"/>
                </a:cubicBezTo>
                <a:cubicBezTo>
                  <a:pt x="1603" y="1489"/>
                  <a:pt x="1606" y="1488"/>
                  <a:pt x="1607" y="1487"/>
                </a:cubicBezTo>
                <a:cubicBezTo>
                  <a:pt x="1609" y="1485"/>
                  <a:pt x="1616" y="1490"/>
                  <a:pt x="1613" y="1484"/>
                </a:cubicBezTo>
                <a:cubicBezTo>
                  <a:pt x="1609" y="1482"/>
                  <a:pt x="1609" y="1486"/>
                  <a:pt x="1606" y="1485"/>
                </a:cubicBezTo>
                <a:cubicBezTo>
                  <a:pt x="1606" y="1483"/>
                  <a:pt x="1602" y="1482"/>
                  <a:pt x="1603" y="1481"/>
                </a:cubicBezTo>
                <a:cubicBezTo>
                  <a:pt x="1603" y="1480"/>
                  <a:pt x="1605" y="1481"/>
                  <a:pt x="1604" y="1479"/>
                </a:cubicBezTo>
                <a:cubicBezTo>
                  <a:pt x="1603" y="1476"/>
                  <a:pt x="1598" y="1477"/>
                  <a:pt x="1601" y="1474"/>
                </a:cubicBezTo>
                <a:cubicBezTo>
                  <a:pt x="1602" y="1473"/>
                  <a:pt x="1600" y="1473"/>
                  <a:pt x="1600" y="1473"/>
                </a:cubicBezTo>
                <a:cubicBezTo>
                  <a:pt x="1597" y="1467"/>
                  <a:pt x="1599" y="1464"/>
                  <a:pt x="1597" y="1457"/>
                </a:cubicBezTo>
                <a:cubicBezTo>
                  <a:pt x="1600" y="1457"/>
                  <a:pt x="1603" y="1457"/>
                  <a:pt x="1606" y="1457"/>
                </a:cubicBezTo>
                <a:cubicBezTo>
                  <a:pt x="1608" y="1454"/>
                  <a:pt x="1608" y="1449"/>
                  <a:pt x="1614" y="1450"/>
                </a:cubicBezTo>
                <a:cubicBezTo>
                  <a:pt x="1615" y="1455"/>
                  <a:pt x="1609" y="1459"/>
                  <a:pt x="1614" y="1462"/>
                </a:cubicBezTo>
                <a:cubicBezTo>
                  <a:pt x="1613" y="1456"/>
                  <a:pt x="1620" y="1460"/>
                  <a:pt x="1619" y="1463"/>
                </a:cubicBezTo>
                <a:cubicBezTo>
                  <a:pt x="1618" y="1465"/>
                  <a:pt x="1617" y="1464"/>
                  <a:pt x="1616" y="1463"/>
                </a:cubicBezTo>
                <a:cubicBezTo>
                  <a:pt x="1615" y="1468"/>
                  <a:pt x="1621" y="1469"/>
                  <a:pt x="1617" y="1473"/>
                </a:cubicBezTo>
                <a:cubicBezTo>
                  <a:pt x="1625" y="1471"/>
                  <a:pt x="1623" y="1478"/>
                  <a:pt x="1620" y="1481"/>
                </a:cubicBezTo>
                <a:cubicBezTo>
                  <a:pt x="1625" y="1482"/>
                  <a:pt x="1631" y="1483"/>
                  <a:pt x="1637" y="1484"/>
                </a:cubicBezTo>
                <a:cubicBezTo>
                  <a:pt x="1639" y="1486"/>
                  <a:pt x="1637" y="1491"/>
                  <a:pt x="1640" y="1493"/>
                </a:cubicBezTo>
                <a:cubicBezTo>
                  <a:pt x="1643" y="1494"/>
                  <a:pt x="1647" y="1494"/>
                  <a:pt x="1647" y="1490"/>
                </a:cubicBezTo>
                <a:cubicBezTo>
                  <a:pt x="1644" y="1490"/>
                  <a:pt x="1644" y="1489"/>
                  <a:pt x="1644" y="1485"/>
                </a:cubicBezTo>
                <a:cubicBezTo>
                  <a:pt x="1644" y="1481"/>
                  <a:pt x="1648" y="1474"/>
                  <a:pt x="1649" y="1473"/>
                </a:cubicBezTo>
                <a:cubicBezTo>
                  <a:pt x="1651" y="1471"/>
                  <a:pt x="1649" y="1466"/>
                  <a:pt x="1654" y="1468"/>
                </a:cubicBezTo>
                <a:cubicBezTo>
                  <a:pt x="1657" y="1470"/>
                  <a:pt x="1660" y="1472"/>
                  <a:pt x="1662" y="1474"/>
                </a:cubicBezTo>
                <a:cubicBezTo>
                  <a:pt x="1663" y="1475"/>
                  <a:pt x="1662" y="1478"/>
                  <a:pt x="1663" y="1479"/>
                </a:cubicBezTo>
                <a:cubicBezTo>
                  <a:pt x="1664" y="1479"/>
                  <a:pt x="1666" y="1479"/>
                  <a:pt x="1666" y="1479"/>
                </a:cubicBezTo>
                <a:cubicBezTo>
                  <a:pt x="1667" y="1480"/>
                  <a:pt x="1668" y="1483"/>
                  <a:pt x="1668" y="1485"/>
                </a:cubicBezTo>
                <a:cubicBezTo>
                  <a:pt x="1674" y="1483"/>
                  <a:pt x="1671" y="1491"/>
                  <a:pt x="1677" y="1490"/>
                </a:cubicBezTo>
                <a:cubicBezTo>
                  <a:pt x="1678" y="1485"/>
                  <a:pt x="1672" y="1488"/>
                  <a:pt x="1672" y="1484"/>
                </a:cubicBezTo>
                <a:cubicBezTo>
                  <a:pt x="1673" y="1481"/>
                  <a:pt x="1677" y="1481"/>
                  <a:pt x="1677" y="1477"/>
                </a:cubicBezTo>
                <a:cubicBezTo>
                  <a:pt x="1673" y="1478"/>
                  <a:pt x="1670" y="1477"/>
                  <a:pt x="1671" y="1473"/>
                </a:cubicBezTo>
                <a:cubicBezTo>
                  <a:pt x="1679" y="1475"/>
                  <a:pt x="1672" y="1469"/>
                  <a:pt x="1674" y="1468"/>
                </a:cubicBezTo>
                <a:cubicBezTo>
                  <a:pt x="1677" y="1466"/>
                  <a:pt x="1688" y="1470"/>
                  <a:pt x="1682" y="1466"/>
                </a:cubicBezTo>
                <a:cubicBezTo>
                  <a:pt x="1680" y="1466"/>
                  <a:pt x="1676" y="1467"/>
                  <a:pt x="1676" y="1465"/>
                </a:cubicBezTo>
                <a:cubicBezTo>
                  <a:pt x="1674" y="1464"/>
                  <a:pt x="1668" y="1467"/>
                  <a:pt x="1668" y="1463"/>
                </a:cubicBezTo>
                <a:cubicBezTo>
                  <a:pt x="1668" y="1457"/>
                  <a:pt x="1674" y="1458"/>
                  <a:pt x="1679" y="1458"/>
                </a:cubicBezTo>
                <a:cubicBezTo>
                  <a:pt x="1681" y="1459"/>
                  <a:pt x="1681" y="1461"/>
                  <a:pt x="1682" y="1462"/>
                </a:cubicBezTo>
                <a:cubicBezTo>
                  <a:pt x="1684" y="1463"/>
                  <a:pt x="1688" y="1460"/>
                  <a:pt x="1688" y="1463"/>
                </a:cubicBezTo>
                <a:cubicBezTo>
                  <a:pt x="1689" y="1466"/>
                  <a:pt x="1686" y="1466"/>
                  <a:pt x="1685" y="1468"/>
                </a:cubicBezTo>
                <a:cubicBezTo>
                  <a:pt x="1687" y="1468"/>
                  <a:pt x="1689" y="1468"/>
                  <a:pt x="1690" y="1470"/>
                </a:cubicBezTo>
                <a:cubicBezTo>
                  <a:pt x="1692" y="1474"/>
                  <a:pt x="1690" y="1484"/>
                  <a:pt x="1689" y="1487"/>
                </a:cubicBezTo>
                <a:cubicBezTo>
                  <a:pt x="1696" y="1486"/>
                  <a:pt x="1695" y="1485"/>
                  <a:pt x="1694" y="1479"/>
                </a:cubicBezTo>
                <a:cubicBezTo>
                  <a:pt x="1696" y="1478"/>
                  <a:pt x="1698" y="1477"/>
                  <a:pt x="1702" y="1477"/>
                </a:cubicBezTo>
                <a:cubicBezTo>
                  <a:pt x="1702" y="1480"/>
                  <a:pt x="1700" y="1481"/>
                  <a:pt x="1700" y="1484"/>
                </a:cubicBezTo>
                <a:cubicBezTo>
                  <a:pt x="1702" y="1483"/>
                  <a:pt x="1708" y="1486"/>
                  <a:pt x="1708" y="1482"/>
                </a:cubicBezTo>
                <a:cubicBezTo>
                  <a:pt x="1711" y="1480"/>
                  <a:pt x="1713" y="1482"/>
                  <a:pt x="1714" y="1479"/>
                </a:cubicBezTo>
                <a:cubicBezTo>
                  <a:pt x="1714" y="1480"/>
                  <a:pt x="1713" y="1478"/>
                  <a:pt x="1713" y="1477"/>
                </a:cubicBezTo>
                <a:cubicBezTo>
                  <a:pt x="1713" y="1476"/>
                  <a:pt x="1714" y="1476"/>
                  <a:pt x="1714" y="1474"/>
                </a:cubicBezTo>
                <a:cubicBezTo>
                  <a:pt x="1715" y="1475"/>
                  <a:pt x="1722" y="1478"/>
                  <a:pt x="1721" y="1473"/>
                </a:cubicBezTo>
                <a:cubicBezTo>
                  <a:pt x="1716" y="1471"/>
                  <a:pt x="1711" y="1478"/>
                  <a:pt x="1708" y="1473"/>
                </a:cubicBezTo>
                <a:cubicBezTo>
                  <a:pt x="1709" y="1468"/>
                  <a:pt x="1715" y="1471"/>
                  <a:pt x="1719" y="1470"/>
                </a:cubicBezTo>
                <a:cubicBezTo>
                  <a:pt x="1721" y="1469"/>
                  <a:pt x="1723" y="1465"/>
                  <a:pt x="1725" y="1466"/>
                </a:cubicBezTo>
                <a:cubicBezTo>
                  <a:pt x="1728" y="1469"/>
                  <a:pt x="1732" y="1470"/>
                  <a:pt x="1734" y="1473"/>
                </a:cubicBezTo>
                <a:cubicBezTo>
                  <a:pt x="1735" y="1474"/>
                  <a:pt x="1732" y="1475"/>
                  <a:pt x="1734" y="1476"/>
                </a:cubicBezTo>
                <a:cubicBezTo>
                  <a:pt x="1734" y="1474"/>
                  <a:pt x="1736" y="1475"/>
                  <a:pt x="1738" y="1474"/>
                </a:cubicBezTo>
                <a:cubicBezTo>
                  <a:pt x="1741" y="1472"/>
                  <a:pt x="1738" y="1465"/>
                  <a:pt x="1744" y="1466"/>
                </a:cubicBezTo>
                <a:cubicBezTo>
                  <a:pt x="1746" y="1466"/>
                  <a:pt x="1749" y="1468"/>
                  <a:pt x="1748" y="1470"/>
                </a:cubicBezTo>
                <a:cubicBezTo>
                  <a:pt x="1748" y="1472"/>
                  <a:pt x="1746" y="1472"/>
                  <a:pt x="1750" y="1473"/>
                </a:cubicBezTo>
                <a:cubicBezTo>
                  <a:pt x="1754" y="1474"/>
                  <a:pt x="1753" y="1482"/>
                  <a:pt x="1757" y="1481"/>
                </a:cubicBezTo>
                <a:cubicBezTo>
                  <a:pt x="1760" y="1481"/>
                  <a:pt x="1758" y="1476"/>
                  <a:pt x="1761" y="1476"/>
                </a:cubicBezTo>
                <a:cubicBezTo>
                  <a:pt x="1765" y="1477"/>
                  <a:pt x="1767" y="1477"/>
                  <a:pt x="1772" y="1476"/>
                </a:cubicBezTo>
                <a:cubicBezTo>
                  <a:pt x="1770" y="1481"/>
                  <a:pt x="1775" y="1479"/>
                  <a:pt x="1778" y="1479"/>
                </a:cubicBezTo>
                <a:cubicBezTo>
                  <a:pt x="1781" y="1476"/>
                  <a:pt x="1777" y="1476"/>
                  <a:pt x="1778" y="1471"/>
                </a:cubicBezTo>
                <a:cubicBezTo>
                  <a:pt x="1781" y="1468"/>
                  <a:pt x="1783" y="1468"/>
                  <a:pt x="1781" y="1463"/>
                </a:cubicBezTo>
                <a:cubicBezTo>
                  <a:pt x="1789" y="1461"/>
                  <a:pt x="1796" y="1463"/>
                  <a:pt x="1801" y="1466"/>
                </a:cubicBezTo>
                <a:cubicBezTo>
                  <a:pt x="1802" y="1465"/>
                  <a:pt x="1801" y="1463"/>
                  <a:pt x="1803" y="1463"/>
                </a:cubicBezTo>
                <a:cubicBezTo>
                  <a:pt x="1806" y="1468"/>
                  <a:pt x="1807" y="1464"/>
                  <a:pt x="1811" y="1465"/>
                </a:cubicBezTo>
                <a:cubicBezTo>
                  <a:pt x="1811" y="1465"/>
                  <a:pt x="1810" y="1466"/>
                  <a:pt x="1811" y="1466"/>
                </a:cubicBezTo>
                <a:cubicBezTo>
                  <a:pt x="1811" y="1467"/>
                  <a:pt x="1813" y="1466"/>
                  <a:pt x="1814" y="1466"/>
                </a:cubicBezTo>
                <a:cubicBezTo>
                  <a:pt x="1823" y="1467"/>
                  <a:pt x="1835" y="1466"/>
                  <a:pt x="1845" y="1466"/>
                </a:cubicBezTo>
                <a:cubicBezTo>
                  <a:pt x="1845" y="1464"/>
                  <a:pt x="1846" y="1463"/>
                  <a:pt x="1848" y="1462"/>
                </a:cubicBezTo>
                <a:cubicBezTo>
                  <a:pt x="1852" y="1464"/>
                  <a:pt x="1860" y="1463"/>
                  <a:pt x="1866" y="1463"/>
                </a:cubicBezTo>
                <a:cubicBezTo>
                  <a:pt x="1865" y="1458"/>
                  <a:pt x="1871" y="1460"/>
                  <a:pt x="1873" y="1460"/>
                </a:cubicBezTo>
                <a:cubicBezTo>
                  <a:pt x="1876" y="1460"/>
                  <a:pt x="1876" y="1459"/>
                  <a:pt x="1877" y="1460"/>
                </a:cubicBezTo>
                <a:cubicBezTo>
                  <a:pt x="1879" y="1463"/>
                  <a:pt x="1890" y="1458"/>
                  <a:pt x="1890" y="1458"/>
                </a:cubicBezTo>
                <a:cubicBezTo>
                  <a:pt x="1895" y="1457"/>
                  <a:pt x="1897" y="1457"/>
                  <a:pt x="1898" y="1458"/>
                </a:cubicBezTo>
                <a:cubicBezTo>
                  <a:pt x="1899" y="1460"/>
                  <a:pt x="1903" y="1457"/>
                  <a:pt x="1904" y="1457"/>
                </a:cubicBezTo>
                <a:cubicBezTo>
                  <a:pt x="1907" y="1456"/>
                  <a:pt x="1908" y="1457"/>
                  <a:pt x="1910" y="1455"/>
                </a:cubicBezTo>
                <a:cubicBezTo>
                  <a:pt x="1910" y="1455"/>
                  <a:pt x="1913" y="1455"/>
                  <a:pt x="1913" y="1455"/>
                </a:cubicBezTo>
                <a:cubicBezTo>
                  <a:pt x="1924" y="1454"/>
                  <a:pt x="1938" y="1456"/>
                  <a:pt x="1946" y="1454"/>
                </a:cubicBezTo>
                <a:cubicBezTo>
                  <a:pt x="1949" y="1456"/>
                  <a:pt x="1956" y="1456"/>
                  <a:pt x="1959" y="1458"/>
                </a:cubicBezTo>
                <a:cubicBezTo>
                  <a:pt x="1959" y="1456"/>
                  <a:pt x="1962" y="1458"/>
                  <a:pt x="1963" y="1457"/>
                </a:cubicBezTo>
                <a:cubicBezTo>
                  <a:pt x="1963" y="1456"/>
                  <a:pt x="1962" y="1454"/>
                  <a:pt x="1963" y="1454"/>
                </a:cubicBezTo>
                <a:cubicBezTo>
                  <a:pt x="1964" y="1452"/>
                  <a:pt x="1966" y="1452"/>
                  <a:pt x="1968" y="1450"/>
                </a:cubicBezTo>
                <a:cubicBezTo>
                  <a:pt x="1975" y="1449"/>
                  <a:pt x="1981" y="1447"/>
                  <a:pt x="1985" y="1443"/>
                </a:cubicBezTo>
                <a:cubicBezTo>
                  <a:pt x="1983" y="1442"/>
                  <a:pt x="1981" y="1442"/>
                  <a:pt x="1982" y="1439"/>
                </a:cubicBezTo>
                <a:cubicBezTo>
                  <a:pt x="1988" y="1439"/>
                  <a:pt x="1990" y="1436"/>
                  <a:pt x="1993" y="1433"/>
                </a:cubicBezTo>
                <a:cubicBezTo>
                  <a:pt x="1988" y="1433"/>
                  <a:pt x="1984" y="1433"/>
                  <a:pt x="1979" y="1433"/>
                </a:cubicBezTo>
                <a:cubicBezTo>
                  <a:pt x="1977" y="1433"/>
                  <a:pt x="1976" y="1431"/>
                  <a:pt x="1973" y="1430"/>
                </a:cubicBezTo>
                <a:cubicBezTo>
                  <a:pt x="1974" y="1430"/>
                  <a:pt x="1972" y="1431"/>
                  <a:pt x="1971" y="1431"/>
                </a:cubicBezTo>
                <a:cubicBezTo>
                  <a:pt x="1971" y="1431"/>
                  <a:pt x="1971" y="1430"/>
                  <a:pt x="1968" y="1430"/>
                </a:cubicBezTo>
                <a:cubicBezTo>
                  <a:pt x="1966" y="1430"/>
                  <a:pt x="1966" y="1432"/>
                  <a:pt x="1964" y="1430"/>
                </a:cubicBezTo>
                <a:cubicBezTo>
                  <a:pt x="1962" y="1427"/>
                  <a:pt x="1950" y="1431"/>
                  <a:pt x="1950" y="1431"/>
                </a:cubicBezTo>
                <a:cubicBezTo>
                  <a:pt x="1941" y="1432"/>
                  <a:pt x="1929" y="1431"/>
                  <a:pt x="1923" y="1433"/>
                </a:cubicBezTo>
                <a:cubicBezTo>
                  <a:pt x="1919" y="1434"/>
                  <a:pt x="1914" y="1434"/>
                  <a:pt x="1909" y="1435"/>
                </a:cubicBezTo>
                <a:cubicBezTo>
                  <a:pt x="1907" y="1435"/>
                  <a:pt x="1907" y="1436"/>
                  <a:pt x="1905" y="1436"/>
                </a:cubicBezTo>
                <a:cubicBezTo>
                  <a:pt x="1896" y="1437"/>
                  <a:pt x="1890" y="1437"/>
                  <a:pt x="1886" y="1438"/>
                </a:cubicBezTo>
                <a:cubicBezTo>
                  <a:pt x="1882" y="1438"/>
                  <a:pt x="1876" y="1439"/>
                  <a:pt x="1874" y="1438"/>
                </a:cubicBezTo>
                <a:cubicBezTo>
                  <a:pt x="1873" y="1438"/>
                  <a:pt x="1874" y="1435"/>
                  <a:pt x="1874" y="1435"/>
                </a:cubicBezTo>
                <a:cubicBezTo>
                  <a:pt x="1873" y="1434"/>
                  <a:pt x="1871" y="1435"/>
                  <a:pt x="1871" y="1435"/>
                </a:cubicBezTo>
                <a:cubicBezTo>
                  <a:pt x="1867" y="1434"/>
                  <a:pt x="1862" y="1438"/>
                  <a:pt x="1860" y="1433"/>
                </a:cubicBezTo>
                <a:cubicBezTo>
                  <a:pt x="1864" y="1431"/>
                  <a:pt x="1869" y="1432"/>
                  <a:pt x="1871" y="1430"/>
                </a:cubicBezTo>
                <a:cubicBezTo>
                  <a:pt x="1871" y="1429"/>
                  <a:pt x="1873" y="1430"/>
                  <a:pt x="1874" y="1430"/>
                </a:cubicBezTo>
                <a:cubicBezTo>
                  <a:pt x="1877" y="1429"/>
                  <a:pt x="1880" y="1427"/>
                  <a:pt x="1882" y="1430"/>
                </a:cubicBezTo>
                <a:cubicBezTo>
                  <a:pt x="1880" y="1425"/>
                  <a:pt x="1884" y="1426"/>
                  <a:pt x="1883" y="1422"/>
                </a:cubicBezTo>
                <a:cubicBezTo>
                  <a:pt x="1880" y="1421"/>
                  <a:pt x="1878" y="1419"/>
                  <a:pt x="1873" y="1420"/>
                </a:cubicBezTo>
                <a:cubicBezTo>
                  <a:pt x="1870" y="1423"/>
                  <a:pt x="1864" y="1423"/>
                  <a:pt x="1865" y="1417"/>
                </a:cubicBezTo>
                <a:cubicBezTo>
                  <a:pt x="1872" y="1417"/>
                  <a:pt x="1881" y="1419"/>
                  <a:pt x="1882" y="1412"/>
                </a:cubicBezTo>
                <a:cubicBezTo>
                  <a:pt x="1879" y="1410"/>
                  <a:pt x="1875" y="1416"/>
                  <a:pt x="1875" y="1412"/>
                </a:cubicBezTo>
                <a:cubicBezTo>
                  <a:pt x="1876" y="1412"/>
                  <a:pt x="1878" y="1410"/>
                  <a:pt x="1876" y="1409"/>
                </a:cubicBezTo>
                <a:cubicBezTo>
                  <a:pt x="1875" y="1412"/>
                  <a:pt x="1874" y="1412"/>
                  <a:pt x="1871" y="1414"/>
                </a:cubicBezTo>
                <a:cubicBezTo>
                  <a:pt x="1872" y="1414"/>
                  <a:pt x="1871" y="1412"/>
                  <a:pt x="1870" y="1412"/>
                </a:cubicBezTo>
                <a:cubicBezTo>
                  <a:pt x="1869" y="1413"/>
                  <a:pt x="1868" y="1415"/>
                  <a:pt x="1867" y="1416"/>
                </a:cubicBezTo>
                <a:cubicBezTo>
                  <a:pt x="1865" y="1416"/>
                  <a:pt x="1863" y="1415"/>
                  <a:pt x="1862" y="1416"/>
                </a:cubicBezTo>
                <a:cubicBezTo>
                  <a:pt x="1864" y="1423"/>
                  <a:pt x="1855" y="1426"/>
                  <a:pt x="1852" y="1422"/>
                </a:cubicBezTo>
                <a:cubicBezTo>
                  <a:pt x="1853" y="1420"/>
                  <a:pt x="1855" y="1419"/>
                  <a:pt x="1856" y="1417"/>
                </a:cubicBezTo>
                <a:cubicBezTo>
                  <a:pt x="1844" y="1414"/>
                  <a:pt x="1829" y="1418"/>
                  <a:pt x="1817" y="1419"/>
                </a:cubicBezTo>
                <a:cubicBezTo>
                  <a:pt x="1814" y="1419"/>
                  <a:pt x="1814" y="1417"/>
                  <a:pt x="1812" y="1419"/>
                </a:cubicBezTo>
                <a:cubicBezTo>
                  <a:pt x="1810" y="1421"/>
                  <a:pt x="1806" y="1418"/>
                  <a:pt x="1804" y="1420"/>
                </a:cubicBezTo>
                <a:cubicBezTo>
                  <a:pt x="1804" y="1421"/>
                  <a:pt x="1802" y="1419"/>
                  <a:pt x="1803" y="1419"/>
                </a:cubicBezTo>
                <a:cubicBezTo>
                  <a:pt x="1801" y="1419"/>
                  <a:pt x="1801" y="1421"/>
                  <a:pt x="1798" y="1420"/>
                </a:cubicBezTo>
                <a:cubicBezTo>
                  <a:pt x="1796" y="1419"/>
                  <a:pt x="1794" y="1419"/>
                  <a:pt x="1793" y="1422"/>
                </a:cubicBezTo>
                <a:cubicBezTo>
                  <a:pt x="1795" y="1422"/>
                  <a:pt x="1798" y="1422"/>
                  <a:pt x="1798" y="1424"/>
                </a:cubicBezTo>
                <a:cubicBezTo>
                  <a:pt x="1793" y="1423"/>
                  <a:pt x="1789" y="1421"/>
                  <a:pt x="1784" y="1420"/>
                </a:cubicBezTo>
                <a:cubicBezTo>
                  <a:pt x="1784" y="1425"/>
                  <a:pt x="1780" y="1421"/>
                  <a:pt x="1778" y="1424"/>
                </a:cubicBezTo>
                <a:cubicBezTo>
                  <a:pt x="1773" y="1428"/>
                  <a:pt x="1761" y="1423"/>
                  <a:pt x="1755" y="1424"/>
                </a:cubicBezTo>
                <a:cubicBezTo>
                  <a:pt x="1755" y="1422"/>
                  <a:pt x="1756" y="1422"/>
                  <a:pt x="1756" y="1420"/>
                </a:cubicBezTo>
                <a:cubicBezTo>
                  <a:pt x="1752" y="1420"/>
                  <a:pt x="1748" y="1421"/>
                  <a:pt x="1747" y="1424"/>
                </a:cubicBezTo>
                <a:cubicBezTo>
                  <a:pt x="1750" y="1423"/>
                  <a:pt x="1752" y="1425"/>
                  <a:pt x="1751" y="1428"/>
                </a:cubicBezTo>
                <a:cubicBezTo>
                  <a:pt x="1743" y="1426"/>
                  <a:pt x="1750" y="1437"/>
                  <a:pt x="1746" y="1438"/>
                </a:cubicBezTo>
                <a:cubicBezTo>
                  <a:pt x="1745" y="1438"/>
                  <a:pt x="1743" y="1438"/>
                  <a:pt x="1742" y="1438"/>
                </a:cubicBezTo>
                <a:cubicBezTo>
                  <a:pt x="1739" y="1434"/>
                  <a:pt x="1744" y="1431"/>
                  <a:pt x="1741" y="1428"/>
                </a:cubicBezTo>
                <a:cubicBezTo>
                  <a:pt x="1740" y="1431"/>
                  <a:pt x="1737" y="1429"/>
                  <a:pt x="1736" y="1428"/>
                </a:cubicBezTo>
                <a:cubicBezTo>
                  <a:pt x="1735" y="1433"/>
                  <a:pt x="1734" y="1438"/>
                  <a:pt x="1729" y="1438"/>
                </a:cubicBezTo>
                <a:cubicBezTo>
                  <a:pt x="1731" y="1431"/>
                  <a:pt x="1724" y="1433"/>
                  <a:pt x="1723" y="1428"/>
                </a:cubicBezTo>
                <a:cubicBezTo>
                  <a:pt x="1720" y="1428"/>
                  <a:pt x="1717" y="1428"/>
                  <a:pt x="1714" y="1428"/>
                </a:cubicBezTo>
                <a:cubicBezTo>
                  <a:pt x="1714" y="1430"/>
                  <a:pt x="1714" y="1433"/>
                  <a:pt x="1712" y="1433"/>
                </a:cubicBezTo>
                <a:cubicBezTo>
                  <a:pt x="1711" y="1436"/>
                  <a:pt x="1717" y="1440"/>
                  <a:pt x="1712" y="1441"/>
                </a:cubicBezTo>
                <a:cubicBezTo>
                  <a:pt x="1709" y="1440"/>
                  <a:pt x="1705" y="1439"/>
                  <a:pt x="1700" y="1439"/>
                </a:cubicBezTo>
                <a:cubicBezTo>
                  <a:pt x="1698" y="1438"/>
                  <a:pt x="1698" y="1434"/>
                  <a:pt x="1699" y="1430"/>
                </a:cubicBezTo>
                <a:cubicBezTo>
                  <a:pt x="1689" y="1430"/>
                  <a:pt x="1680" y="1430"/>
                  <a:pt x="1671" y="1430"/>
                </a:cubicBezTo>
                <a:cubicBezTo>
                  <a:pt x="1668" y="1434"/>
                  <a:pt x="1667" y="1440"/>
                  <a:pt x="1664" y="1444"/>
                </a:cubicBezTo>
                <a:cubicBezTo>
                  <a:pt x="1656" y="1445"/>
                  <a:pt x="1658" y="1440"/>
                  <a:pt x="1657" y="1436"/>
                </a:cubicBezTo>
                <a:cubicBezTo>
                  <a:pt x="1654" y="1437"/>
                  <a:pt x="1653" y="1434"/>
                  <a:pt x="1650" y="1435"/>
                </a:cubicBezTo>
                <a:cubicBezTo>
                  <a:pt x="1652" y="1432"/>
                  <a:pt x="1643" y="1432"/>
                  <a:pt x="1644" y="1435"/>
                </a:cubicBezTo>
                <a:cubicBezTo>
                  <a:pt x="1650" y="1433"/>
                  <a:pt x="1646" y="1439"/>
                  <a:pt x="1647" y="1441"/>
                </a:cubicBezTo>
                <a:cubicBezTo>
                  <a:pt x="1648" y="1442"/>
                  <a:pt x="1651" y="1441"/>
                  <a:pt x="1650" y="1443"/>
                </a:cubicBezTo>
                <a:cubicBezTo>
                  <a:pt x="1648" y="1443"/>
                  <a:pt x="1649" y="1446"/>
                  <a:pt x="1650" y="1447"/>
                </a:cubicBezTo>
                <a:cubicBezTo>
                  <a:pt x="1648" y="1447"/>
                  <a:pt x="1648" y="1445"/>
                  <a:pt x="1645" y="1446"/>
                </a:cubicBezTo>
                <a:cubicBezTo>
                  <a:pt x="1646" y="1449"/>
                  <a:pt x="1648" y="1452"/>
                  <a:pt x="1647" y="1457"/>
                </a:cubicBezTo>
                <a:cubicBezTo>
                  <a:pt x="1643" y="1456"/>
                  <a:pt x="1638" y="1463"/>
                  <a:pt x="1634" y="1458"/>
                </a:cubicBezTo>
                <a:cubicBezTo>
                  <a:pt x="1636" y="1455"/>
                  <a:pt x="1641" y="1455"/>
                  <a:pt x="1644" y="1452"/>
                </a:cubicBezTo>
                <a:cubicBezTo>
                  <a:pt x="1639" y="1451"/>
                  <a:pt x="1629" y="1455"/>
                  <a:pt x="1630" y="1449"/>
                </a:cubicBezTo>
                <a:cubicBezTo>
                  <a:pt x="1632" y="1444"/>
                  <a:pt x="1644" y="1451"/>
                  <a:pt x="1644" y="1444"/>
                </a:cubicBezTo>
                <a:cubicBezTo>
                  <a:pt x="1638" y="1444"/>
                  <a:pt x="1629" y="1449"/>
                  <a:pt x="1624" y="1444"/>
                </a:cubicBezTo>
                <a:cubicBezTo>
                  <a:pt x="1621" y="1436"/>
                  <a:pt x="1631" y="1440"/>
                  <a:pt x="1633" y="1436"/>
                </a:cubicBezTo>
                <a:cubicBezTo>
                  <a:pt x="1629" y="1433"/>
                  <a:pt x="1628" y="1438"/>
                  <a:pt x="1626" y="1435"/>
                </a:cubicBezTo>
                <a:cubicBezTo>
                  <a:pt x="1623" y="1431"/>
                  <a:pt x="1626" y="1433"/>
                  <a:pt x="1626" y="1428"/>
                </a:cubicBezTo>
                <a:cubicBezTo>
                  <a:pt x="1623" y="1428"/>
                  <a:pt x="1622" y="1426"/>
                  <a:pt x="1623" y="1422"/>
                </a:cubicBezTo>
                <a:cubicBezTo>
                  <a:pt x="1626" y="1422"/>
                  <a:pt x="1626" y="1420"/>
                  <a:pt x="1629" y="1420"/>
                </a:cubicBezTo>
                <a:cubicBezTo>
                  <a:pt x="1629" y="1417"/>
                  <a:pt x="1630" y="1414"/>
                  <a:pt x="1632" y="1414"/>
                </a:cubicBezTo>
                <a:cubicBezTo>
                  <a:pt x="1635" y="1415"/>
                  <a:pt x="1636" y="1412"/>
                  <a:pt x="1639" y="1412"/>
                </a:cubicBezTo>
                <a:cubicBezTo>
                  <a:pt x="1643" y="1413"/>
                  <a:pt x="1640" y="1417"/>
                  <a:pt x="1643" y="1414"/>
                </a:cubicBezTo>
                <a:cubicBezTo>
                  <a:pt x="1648" y="1410"/>
                  <a:pt x="1657" y="1413"/>
                  <a:pt x="1663" y="1414"/>
                </a:cubicBezTo>
                <a:cubicBezTo>
                  <a:pt x="1666" y="1414"/>
                  <a:pt x="1669" y="1413"/>
                  <a:pt x="1671" y="1414"/>
                </a:cubicBezTo>
                <a:cubicBezTo>
                  <a:pt x="1675" y="1415"/>
                  <a:pt x="1679" y="1416"/>
                  <a:pt x="1680" y="1419"/>
                </a:cubicBezTo>
                <a:cubicBezTo>
                  <a:pt x="1682" y="1415"/>
                  <a:pt x="1688" y="1415"/>
                  <a:pt x="1691" y="1414"/>
                </a:cubicBezTo>
                <a:cubicBezTo>
                  <a:pt x="1712" y="1411"/>
                  <a:pt x="1741" y="1415"/>
                  <a:pt x="1763" y="1412"/>
                </a:cubicBezTo>
                <a:cubicBezTo>
                  <a:pt x="1765" y="1412"/>
                  <a:pt x="1768" y="1409"/>
                  <a:pt x="1771" y="1411"/>
                </a:cubicBezTo>
                <a:cubicBezTo>
                  <a:pt x="1774" y="1412"/>
                  <a:pt x="1775" y="1416"/>
                  <a:pt x="1780" y="1416"/>
                </a:cubicBezTo>
                <a:cubicBezTo>
                  <a:pt x="1780" y="1413"/>
                  <a:pt x="1781" y="1412"/>
                  <a:pt x="1783" y="1411"/>
                </a:cubicBezTo>
                <a:cubicBezTo>
                  <a:pt x="1789" y="1412"/>
                  <a:pt x="1797" y="1409"/>
                  <a:pt x="1799" y="1409"/>
                </a:cubicBezTo>
                <a:cubicBezTo>
                  <a:pt x="1801" y="1409"/>
                  <a:pt x="1801" y="1411"/>
                  <a:pt x="1803" y="1411"/>
                </a:cubicBezTo>
                <a:cubicBezTo>
                  <a:pt x="1805" y="1411"/>
                  <a:pt x="1806" y="1408"/>
                  <a:pt x="1808" y="1408"/>
                </a:cubicBezTo>
                <a:cubicBezTo>
                  <a:pt x="1807" y="1408"/>
                  <a:pt x="1810" y="1409"/>
                  <a:pt x="1811" y="1409"/>
                </a:cubicBezTo>
                <a:cubicBezTo>
                  <a:pt x="1816" y="1410"/>
                  <a:pt x="1817" y="1408"/>
                  <a:pt x="1820" y="1408"/>
                </a:cubicBezTo>
                <a:cubicBezTo>
                  <a:pt x="1824" y="1407"/>
                  <a:pt x="1829" y="1408"/>
                  <a:pt x="1833" y="1406"/>
                </a:cubicBezTo>
                <a:cubicBezTo>
                  <a:pt x="1834" y="1409"/>
                  <a:pt x="1837" y="1410"/>
                  <a:pt x="1839" y="1408"/>
                </a:cubicBezTo>
                <a:cubicBezTo>
                  <a:pt x="1839" y="1409"/>
                  <a:pt x="1839" y="1411"/>
                  <a:pt x="1840" y="1411"/>
                </a:cubicBezTo>
                <a:cubicBezTo>
                  <a:pt x="1841" y="1409"/>
                  <a:pt x="1840" y="1406"/>
                  <a:pt x="1842" y="1406"/>
                </a:cubicBezTo>
                <a:cubicBezTo>
                  <a:pt x="1864" y="1406"/>
                  <a:pt x="1880" y="1400"/>
                  <a:pt x="1901" y="1400"/>
                </a:cubicBezTo>
                <a:cubicBezTo>
                  <a:pt x="1904" y="1397"/>
                  <a:pt x="1909" y="1397"/>
                  <a:pt x="1912" y="1397"/>
                </a:cubicBezTo>
                <a:cubicBezTo>
                  <a:pt x="1915" y="1396"/>
                  <a:pt x="1914" y="1395"/>
                  <a:pt x="1916" y="1397"/>
                </a:cubicBezTo>
                <a:cubicBezTo>
                  <a:pt x="1916" y="1397"/>
                  <a:pt x="1918" y="1397"/>
                  <a:pt x="1919" y="1397"/>
                </a:cubicBezTo>
                <a:cubicBezTo>
                  <a:pt x="1921" y="1397"/>
                  <a:pt x="1922" y="1397"/>
                  <a:pt x="1923" y="1398"/>
                </a:cubicBezTo>
                <a:cubicBezTo>
                  <a:pt x="1924" y="1399"/>
                  <a:pt x="1928" y="1398"/>
                  <a:pt x="1929" y="1398"/>
                </a:cubicBezTo>
                <a:cubicBezTo>
                  <a:pt x="1930" y="1398"/>
                  <a:pt x="1929" y="1401"/>
                  <a:pt x="1929" y="1401"/>
                </a:cubicBezTo>
                <a:cubicBezTo>
                  <a:pt x="1930" y="1402"/>
                  <a:pt x="1932" y="1401"/>
                  <a:pt x="1932" y="1401"/>
                </a:cubicBezTo>
                <a:cubicBezTo>
                  <a:pt x="1934" y="1402"/>
                  <a:pt x="1934" y="1402"/>
                  <a:pt x="1935" y="1403"/>
                </a:cubicBezTo>
                <a:cubicBezTo>
                  <a:pt x="1935" y="1406"/>
                  <a:pt x="1940" y="1404"/>
                  <a:pt x="1940" y="1406"/>
                </a:cubicBezTo>
                <a:cubicBezTo>
                  <a:pt x="1938" y="1407"/>
                  <a:pt x="1932" y="1404"/>
                  <a:pt x="1932" y="1408"/>
                </a:cubicBezTo>
                <a:cubicBezTo>
                  <a:pt x="1938" y="1408"/>
                  <a:pt x="1929" y="1413"/>
                  <a:pt x="1933" y="1412"/>
                </a:cubicBezTo>
                <a:cubicBezTo>
                  <a:pt x="1934" y="1408"/>
                  <a:pt x="1941" y="1408"/>
                  <a:pt x="1941" y="1412"/>
                </a:cubicBezTo>
                <a:cubicBezTo>
                  <a:pt x="1938" y="1413"/>
                  <a:pt x="1937" y="1408"/>
                  <a:pt x="1937" y="1414"/>
                </a:cubicBezTo>
                <a:cubicBezTo>
                  <a:pt x="1941" y="1414"/>
                  <a:pt x="1945" y="1414"/>
                  <a:pt x="1949" y="1414"/>
                </a:cubicBezTo>
                <a:cubicBezTo>
                  <a:pt x="1949" y="1413"/>
                  <a:pt x="1950" y="1412"/>
                  <a:pt x="1952" y="1412"/>
                </a:cubicBezTo>
                <a:cubicBezTo>
                  <a:pt x="1954" y="1410"/>
                  <a:pt x="1955" y="1408"/>
                  <a:pt x="1957" y="1406"/>
                </a:cubicBezTo>
                <a:cubicBezTo>
                  <a:pt x="1958" y="1403"/>
                  <a:pt x="1964" y="1406"/>
                  <a:pt x="1965" y="1403"/>
                </a:cubicBezTo>
                <a:cubicBezTo>
                  <a:pt x="1961" y="1402"/>
                  <a:pt x="1955" y="1400"/>
                  <a:pt x="1950" y="1400"/>
                </a:cubicBezTo>
                <a:cubicBezTo>
                  <a:pt x="1943" y="1399"/>
                  <a:pt x="1936" y="1402"/>
                  <a:pt x="1933" y="1398"/>
                </a:cubicBezTo>
                <a:cubicBezTo>
                  <a:pt x="1938" y="1388"/>
                  <a:pt x="1954" y="1397"/>
                  <a:pt x="1959" y="1389"/>
                </a:cubicBezTo>
                <a:cubicBezTo>
                  <a:pt x="1955" y="1388"/>
                  <a:pt x="1957" y="1381"/>
                  <a:pt x="1954" y="1379"/>
                </a:cubicBezTo>
                <a:cubicBezTo>
                  <a:pt x="1955" y="1379"/>
                  <a:pt x="1955" y="1377"/>
                  <a:pt x="1955" y="1374"/>
                </a:cubicBezTo>
                <a:cubicBezTo>
                  <a:pt x="1957" y="1374"/>
                  <a:pt x="1957" y="1373"/>
                  <a:pt x="1958" y="1373"/>
                </a:cubicBezTo>
                <a:cubicBezTo>
                  <a:pt x="1971" y="1373"/>
                  <a:pt x="1982" y="1372"/>
                  <a:pt x="1993" y="1370"/>
                </a:cubicBezTo>
                <a:cubicBezTo>
                  <a:pt x="1995" y="1370"/>
                  <a:pt x="2002" y="1369"/>
                  <a:pt x="1998" y="1368"/>
                </a:cubicBezTo>
                <a:cubicBezTo>
                  <a:pt x="1991" y="1368"/>
                  <a:pt x="1985" y="1367"/>
                  <a:pt x="1980" y="1368"/>
                </a:cubicBezTo>
                <a:cubicBezTo>
                  <a:pt x="1977" y="1368"/>
                  <a:pt x="1977" y="1369"/>
                  <a:pt x="1976" y="1368"/>
                </a:cubicBezTo>
                <a:cubicBezTo>
                  <a:pt x="1976" y="1368"/>
                  <a:pt x="1973" y="1368"/>
                  <a:pt x="1973" y="1368"/>
                </a:cubicBezTo>
                <a:cubicBezTo>
                  <a:pt x="1970" y="1368"/>
                  <a:pt x="1969" y="1368"/>
                  <a:pt x="1968" y="1366"/>
                </a:cubicBezTo>
                <a:cubicBezTo>
                  <a:pt x="1967" y="1365"/>
                  <a:pt x="1961" y="1368"/>
                  <a:pt x="1962" y="1365"/>
                </a:cubicBezTo>
                <a:cubicBezTo>
                  <a:pt x="1965" y="1362"/>
                  <a:pt x="1969" y="1361"/>
                  <a:pt x="1975" y="1362"/>
                </a:cubicBezTo>
                <a:cubicBezTo>
                  <a:pt x="1975" y="1359"/>
                  <a:pt x="1975" y="1356"/>
                  <a:pt x="1975" y="1354"/>
                </a:cubicBezTo>
                <a:cubicBezTo>
                  <a:pt x="1977" y="1354"/>
                  <a:pt x="1978" y="1353"/>
                  <a:pt x="1980" y="1352"/>
                </a:cubicBezTo>
                <a:cubicBezTo>
                  <a:pt x="1992" y="1353"/>
                  <a:pt x="2006" y="1350"/>
                  <a:pt x="2017" y="1349"/>
                </a:cubicBezTo>
                <a:cubicBezTo>
                  <a:pt x="2018" y="1349"/>
                  <a:pt x="2021" y="1349"/>
                  <a:pt x="2022" y="1349"/>
                </a:cubicBezTo>
                <a:cubicBezTo>
                  <a:pt x="2025" y="1350"/>
                  <a:pt x="2023" y="1350"/>
                  <a:pt x="2026" y="1349"/>
                </a:cubicBezTo>
                <a:cubicBezTo>
                  <a:pt x="2030" y="1348"/>
                  <a:pt x="2034" y="1351"/>
                  <a:pt x="2033" y="1346"/>
                </a:cubicBezTo>
                <a:cubicBezTo>
                  <a:pt x="2026" y="1350"/>
                  <a:pt x="2018" y="1346"/>
                  <a:pt x="2014" y="1346"/>
                </a:cubicBezTo>
                <a:cubicBezTo>
                  <a:pt x="2009" y="1346"/>
                  <a:pt x="2010" y="1349"/>
                  <a:pt x="2008" y="1346"/>
                </a:cubicBezTo>
                <a:cubicBezTo>
                  <a:pt x="2008" y="1346"/>
                  <a:pt x="2005" y="1346"/>
                  <a:pt x="2005" y="1346"/>
                </a:cubicBezTo>
                <a:cubicBezTo>
                  <a:pt x="1996" y="1345"/>
                  <a:pt x="1986" y="1345"/>
                  <a:pt x="1977" y="1346"/>
                </a:cubicBezTo>
                <a:cubicBezTo>
                  <a:pt x="1974" y="1346"/>
                  <a:pt x="1967" y="1350"/>
                  <a:pt x="1964" y="1346"/>
                </a:cubicBezTo>
                <a:cubicBezTo>
                  <a:pt x="1964" y="1340"/>
                  <a:pt x="1973" y="1342"/>
                  <a:pt x="1973" y="1336"/>
                </a:cubicBezTo>
                <a:cubicBezTo>
                  <a:pt x="1970" y="1336"/>
                  <a:pt x="1967" y="1337"/>
                  <a:pt x="1968" y="1333"/>
                </a:cubicBezTo>
                <a:cubicBezTo>
                  <a:pt x="1962" y="1333"/>
                  <a:pt x="1955" y="1334"/>
                  <a:pt x="1956" y="1328"/>
                </a:cubicBezTo>
                <a:cubicBezTo>
                  <a:pt x="1959" y="1328"/>
                  <a:pt x="1962" y="1328"/>
                  <a:pt x="1965" y="1328"/>
                </a:cubicBezTo>
                <a:cubicBezTo>
                  <a:pt x="1968" y="1327"/>
                  <a:pt x="1969" y="1325"/>
                  <a:pt x="1973" y="1324"/>
                </a:cubicBezTo>
                <a:cubicBezTo>
                  <a:pt x="1975" y="1323"/>
                  <a:pt x="1975" y="1325"/>
                  <a:pt x="1976" y="1325"/>
                </a:cubicBezTo>
                <a:cubicBezTo>
                  <a:pt x="1976" y="1325"/>
                  <a:pt x="1977" y="1324"/>
                  <a:pt x="1978" y="1324"/>
                </a:cubicBezTo>
                <a:cubicBezTo>
                  <a:pt x="1983" y="1322"/>
                  <a:pt x="1988" y="1324"/>
                  <a:pt x="1992" y="1324"/>
                </a:cubicBezTo>
                <a:cubicBezTo>
                  <a:pt x="1993" y="1323"/>
                  <a:pt x="1994" y="1322"/>
                  <a:pt x="1995" y="1322"/>
                </a:cubicBezTo>
                <a:cubicBezTo>
                  <a:pt x="1997" y="1322"/>
                  <a:pt x="1996" y="1323"/>
                  <a:pt x="1996" y="1324"/>
                </a:cubicBezTo>
                <a:cubicBezTo>
                  <a:pt x="1998" y="1324"/>
                  <a:pt x="1999" y="1322"/>
                  <a:pt x="2000" y="1322"/>
                </a:cubicBezTo>
                <a:cubicBezTo>
                  <a:pt x="2007" y="1322"/>
                  <a:pt x="2012" y="1322"/>
                  <a:pt x="2015" y="1319"/>
                </a:cubicBezTo>
                <a:cubicBezTo>
                  <a:pt x="2002" y="1321"/>
                  <a:pt x="1986" y="1319"/>
                  <a:pt x="1973" y="1320"/>
                </a:cubicBezTo>
                <a:cubicBezTo>
                  <a:pt x="1971" y="1321"/>
                  <a:pt x="1971" y="1322"/>
                  <a:pt x="1968" y="1322"/>
                </a:cubicBezTo>
                <a:cubicBezTo>
                  <a:pt x="1966" y="1322"/>
                  <a:pt x="1965" y="1321"/>
                  <a:pt x="1962" y="1320"/>
                </a:cubicBezTo>
                <a:cubicBezTo>
                  <a:pt x="1960" y="1320"/>
                  <a:pt x="1960" y="1322"/>
                  <a:pt x="1958" y="1322"/>
                </a:cubicBezTo>
                <a:cubicBezTo>
                  <a:pt x="1958" y="1322"/>
                  <a:pt x="1957" y="1321"/>
                  <a:pt x="1956" y="1320"/>
                </a:cubicBezTo>
                <a:cubicBezTo>
                  <a:pt x="1952" y="1319"/>
                  <a:pt x="1950" y="1322"/>
                  <a:pt x="1948" y="1322"/>
                </a:cubicBezTo>
                <a:cubicBezTo>
                  <a:pt x="1946" y="1322"/>
                  <a:pt x="1947" y="1321"/>
                  <a:pt x="1947" y="1320"/>
                </a:cubicBezTo>
                <a:cubicBezTo>
                  <a:pt x="1946" y="1320"/>
                  <a:pt x="1943" y="1322"/>
                  <a:pt x="1944" y="1322"/>
                </a:cubicBezTo>
                <a:cubicBezTo>
                  <a:pt x="1940" y="1321"/>
                  <a:pt x="1938" y="1321"/>
                  <a:pt x="1939" y="1317"/>
                </a:cubicBezTo>
                <a:cubicBezTo>
                  <a:pt x="1944" y="1315"/>
                  <a:pt x="1945" y="1318"/>
                  <a:pt x="1952" y="1317"/>
                </a:cubicBezTo>
                <a:cubicBezTo>
                  <a:pt x="1953" y="1317"/>
                  <a:pt x="1955" y="1315"/>
                  <a:pt x="1958" y="1314"/>
                </a:cubicBezTo>
                <a:cubicBezTo>
                  <a:pt x="1958" y="1314"/>
                  <a:pt x="1960" y="1316"/>
                  <a:pt x="1961" y="1316"/>
                </a:cubicBezTo>
                <a:cubicBezTo>
                  <a:pt x="1963" y="1316"/>
                  <a:pt x="1963" y="1314"/>
                  <a:pt x="1966" y="1314"/>
                </a:cubicBezTo>
                <a:cubicBezTo>
                  <a:pt x="1970" y="1314"/>
                  <a:pt x="1976" y="1316"/>
                  <a:pt x="1978" y="1311"/>
                </a:cubicBezTo>
                <a:cubicBezTo>
                  <a:pt x="1974" y="1305"/>
                  <a:pt x="1963" y="1305"/>
                  <a:pt x="1954" y="1305"/>
                </a:cubicBezTo>
                <a:cubicBezTo>
                  <a:pt x="1954" y="1302"/>
                  <a:pt x="1954" y="1301"/>
                  <a:pt x="1955" y="1300"/>
                </a:cubicBezTo>
                <a:cubicBezTo>
                  <a:pt x="1953" y="1300"/>
                  <a:pt x="1950" y="1300"/>
                  <a:pt x="1949" y="1298"/>
                </a:cubicBezTo>
                <a:cubicBezTo>
                  <a:pt x="1944" y="1298"/>
                  <a:pt x="1937" y="1299"/>
                  <a:pt x="1932" y="1298"/>
                </a:cubicBezTo>
                <a:cubicBezTo>
                  <a:pt x="1931" y="1298"/>
                  <a:pt x="1930" y="1297"/>
                  <a:pt x="1931" y="1297"/>
                </a:cubicBezTo>
                <a:cubicBezTo>
                  <a:pt x="1927" y="1296"/>
                  <a:pt x="1921" y="1298"/>
                  <a:pt x="1921" y="1293"/>
                </a:cubicBezTo>
                <a:cubicBezTo>
                  <a:pt x="1928" y="1290"/>
                  <a:pt x="1941" y="1292"/>
                  <a:pt x="1947" y="1287"/>
                </a:cubicBezTo>
                <a:cubicBezTo>
                  <a:pt x="1939" y="1284"/>
                  <a:pt x="1931" y="1284"/>
                  <a:pt x="1922" y="1286"/>
                </a:cubicBezTo>
                <a:cubicBezTo>
                  <a:pt x="1920" y="1284"/>
                  <a:pt x="1917" y="1283"/>
                  <a:pt x="1919" y="1278"/>
                </a:cubicBezTo>
                <a:cubicBezTo>
                  <a:pt x="1915" y="1278"/>
                  <a:pt x="1916" y="1275"/>
                  <a:pt x="1911" y="1276"/>
                </a:cubicBezTo>
                <a:cubicBezTo>
                  <a:pt x="1915" y="1273"/>
                  <a:pt x="1909" y="1272"/>
                  <a:pt x="1908" y="1270"/>
                </a:cubicBezTo>
                <a:cubicBezTo>
                  <a:pt x="1908" y="1266"/>
                  <a:pt x="1912" y="1263"/>
                  <a:pt x="1909" y="1260"/>
                </a:cubicBezTo>
                <a:cubicBezTo>
                  <a:pt x="1911" y="1260"/>
                  <a:pt x="1911" y="1258"/>
                  <a:pt x="1913" y="1257"/>
                </a:cubicBezTo>
                <a:cubicBezTo>
                  <a:pt x="1920" y="1258"/>
                  <a:pt x="1928" y="1256"/>
                  <a:pt x="1931" y="1255"/>
                </a:cubicBezTo>
                <a:cubicBezTo>
                  <a:pt x="1938" y="1254"/>
                  <a:pt x="1948" y="1254"/>
                  <a:pt x="1956" y="1254"/>
                </a:cubicBezTo>
                <a:cubicBezTo>
                  <a:pt x="1957" y="1254"/>
                  <a:pt x="1958" y="1252"/>
                  <a:pt x="1959" y="1252"/>
                </a:cubicBezTo>
                <a:cubicBezTo>
                  <a:pt x="1960" y="1252"/>
                  <a:pt x="1960" y="1254"/>
                  <a:pt x="1962" y="1254"/>
                </a:cubicBezTo>
                <a:cubicBezTo>
                  <a:pt x="1963" y="1254"/>
                  <a:pt x="1963" y="1251"/>
                  <a:pt x="1965" y="1252"/>
                </a:cubicBezTo>
                <a:cubicBezTo>
                  <a:pt x="1967" y="1252"/>
                  <a:pt x="1971" y="1252"/>
                  <a:pt x="1968" y="1251"/>
                </a:cubicBezTo>
                <a:cubicBezTo>
                  <a:pt x="1958" y="1250"/>
                  <a:pt x="1945" y="1252"/>
                  <a:pt x="1940" y="1252"/>
                </a:cubicBezTo>
                <a:cubicBezTo>
                  <a:pt x="1935" y="1253"/>
                  <a:pt x="1931" y="1250"/>
                  <a:pt x="1928" y="1251"/>
                </a:cubicBezTo>
                <a:cubicBezTo>
                  <a:pt x="1924" y="1251"/>
                  <a:pt x="1923" y="1256"/>
                  <a:pt x="1920" y="1254"/>
                </a:cubicBezTo>
                <a:cubicBezTo>
                  <a:pt x="1921" y="1249"/>
                  <a:pt x="1916" y="1251"/>
                  <a:pt x="1917" y="1246"/>
                </a:cubicBezTo>
                <a:cubicBezTo>
                  <a:pt x="1925" y="1245"/>
                  <a:pt x="1934" y="1243"/>
                  <a:pt x="1942" y="1243"/>
                </a:cubicBezTo>
                <a:cubicBezTo>
                  <a:pt x="1944" y="1243"/>
                  <a:pt x="1945" y="1244"/>
                  <a:pt x="1947" y="1244"/>
                </a:cubicBezTo>
                <a:cubicBezTo>
                  <a:pt x="1950" y="1245"/>
                  <a:pt x="1955" y="1246"/>
                  <a:pt x="1956" y="1241"/>
                </a:cubicBezTo>
                <a:cubicBezTo>
                  <a:pt x="1950" y="1243"/>
                  <a:pt x="1942" y="1243"/>
                  <a:pt x="1938" y="1240"/>
                </a:cubicBezTo>
                <a:cubicBezTo>
                  <a:pt x="1935" y="1228"/>
                  <a:pt x="1947" y="1232"/>
                  <a:pt x="1955" y="1232"/>
                </a:cubicBezTo>
                <a:cubicBezTo>
                  <a:pt x="1959" y="1229"/>
                  <a:pt x="1953" y="1228"/>
                  <a:pt x="1957" y="1227"/>
                </a:cubicBezTo>
                <a:cubicBezTo>
                  <a:pt x="1963" y="1226"/>
                  <a:pt x="1971" y="1225"/>
                  <a:pt x="1977" y="1225"/>
                </a:cubicBezTo>
                <a:cubicBezTo>
                  <a:pt x="1981" y="1225"/>
                  <a:pt x="1986" y="1227"/>
                  <a:pt x="1988" y="1224"/>
                </a:cubicBezTo>
                <a:cubicBezTo>
                  <a:pt x="1986" y="1224"/>
                  <a:pt x="1985" y="1223"/>
                  <a:pt x="1985" y="1221"/>
                </a:cubicBezTo>
                <a:cubicBezTo>
                  <a:pt x="1989" y="1222"/>
                  <a:pt x="1993" y="1222"/>
                  <a:pt x="1995" y="1221"/>
                </a:cubicBezTo>
                <a:cubicBezTo>
                  <a:pt x="1998" y="1219"/>
                  <a:pt x="2001" y="1220"/>
                  <a:pt x="2004" y="1219"/>
                </a:cubicBezTo>
                <a:cubicBezTo>
                  <a:pt x="2005" y="1218"/>
                  <a:pt x="2004" y="1214"/>
                  <a:pt x="2008" y="1216"/>
                </a:cubicBezTo>
                <a:cubicBezTo>
                  <a:pt x="2011" y="1215"/>
                  <a:pt x="2011" y="1219"/>
                  <a:pt x="2015" y="1217"/>
                </a:cubicBezTo>
                <a:cubicBezTo>
                  <a:pt x="2018" y="1214"/>
                  <a:pt x="2023" y="1214"/>
                  <a:pt x="2028" y="1213"/>
                </a:cubicBezTo>
                <a:cubicBezTo>
                  <a:pt x="2034" y="1214"/>
                  <a:pt x="2036" y="1218"/>
                  <a:pt x="2039" y="1211"/>
                </a:cubicBezTo>
                <a:cubicBezTo>
                  <a:pt x="2038" y="1209"/>
                  <a:pt x="2035" y="1211"/>
                  <a:pt x="2033" y="1211"/>
                </a:cubicBezTo>
                <a:cubicBezTo>
                  <a:pt x="2021" y="1212"/>
                  <a:pt x="2006" y="1212"/>
                  <a:pt x="1998" y="1213"/>
                </a:cubicBezTo>
                <a:cubicBezTo>
                  <a:pt x="1993" y="1213"/>
                  <a:pt x="1987" y="1212"/>
                  <a:pt x="1986" y="1211"/>
                </a:cubicBezTo>
                <a:cubicBezTo>
                  <a:pt x="1984" y="1210"/>
                  <a:pt x="1983" y="1210"/>
                  <a:pt x="1983" y="1208"/>
                </a:cubicBezTo>
                <a:cubicBezTo>
                  <a:pt x="1983" y="1205"/>
                  <a:pt x="1997" y="1208"/>
                  <a:pt x="1992" y="1205"/>
                </a:cubicBezTo>
                <a:cubicBezTo>
                  <a:pt x="1988" y="1205"/>
                  <a:pt x="1984" y="1205"/>
                  <a:pt x="1980" y="1205"/>
                </a:cubicBezTo>
                <a:cubicBezTo>
                  <a:pt x="1980" y="1212"/>
                  <a:pt x="1971" y="1211"/>
                  <a:pt x="1964" y="1211"/>
                </a:cubicBezTo>
                <a:cubicBezTo>
                  <a:pt x="1965" y="1208"/>
                  <a:pt x="1966" y="1209"/>
                  <a:pt x="1962" y="1208"/>
                </a:cubicBezTo>
                <a:cubicBezTo>
                  <a:pt x="1959" y="1207"/>
                  <a:pt x="1953" y="1205"/>
                  <a:pt x="1948" y="1206"/>
                </a:cubicBezTo>
                <a:cubicBezTo>
                  <a:pt x="1948" y="1208"/>
                  <a:pt x="1948" y="1211"/>
                  <a:pt x="1947" y="1211"/>
                </a:cubicBezTo>
                <a:cubicBezTo>
                  <a:pt x="1944" y="1207"/>
                  <a:pt x="1932" y="1212"/>
                  <a:pt x="1929" y="1208"/>
                </a:cubicBezTo>
                <a:cubicBezTo>
                  <a:pt x="1928" y="1210"/>
                  <a:pt x="1928" y="1215"/>
                  <a:pt x="1923" y="1214"/>
                </a:cubicBezTo>
                <a:cubicBezTo>
                  <a:pt x="1918" y="1214"/>
                  <a:pt x="1917" y="1209"/>
                  <a:pt x="1912" y="1208"/>
                </a:cubicBezTo>
                <a:cubicBezTo>
                  <a:pt x="1908" y="1211"/>
                  <a:pt x="1902" y="1209"/>
                  <a:pt x="1898" y="1209"/>
                </a:cubicBezTo>
                <a:cubicBezTo>
                  <a:pt x="1896" y="1210"/>
                  <a:pt x="1896" y="1211"/>
                  <a:pt x="1893" y="1211"/>
                </a:cubicBezTo>
                <a:cubicBezTo>
                  <a:pt x="1890" y="1211"/>
                  <a:pt x="1889" y="1209"/>
                  <a:pt x="1887" y="1209"/>
                </a:cubicBezTo>
                <a:cubicBezTo>
                  <a:pt x="1888" y="1209"/>
                  <a:pt x="1886" y="1211"/>
                  <a:pt x="1885" y="1211"/>
                </a:cubicBezTo>
                <a:cubicBezTo>
                  <a:pt x="1882" y="1212"/>
                  <a:pt x="1879" y="1211"/>
                  <a:pt x="1876" y="1211"/>
                </a:cubicBezTo>
                <a:cubicBezTo>
                  <a:pt x="1875" y="1211"/>
                  <a:pt x="1874" y="1213"/>
                  <a:pt x="1873" y="1213"/>
                </a:cubicBezTo>
                <a:cubicBezTo>
                  <a:pt x="1871" y="1213"/>
                  <a:pt x="1870" y="1211"/>
                  <a:pt x="1868" y="1211"/>
                </a:cubicBezTo>
                <a:cubicBezTo>
                  <a:pt x="1865" y="1211"/>
                  <a:pt x="1859" y="1212"/>
                  <a:pt x="1857" y="1208"/>
                </a:cubicBezTo>
                <a:cubicBezTo>
                  <a:pt x="1859" y="1208"/>
                  <a:pt x="1862" y="1208"/>
                  <a:pt x="1864" y="1208"/>
                </a:cubicBezTo>
                <a:cubicBezTo>
                  <a:pt x="1865" y="1208"/>
                  <a:pt x="1865" y="1206"/>
                  <a:pt x="1865" y="1206"/>
                </a:cubicBezTo>
                <a:cubicBezTo>
                  <a:pt x="1867" y="1206"/>
                  <a:pt x="1872" y="1211"/>
                  <a:pt x="1872" y="1205"/>
                </a:cubicBezTo>
                <a:cubicBezTo>
                  <a:pt x="1869" y="1202"/>
                  <a:pt x="1863" y="1203"/>
                  <a:pt x="1857" y="1203"/>
                </a:cubicBezTo>
                <a:cubicBezTo>
                  <a:pt x="1852" y="1203"/>
                  <a:pt x="1846" y="1205"/>
                  <a:pt x="1843" y="1201"/>
                </a:cubicBezTo>
                <a:cubicBezTo>
                  <a:pt x="1845" y="1200"/>
                  <a:pt x="1850" y="1199"/>
                  <a:pt x="1853" y="1198"/>
                </a:cubicBezTo>
                <a:cubicBezTo>
                  <a:pt x="1860" y="1198"/>
                  <a:pt x="1869" y="1199"/>
                  <a:pt x="1877" y="1198"/>
                </a:cubicBezTo>
                <a:cubicBezTo>
                  <a:pt x="1879" y="1198"/>
                  <a:pt x="1879" y="1197"/>
                  <a:pt x="1881" y="1197"/>
                </a:cubicBezTo>
                <a:cubicBezTo>
                  <a:pt x="1886" y="1196"/>
                  <a:pt x="1890" y="1197"/>
                  <a:pt x="1894" y="1197"/>
                </a:cubicBezTo>
                <a:cubicBezTo>
                  <a:pt x="1892" y="1191"/>
                  <a:pt x="1901" y="1196"/>
                  <a:pt x="1900" y="1192"/>
                </a:cubicBezTo>
                <a:cubicBezTo>
                  <a:pt x="1898" y="1192"/>
                  <a:pt x="1897" y="1192"/>
                  <a:pt x="1897" y="1189"/>
                </a:cubicBezTo>
                <a:cubicBezTo>
                  <a:pt x="1900" y="1186"/>
                  <a:pt x="1908" y="1188"/>
                  <a:pt x="1913" y="1187"/>
                </a:cubicBezTo>
                <a:cubicBezTo>
                  <a:pt x="1914" y="1185"/>
                  <a:pt x="1915" y="1184"/>
                  <a:pt x="1916" y="1182"/>
                </a:cubicBezTo>
                <a:cubicBezTo>
                  <a:pt x="1919" y="1186"/>
                  <a:pt x="1924" y="1186"/>
                  <a:pt x="1930" y="1186"/>
                </a:cubicBezTo>
                <a:cubicBezTo>
                  <a:pt x="1930" y="1184"/>
                  <a:pt x="1931" y="1181"/>
                  <a:pt x="1931" y="1179"/>
                </a:cubicBezTo>
                <a:cubicBezTo>
                  <a:pt x="1922" y="1177"/>
                  <a:pt x="1909" y="1179"/>
                  <a:pt x="1901" y="1176"/>
                </a:cubicBezTo>
                <a:cubicBezTo>
                  <a:pt x="1902" y="1174"/>
                  <a:pt x="1903" y="1173"/>
                  <a:pt x="1903" y="1170"/>
                </a:cubicBezTo>
                <a:cubicBezTo>
                  <a:pt x="1898" y="1170"/>
                  <a:pt x="1894" y="1169"/>
                  <a:pt x="1892" y="1167"/>
                </a:cubicBezTo>
                <a:cubicBezTo>
                  <a:pt x="1900" y="1164"/>
                  <a:pt x="1910" y="1156"/>
                  <a:pt x="1920" y="1160"/>
                </a:cubicBezTo>
                <a:cubicBezTo>
                  <a:pt x="1922" y="1158"/>
                  <a:pt x="1924" y="1158"/>
                  <a:pt x="1927" y="1157"/>
                </a:cubicBezTo>
                <a:cubicBezTo>
                  <a:pt x="1936" y="1155"/>
                  <a:pt x="1950" y="1157"/>
                  <a:pt x="1958" y="1154"/>
                </a:cubicBezTo>
                <a:cubicBezTo>
                  <a:pt x="1960" y="1154"/>
                  <a:pt x="1963" y="1154"/>
                  <a:pt x="1963" y="1152"/>
                </a:cubicBezTo>
                <a:cubicBezTo>
                  <a:pt x="1961" y="1152"/>
                  <a:pt x="1959" y="1152"/>
                  <a:pt x="1957" y="1152"/>
                </a:cubicBezTo>
                <a:cubicBezTo>
                  <a:pt x="1949" y="1153"/>
                  <a:pt x="1942" y="1151"/>
                  <a:pt x="1938" y="1151"/>
                </a:cubicBezTo>
                <a:cubicBezTo>
                  <a:pt x="1933" y="1150"/>
                  <a:pt x="1926" y="1150"/>
                  <a:pt x="1922" y="1151"/>
                </a:cubicBezTo>
                <a:cubicBezTo>
                  <a:pt x="1920" y="1151"/>
                  <a:pt x="1919" y="1153"/>
                  <a:pt x="1918" y="1151"/>
                </a:cubicBezTo>
                <a:cubicBezTo>
                  <a:pt x="1917" y="1150"/>
                  <a:pt x="1916" y="1152"/>
                  <a:pt x="1916" y="1152"/>
                </a:cubicBezTo>
                <a:cubicBezTo>
                  <a:pt x="1914" y="1152"/>
                  <a:pt x="1914" y="1151"/>
                  <a:pt x="1911" y="1151"/>
                </a:cubicBezTo>
                <a:cubicBezTo>
                  <a:pt x="1909" y="1150"/>
                  <a:pt x="1905" y="1152"/>
                  <a:pt x="1904" y="1149"/>
                </a:cubicBezTo>
                <a:cubicBezTo>
                  <a:pt x="1904" y="1147"/>
                  <a:pt x="1906" y="1148"/>
                  <a:pt x="1908" y="1148"/>
                </a:cubicBezTo>
                <a:cubicBezTo>
                  <a:pt x="1913" y="1147"/>
                  <a:pt x="1917" y="1146"/>
                  <a:pt x="1923" y="1146"/>
                </a:cubicBezTo>
                <a:cubicBezTo>
                  <a:pt x="1924" y="1146"/>
                  <a:pt x="1925" y="1144"/>
                  <a:pt x="1926" y="1144"/>
                </a:cubicBezTo>
                <a:cubicBezTo>
                  <a:pt x="1927" y="1144"/>
                  <a:pt x="1926" y="1146"/>
                  <a:pt x="1929" y="1146"/>
                </a:cubicBezTo>
                <a:cubicBezTo>
                  <a:pt x="1929" y="1146"/>
                  <a:pt x="1929" y="1145"/>
                  <a:pt x="1929" y="1144"/>
                </a:cubicBezTo>
                <a:cubicBezTo>
                  <a:pt x="1930" y="1144"/>
                  <a:pt x="1934" y="1143"/>
                  <a:pt x="1935" y="1143"/>
                </a:cubicBezTo>
                <a:cubicBezTo>
                  <a:pt x="1939" y="1143"/>
                  <a:pt x="1943" y="1146"/>
                  <a:pt x="1948" y="1144"/>
                </a:cubicBezTo>
                <a:cubicBezTo>
                  <a:pt x="1953" y="1142"/>
                  <a:pt x="1960" y="1139"/>
                  <a:pt x="1969" y="1138"/>
                </a:cubicBezTo>
                <a:cubicBezTo>
                  <a:pt x="1971" y="1138"/>
                  <a:pt x="1975" y="1139"/>
                  <a:pt x="1978" y="1138"/>
                </a:cubicBezTo>
                <a:cubicBezTo>
                  <a:pt x="1980" y="1138"/>
                  <a:pt x="1980" y="1137"/>
                  <a:pt x="1983" y="1136"/>
                </a:cubicBezTo>
                <a:cubicBezTo>
                  <a:pt x="1989" y="1136"/>
                  <a:pt x="1997" y="1137"/>
                  <a:pt x="2003" y="1136"/>
                </a:cubicBezTo>
                <a:cubicBezTo>
                  <a:pt x="2005" y="1136"/>
                  <a:pt x="2005" y="1135"/>
                  <a:pt x="2006" y="1135"/>
                </a:cubicBezTo>
                <a:cubicBezTo>
                  <a:pt x="2008" y="1134"/>
                  <a:pt x="2011" y="1136"/>
                  <a:pt x="2013" y="1135"/>
                </a:cubicBezTo>
                <a:cubicBezTo>
                  <a:pt x="2014" y="1134"/>
                  <a:pt x="2014" y="1130"/>
                  <a:pt x="2016" y="1130"/>
                </a:cubicBezTo>
                <a:cubicBezTo>
                  <a:pt x="2019" y="1130"/>
                  <a:pt x="2024" y="1132"/>
                  <a:pt x="2023" y="1127"/>
                </a:cubicBezTo>
                <a:cubicBezTo>
                  <a:pt x="2013" y="1126"/>
                  <a:pt x="2000" y="1127"/>
                  <a:pt x="1994" y="1129"/>
                </a:cubicBezTo>
                <a:cubicBezTo>
                  <a:pt x="1993" y="1129"/>
                  <a:pt x="1993" y="1130"/>
                  <a:pt x="1993" y="1130"/>
                </a:cubicBezTo>
                <a:cubicBezTo>
                  <a:pt x="1991" y="1131"/>
                  <a:pt x="1990" y="1129"/>
                  <a:pt x="1989" y="1129"/>
                </a:cubicBezTo>
                <a:cubicBezTo>
                  <a:pt x="1991" y="1129"/>
                  <a:pt x="1993" y="1128"/>
                  <a:pt x="1993" y="1127"/>
                </a:cubicBezTo>
                <a:cubicBezTo>
                  <a:pt x="1989" y="1127"/>
                  <a:pt x="1985" y="1127"/>
                  <a:pt x="1982" y="1127"/>
                </a:cubicBezTo>
                <a:cubicBezTo>
                  <a:pt x="1981" y="1126"/>
                  <a:pt x="1980" y="1125"/>
                  <a:pt x="1979" y="1125"/>
                </a:cubicBezTo>
                <a:cubicBezTo>
                  <a:pt x="1977" y="1123"/>
                  <a:pt x="1977" y="1119"/>
                  <a:pt x="1974" y="1119"/>
                </a:cubicBezTo>
                <a:cubicBezTo>
                  <a:pt x="1972" y="1121"/>
                  <a:pt x="1963" y="1124"/>
                  <a:pt x="1960" y="1121"/>
                </a:cubicBezTo>
                <a:cubicBezTo>
                  <a:pt x="1970" y="1113"/>
                  <a:pt x="1989" y="1117"/>
                  <a:pt x="2006" y="1116"/>
                </a:cubicBezTo>
                <a:cubicBezTo>
                  <a:pt x="2007" y="1116"/>
                  <a:pt x="2008" y="1114"/>
                  <a:pt x="2009" y="1114"/>
                </a:cubicBezTo>
                <a:cubicBezTo>
                  <a:pt x="2011" y="1114"/>
                  <a:pt x="2011" y="1116"/>
                  <a:pt x="2012" y="1116"/>
                </a:cubicBezTo>
                <a:cubicBezTo>
                  <a:pt x="2012" y="1116"/>
                  <a:pt x="2013" y="1114"/>
                  <a:pt x="2014" y="1114"/>
                </a:cubicBezTo>
                <a:cubicBezTo>
                  <a:pt x="2021" y="1113"/>
                  <a:pt x="2020" y="1118"/>
                  <a:pt x="2023" y="1114"/>
                </a:cubicBezTo>
                <a:cubicBezTo>
                  <a:pt x="2026" y="1111"/>
                  <a:pt x="2046" y="1115"/>
                  <a:pt x="2050" y="1114"/>
                </a:cubicBezTo>
                <a:cubicBezTo>
                  <a:pt x="2051" y="1114"/>
                  <a:pt x="2051" y="1113"/>
                  <a:pt x="2052" y="1113"/>
                </a:cubicBezTo>
                <a:cubicBezTo>
                  <a:pt x="2053" y="1112"/>
                  <a:pt x="2053" y="1114"/>
                  <a:pt x="2055" y="1114"/>
                </a:cubicBezTo>
                <a:cubicBezTo>
                  <a:pt x="2055" y="1114"/>
                  <a:pt x="2055" y="1113"/>
                  <a:pt x="2055" y="1113"/>
                </a:cubicBezTo>
                <a:cubicBezTo>
                  <a:pt x="2057" y="1111"/>
                  <a:pt x="2061" y="1113"/>
                  <a:pt x="2063" y="1111"/>
                </a:cubicBezTo>
                <a:cubicBezTo>
                  <a:pt x="2068" y="1106"/>
                  <a:pt x="2082" y="1112"/>
                  <a:pt x="2090" y="1110"/>
                </a:cubicBezTo>
                <a:cubicBezTo>
                  <a:pt x="2091" y="1105"/>
                  <a:pt x="2085" y="1107"/>
                  <a:pt x="2083" y="1106"/>
                </a:cubicBezTo>
                <a:cubicBezTo>
                  <a:pt x="2078" y="1106"/>
                  <a:pt x="2072" y="1108"/>
                  <a:pt x="2071" y="1108"/>
                </a:cubicBezTo>
                <a:cubicBezTo>
                  <a:pt x="2071" y="1108"/>
                  <a:pt x="2071" y="1106"/>
                  <a:pt x="2069" y="1106"/>
                </a:cubicBezTo>
                <a:cubicBezTo>
                  <a:pt x="2069" y="1106"/>
                  <a:pt x="2069" y="1108"/>
                  <a:pt x="2068" y="1108"/>
                </a:cubicBezTo>
                <a:cubicBezTo>
                  <a:pt x="2066" y="1108"/>
                  <a:pt x="2065" y="1107"/>
                  <a:pt x="2063" y="1106"/>
                </a:cubicBezTo>
                <a:cubicBezTo>
                  <a:pt x="2057" y="1106"/>
                  <a:pt x="2055" y="1105"/>
                  <a:pt x="2052" y="1105"/>
                </a:cubicBezTo>
                <a:cubicBezTo>
                  <a:pt x="2046" y="1104"/>
                  <a:pt x="2047" y="1107"/>
                  <a:pt x="2046" y="1105"/>
                </a:cubicBezTo>
                <a:cubicBezTo>
                  <a:pt x="2045" y="1104"/>
                  <a:pt x="2039" y="1105"/>
                  <a:pt x="2038" y="1105"/>
                </a:cubicBezTo>
                <a:cubicBezTo>
                  <a:pt x="2033" y="1105"/>
                  <a:pt x="2033" y="1106"/>
                  <a:pt x="2030" y="1105"/>
                </a:cubicBezTo>
                <a:cubicBezTo>
                  <a:pt x="2024" y="1103"/>
                  <a:pt x="2020" y="1104"/>
                  <a:pt x="2019" y="1105"/>
                </a:cubicBezTo>
                <a:cubicBezTo>
                  <a:pt x="2018" y="1105"/>
                  <a:pt x="2017" y="1105"/>
                  <a:pt x="2016" y="1105"/>
                </a:cubicBezTo>
                <a:cubicBezTo>
                  <a:pt x="2010" y="1105"/>
                  <a:pt x="2006" y="1107"/>
                  <a:pt x="2005" y="1105"/>
                </a:cubicBezTo>
                <a:cubicBezTo>
                  <a:pt x="2004" y="1103"/>
                  <a:pt x="1992" y="1105"/>
                  <a:pt x="1990" y="1105"/>
                </a:cubicBezTo>
                <a:cubicBezTo>
                  <a:pt x="1987" y="1105"/>
                  <a:pt x="1984" y="1106"/>
                  <a:pt x="1981" y="1105"/>
                </a:cubicBezTo>
                <a:cubicBezTo>
                  <a:pt x="1983" y="1104"/>
                  <a:pt x="1982" y="1099"/>
                  <a:pt x="1984" y="1098"/>
                </a:cubicBezTo>
                <a:cubicBezTo>
                  <a:pt x="1992" y="1097"/>
                  <a:pt x="1992" y="1101"/>
                  <a:pt x="1997" y="1102"/>
                </a:cubicBezTo>
                <a:cubicBezTo>
                  <a:pt x="2001" y="1102"/>
                  <a:pt x="1999" y="1097"/>
                  <a:pt x="2002" y="1097"/>
                </a:cubicBezTo>
                <a:cubicBezTo>
                  <a:pt x="2005" y="1097"/>
                  <a:pt x="2005" y="1095"/>
                  <a:pt x="2008" y="1095"/>
                </a:cubicBezTo>
                <a:cubicBezTo>
                  <a:pt x="2014" y="1098"/>
                  <a:pt x="2019" y="1096"/>
                  <a:pt x="2024" y="1095"/>
                </a:cubicBezTo>
                <a:cubicBezTo>
                  <a:pt x="2030" y="1095"/>
                  <a:pt x="2037" y="1096"/>
                  <a:pt x="2041" y="1095"/>
                </a:cubicBezTo>
                <a:cubicBezTo>
                  <a:pt x="2044" y="1095"/>
                  <a:pt x="2044" y="1092"/>
                  <a:pt x="2046" y="1092"/>
                </a:cubicBezTo>
                <a:cubicBezTo>
                  <a:pt x="2046" y="1092"/>
                  <a:pt x="2049" y="1095"/>
                  <a:pt x="2051" y="1094"/>
                </a:cubicBezTo>
                <a:cubicBezTo>
                  <a:pt x="2051" y="1088"/>
                  <a:pt x="2045" y="1090"/>
                  <a:pt x="2042" y="1090"/>
                </a:cubicBezTo>
                <a:cubicBezTo>
                  <a:pt x="2036" y="1092"/>
                  <a:pt x="2026" y="1093"/>
                  <a:pt x="2018" y="1092"/>
                </a:cubicBezTo>
                <a:cubicBezTo>
                  <a:pt x="2016" y="1092"/>
                  <a:pt x="2016" y="1090"/>
                  <a:pt x="2013" y="1090"/>
                </a:cubicBezTo>
                <a:cubicBezTo>
                  <a:pt x="2011" y="1090"/>
                  <a:pt x="2011" y="1092"/>
                  <a:pt x="2008" y="1092"/>
                </a:cubicBezTo>
                <a:cubicBezTo>
                  <a:pt x="2005" y="1093"/>
                  <a:pt x="2001" y="1092"/>
                  <a:pt x="1997" y="1092"/>
                </a:cubicBezTo>
                <a:cubicBezTo>
                  <a:pt x="1995" y="1092"/>
                  <a:pt x="1988" y="1094"/>
                  <a:pt x="1990" y="1089"/>
                </a:cubicBezTo>
                <a:cubicBezTo>
                  <a:pt x="1992" y="1085"/>
                  <a:pt x="1997" y="1088"/>
                  <a:pt x="2001" y="1087"/>
                </a:cubicBezTo>
                <a:cubicBezTo>
                  <a:pt x="2003" y="1087"/>
                  <a:pt x="2003" y="1086"/>
                  <a:pt x="2006" y="1086"/>
                </a:cubicBezTo>
                <a:cubicBezTo>
                  <a:pt x="2014" y="1085"/>
                  <a:pt x="2022" y="1085"/>
                  <a:pt x="2026" y="1084"/>
                </a:cubicBezTo>
                <a:cubicBezTo>
                  <a:pt x="2032" y="1083"/>
                  <a:pt x="2038" y="1084"/>
                  <a:pt x="2042" y="1083"/>
                </a:cubicBezTo>
                <a:cubicBezTo>
                  <a:pt x="2043" y="1082"/>
                  <a:pt x="2045" y="1080"/>
                  <a:pt x="2045" y="1079"/>
                </a:cubicBezTo>
                <a:cubicBezTo>
                  <a:pt x="2047" y="1079"/>
                  <a:pt x="2050" y="1080"/>
                  <a:pt x="2050" y="1078"/>
                </a:cubicBezTo>
                <a:cubicBezTo>
                  <a:pt x="2047" y="1075"/>
                  <a:pt x="2040" y="1077"/>
                  <a:pt x="2034" y="1076"/>
                </a:cubicBezTo>
                <a:cubicBezTo>
                  <a:pt x="2031" y="1076"/>
                  <a:pt x="2032" y="1071"/>
                  <a:pt x="2027" y="1071"/>
                </a:cubicBezTo>
                <a:cubicBezTo>
                  <a:pt x="2019" y="1075"/>
                  <a:pt x="2008" y="1072"/>
                  <a:pt x="1998" y="1071"/>
                </a:cubicBezTo>
                <a:cubicBezTo>
                  <a:pt x="1993" y="1071"/>
                  <a:pt x="1984" y="1074"/>
                  <a:pt x="1981" y="1068"/>
                </a:cubicBezTo>
                <a:cubicBezTo>
                  <a:pt x="1986" y="1067"/>
                  <a:pt x="1992" y="1064"/>
                  <a:pt x="1999" y="1064"/>
                </a:cubicBezTo>
                <a:cubicBezTo>
                  <a:pt x="2009" y="1062"/>
                  <a:pt x="2019" y="1064"/>
                  <a:pt x="2026" y="1062"/>
                </a:cubicBezTo>
                <a:cubicBezTo>
                  <a:pt x="2029" y="1061"/>
                  <a:pt x="2034" y="1058"/>
                  <a:pt x="2038" y="1059"/>
                </a:cubicBezTo>
                <a:cubicBezTo>
                  <a:pt x="2039" y="1052"/>
                  <a:pt x="2050" y="1055"/>
                  <a:pt x="2051" y="1049"/>
                </a:cubicBezTo>
                <a:cubicBezTo>
                  <a:pt x="2044" y="1049"/>
                  <a:pt x="2035" y="1052"/>
                  <a:pt x="2029" y="1049"/>
                </a:cubicBezTo>
                <a:cubicBezTo>
                  <a:pt x="2028" y="1049"/>
                  <a:pt x="2030" y="1044"/>
                  <a:pt x="2026" y="1046"/>
                </a:cubicBezTo>
                <a:cubicBezTo>
                  <a:pt x="2015" y="1048"/>
                  <a:pt x="1994" y="1048"/>
                  <a:pt x="1982" y="1048"/>
                </a:cubicBezTo>
                <a:cubicBezTo>
                  <a:pt x="1979" y="1047"/>
                  <a:pt x="1972" y="1050"/>
                  <a:pt x="1973" y="1044"/>
                </a:cubicBezTo>
                <a:cubicBezTo>
                  <a:pt x="1981" y="1043"/>
                  <a:pt x="1991" y="1044"/>
                  <a:pt x="2001" y="1043"/>
                </a:cubicBezTo>
                <a:cubicBezTo>
                  <a:pt x="2003" y="1043"/>
                  <a:pt x="2003" y="1041"/>
                  <a:pt x="2006" y="1041"/>
                </a:cubicBezTo>
                <a:cubicBezTo>
                  <a:pt x="2018" y="1041"/>
                  <a:pt x="2031" y="1043"/>
                  <a:pt x="2036" y="1038"/>
                </a:cubicBezTo>
                <a:cubicBezTo>
                  <a:pt x="2031" y="1035"/>
                  <a:pt x="2030" y="1039"/>
                  <a:pt x="2025" y="1040"/>
                </a:cubicBezTo>
                <a:cubicBezTo>
                  <a:pt x="2025" y="1038"/>
                  <a:pt x="2025" y="1037"/>
                  <a:pt x="2025" y="1035"/>
                </a:cubicBezTo>
                <a:cubicBezTo>
                  <a:pt x="2018" y="1034"/>
                  <a:pt x="2004" y="1038"/>
                  <a:pt x="2002" y="1032"/>
                </a:cubicBezTo>
                <a:cubicBezTo>
                  <a:pt x="2012" y="1029"/>
                  <a:pt x="2026" y="1029"/>
                  <a:pt x="2038" y="1027"/>
                </a:cubicBezTo>
                <a:cubicBezTo>
                  <a:pt x="2040" y="1022"/>
                  <a:pt x="2032" y="1025"/>
                  <a:pt x="2034" y="1019"/>
                </a:cubicBezTo>
                <a:cubicBezTo>
                  <a:pt x="2040" y="1018"/>
                  <a:pt x="2040" y="1018"/>
                  <a:pt x="2047" y="1019"/>
                </a:cubicBezTo>
                <a:cubicBezTo>
                  <a:pt x="2049" y="1017"/>
                  <a:pt x="2053" y="1016"/>
                  <a:pt x="2056" y="1014"/>
                </a:cubicBezTo>
                <a:cubicBezTo>
                  <a:pt x="2069" y="1014"/>
                  <a:pt x="2086" y="1016"/>
                  <a:pt x="2091" y="1011"/>
                </a:cubicBezTo>
                <a:cubicBezTo>
                  <a:pt x="2086" y="1012"/>
                  <a:pt x="2082" y="1010"/>
                  <a:pt x="2077" y="1010"/>
                </a:cubicBezTo>
                <a:cubicBezTo>
                  <a:pt x="2074" y="1009"/>
                  <a:pt x="2074" y="1011"/>
                  <a:pt x="2072" y="1010"/>
                </a:cubicBezTo>
                <a:cubicBezTo>
                  <a:pt x="2072" y="1009"/>
                  <a:pt x="2067" y="1010"/>
                  <a:pt x="2066" y="1010"/>
                </a:cubicBezTo>
                <a:cubicBezTo>
                  <a:pt x="2058" y="1008"/>
                  <a:pt x="2049" y="1008"/>
                  <a:pt x="2039" y="1006"/>
                </a:cubicBezTo>
                <a:cubicBezTo>
                  <a:pt x="2042" y="999"/>
                  <a:pt x="2035" y="1000"/>
                  <a:pt x="2035" y="995"/>
                </a:cubicBezTo>
                <a:cubicBezTo>
                  <a:pt x="2027" y="992"/>
                  <a:pt x="2023" y="1002"/>
                  <a:pt x="2017" y="997"/>
                </a:cubicBezTo>
                <a:cubicBezTo>
                  <a:pt x="2021" y="992"/>
                  <a:pt x="2026" y="989"/>
                  <a:pt x="2034" y="989"/>
                </a:cubicBezTo>
                <a:cubicBezTo>
                  <a:pt x="2034" y="986"/>
                  <a:pt x="2034" y="983"/>
                  <a:pt x="2037" y="984"/>
                </a:cubicBezTo>
                <a:cubicBezTo>
                  <a:pt x="2041" y="984"/>
                  <a:pt x="2038" y="990"/>
                  <a:pt x="2042" y="991"/>
                </a:cubicBezTo>
                <a:cubicBezTo>
                  <a:pt x="2044" y="988"/>
                  <a:pt x="2048" y="986"/>
                  <a:pt x="2051" y="984"/>
                </a:cubicBezTo>
                <a:cubicBezTo>
                  <a:pt x="2053" y="984"/>
                  <a:pt x="2054" y="984"/>
                  <a:pt x="2055" y="983"/>
                </a:cubicBezTo>
                <a:cubicBezTo>
                  <a:pt x="2046" y="982"/>
                  <a:pt x="2033" y="984"/>
                  <a:pt x="2031" y="981"/>
                </a:cubicBezTo>
                <a:cubicBezTo>
                  <a:pt x="2030" y="980"/>
                  <a:pt x="2026" y="980"/>
                  <a:pt x="2025" y="979"/>
                </a:cubicBezTo>
                <a:cubicBezTo>
                  <a:pt x="2019" y="979"/>
                  <a:pt x="2010" y="984"/>
                  <a:pt x="2007" y="978"/>
                </a:cubicBezTo>
                <a:cubicBezTo>
                  <a:pt x="2011" y="978"/>
                  <a:pt x="2011" y="973"/>
                  <a:pt x="2014" y="972"/>
                </a:cubicBezTo>
                <a:cubicBezTo>
                  <a:pt x="2012" y="978"/>
                  <a:pt x="2021" y="974"/>
                  <a:pt x="2025" y="975"/>
                </a:cubicBezTo>
                <a:cubicBezTo>
                  <a:pt x="2025" y="967"/>
                  <a:pt x="2017" y="977"/>
                  <a:pt x="2017" y="970"/>
                </a:cubicBezTo>
                <a:cubicBezTo>
                  <a:pt x="2020" y="968"/>
                  <a:pt x="2019" y="962"/>
                  <a:pt x="2024" y="962"/>
                </a:cubicBezTo>
                <a:cubicBezTo>
                  <a:pt x="2029" y="966"/>
                  <a:pt x="2034" y="960"/>
                  <a:pt x="2040" y="959"/>
                </a:cubicBezTo>
                <a:cubicBezTo>
                  <a:pt x="2046" y="959"/>
                  <a:pt x="2052" y="959"/>
                  <a:pt x="2056" y="957"/>
                </a:cubicBezTo>
                <a:cubicBezTo>
                  <a:pt x="2067" y="956"/>
                  <a:pt x="2054" y="957"/>
                  <a:pt x="2053" y="954"/>
                </a:cubicBezTo>
                <a:cubicBezTo>
                  <a:pt x="2053" y="952"/>
                  <a:pt x="2055" y="952"/>
                  <a:pt x="2058" y="953"/>
                </a:cubicBezTo>
                <a:cubicBezTo>
                  <a:pt x="2056" y="943"/>
                  <a:pt x="2072" y="953"/>
                  <a:pt x="2072" y="945"/>
                </a:cubicBezTo>
                <a:cubicBezTo>
                  <a:pt x="2064" y="945"/>
                  <a:pt x="2064" y="945"/>
                  <a:pt x="2058" y="946"/>
                </a:cubicBezTo>
                <a:cubicBezTo>
                  <a:pt x="2056" y="946"/>
                  <a:pt x="2055" y="944"/>
                  <a:pt x="2055" y="941"/>
                </a:cubicBezTo>
                <a:cubicBezTo>
                  <a:pt x="2057" y="941"/>
                  <a:pt x="2058" y="941"/>
                  <a:pt x="2060" y="940"/>
                </a:cubicBezTo>
                <a:cubicBezTo>
                  <a:pt x="2065" y="941"/>
                  <a:pt x="2070" y="939"/>
                  <a:pt x="2071" y="938"/>
                </a:cubicBezTo>
                <a:cubicBezTo>
                  <a:pt x="2073" y="938"/>
                  <a:pt x="2074" y="938"/>
                  <a:pt x="2076" y="937"/>
                </a:cubicBezTo>
                <a:cubicBezTo>
                  <a:pt x="2079" y="934"/>
                  <a:pt x="2082" y="936"/>
                  <a:pt x="2085" y="935"/>
                </a:cubicBezTo>
                <a:cubicBezTo>
                  <a:pt x="2088" y="935"/>
                  <a:pt x="2088" y="934"/>
                  <a:pt x="2090" y="933"/>
                </a:cubicBezTo>
                <a:cubicBezTo>
                  <a:pt x="2092" y="933"/>
                  <a:pt x="2093" y="935"/>
                  <a:pt x="2095" y="935"/>
                </a:cubicBezTo>
                <a:cubicBezTo>
                  <a:pt x="2102" y="936"/>
                  <a:pt x="2110" y="934"/>
                  <a:pt x="2113" y="933"/>
                </a:cubicBezTo>
                <a:cubicBezTo>
                  <a:pt x="2118" y="932"/>
                  <a:pt x="2117" y="933"/>
                  <a:pt x="2119" y="930"/>
                </a:cubicBezTo>
                <a:cubicBezTo>
                  <a:pt x="2126" y="931"/>
                  <a:pt x="2134" y="935"/>
                  <a:pt x="2137" y="927"/>
                </a:cubicBezTo>
                <a:cubicBezTo>
                  <a:pt x="2131" y="926"/>
                  <a:pt x="2121" y="933"/>
                  <a:pt x="2121" y="924"/>
                </a:cubicBezTo>
                <a:cubicBezTo>
                  <a:pt x="2123" y="922"/>
                  <a:pt x="2129" y="923"/>
                  <a:pt x="2134" y="922"/>
                </a:cubicBezTo>
                <a:cubicBezTo>
                  <a:pt x="2143" y="923"/>
                  <a:pt x="2136" y="920"/>
                  <a:pt x="2131" y="921"/>
                </a:cubicBezTo>
                <a:cubicBezTo>
                  <a:pt x="2128" y="917"/>
                  <a:pt x="2124" y="921"/>
                  <a:pt x="2123" y="921"/>
                </a:cubicBezTo>
                <a:cubicBezTo>
                  <a:pt x="2123" y="921"/>
                  <a:pt x="2122" y="919"/>
                  <a:pt x="2121" y="919"/>
                </a:cubicBezTo>
                <a:cubicBezTo>
                  <a:pt x="2114" y="917"/>
                  <a:pt x="2107" y="921"/>
                  <a:pt x="2104" y="921"/>
                </a:cubicBezTo>
                <a:cubicBezTo>
                  <a:pt x="2099" y="921"/>
                  <a:pt x="2094" y="921"/>
                  <a:pt x="2089" y="921"/>
                </a:cubicBezTo>
                <a:cubicBezTo>
                  <a:pt x="2086" y="920"/>
                  <a:pt x="2079" y="922"/>
                  <a:pt x="2080" y="916"/>
                </a:cubicBezTo>
                <a:cubicBezTo>
                  <a:pt x="2088" y="915"/>
                  <a:pt x="2089" y="919"/>
                  <a:pt x="2093" y="916"/>
                </a:cubicBezTo>
                <a:cubicBezTo>
                  <a:pt x="2097" y="912"/>
                  <a:pt x="2102" y="916"/>
                  <a:pt x="2105" y="916"/>
                </a:cubicBezTo>
                <a:cubicBezTo>
                  <a:pt x="2111" y="916"/>
                  <a:pt x="2117" y="915"/>
                  <a:pt x="2120" y="911"/>
                </a:cubicBezTo>
                <a:cubicBezTo>
                  <a:pt x="2120" y="912"/>
                  <a:pt x="2118" y="910"/>
                  <a:pt x="2120" y="910"/>
                </a:cubicBezTo>
                <a:cubicBezTo>
                  <a:pt x="2127" y="906"/>
                  <a:pt x="2135" y="914"/>
                  <a:pt x="2139" y="907"/>
                </a:cubicBezTo>
                <a:cubicBezTo>
                  <a:pt x="2129" y="905"/>
                  <a:pt x="2117" y="904"/>
                  <a:pt x="2106" y="905"/>
                </a:cubicBezTo>
                <a:cubicBezTo>
                  <a:pt x="2104" y="905"/>
                  <a:pt x="2103" y="907"/>
                  <a:pt x="2100" y="907"/>
                </a:cubicBezTo>
                <a:cubicBezTo>
                  <a:pt x="2097" y="906"/>
                  <a:pt x="2096" y="905"/>
                  <a:pt x="2093" y="905"/>
                </a:cubicBezTo>
                <a:cubicBezTo>
                  <a:pt x="2090" y="905"/>
                  <a:pt x="2086" y="905"/>
                  <a:pt x="2082" y="905"/>
                </a:cubicBezTo>
                <a:cubicBezTo>
                  <a:pt x="2081" y="905"/>
                  <a:pt x="2080" y="903"/>
                  <a:pt x="2081" y="903"/>
                </a:cubicBezTo>
                <a:cubicBezTo>
                  <a:pt x="2077" y="903"/>
                  <a:pt x="2070" y="905"/>
                  <a:pt x="2071" y="899"/>
                </a:cubicBezTo>
                <a:cubicBezTo>
                  <a:pt x="2085" y="897"/>
                  <a:pt x="2100" y="898"/>
                  <a:pt x="2114" y="897"/>
                </a:cubicBezTo>
                <a:cubicBezTo>
                  <a:pt x="2116" y="897"/>
                  <a:pt x="2117" y="896"/>
                  <a:pt x="2119" y="895"/>
                </a:cubicBezTo>
                <a:cubicBezTo>
                  <a:pt x="2123" y="895"/>
                  <a:pt x="2127" y="896"/>
                  <a:pt x="2130" y="895"/>
                </a:cubicBezTo>
                <a:cubicBezTo>
                  <a:pt x="2134" y="895"/>
                  <a:pt x="2138" y="897"/>
                  <a:pt x="2140" y="894"/>
                </a:cubicBezTo>
                <a:cubicBezTo>
                  <a:pt x="2134" y="895"/>
                  <a:pt x="2131" y="890"/>
                  <a:pt x="2124" y="889"/>
                </a:cubicBezTo>
                <a:cubicBezTo>
                  <a:pt x="2121" y="889"/>
                  <a:pt x="2118" y="890"/>
                  <a:pt x="2115" y="891"/>
                </a:cubicBezTo>
                <a:cubicBezTo>
                  <a:pt x="2111" y="891"/>
                  <a:pt x="2099" y="892"/>
                  <a:pt x="2099" y="892"/>
                </a:cubicBezTo>
                <a:cubicBezTo>
                  <a:pt x="2097" y="890"/>
                  <a:pt x="2095" y="891"/>
                  <a:pt x="2092" y="889"/>
                </a:cubicBezTo>
                <a:cubicBezTo>
                  <a:pt x="2089" y="887"/>
                  <a:pt x="2084" y="889"/>
                  <a:pt x="2081" y="886"/>
                </a:cubicBezTo>
                <a:cubicBezTo>
                  <a:pt x="2083" y="881"/>
                  <a:pt x="2095" y="887"/>
                  <a:pt x="2096" y="883"/>
                </a:cubicBezTo>
                <a:cubicBezTo>
                  <a:pt x="2089" y="880"/>
                  <a:pt x="2085" y="883"/>
                  <a:pt x="2077" y="883"/>
                </a:cubicBezTo>
                <a:cubicBezTo>
                  <a:pt x="2077" y="881"/>
                  <a:pt x="2078" y="881"/>
                  <a:pt x="2079" y="880"/>
                </a:cubicBezTo>
                <a:cubicBezTo>
                  <a:pt x="2076" y="881"/>
                  <a:pt x="2062" y="885"/>
                  <a:pt x="2062" y="883"/>
                </a:cubicBezTo>
                <a:cubicBezTo>
                  <a:pt x="2063" y="881"/>
                  <a:pt x="2063" y="880"/>
                  <a:pt x="2063" y="878"/>
                </a:cubicBezTo>
                <a:cubicBezTo>
                  <a:pt x="2068" y="878"/>
                  <a:pt x="2073" y="878"/>
                  <a:pt x="2079" y="878"/>
                </a:cubicBezTo>
                <a:cubicBezTo>
                  <a:pt x="2079" y="876"/>
                  <a:pt x="2079" y="875"/>
                  <a:pt x="2080" y="875"/>
                </a:cubicBezTo>
                <a:cubicBezTo>
                  <a:pt x="2086" y="872"/>
                  <a:pt x="2097" y="872"/>
                  <a:pt x="2108" y="872"/>
                </a:cubicBezTo>
                <a:cubicBezTo>
                  <a:pt x="2110" y="872"/>
                  <a:pt x="2115" y="875"/>
                  <a:pt x="2116" y="870"/>
                </a:cubicBezTo>
                <a:cubicBezTo>
                  <a:pt x="2106" y="868"/>
                  <a:pt x="2096" y="867"/>
                  <a:pt x="2087" y="868"/>
                </a:cubicBezTo>
                <a:cubicBezTo>
                  <a:pt x="2085" y="869"/>
                  <a:pt x="2085" y="870"/>
                  <a:pt x="2082" y="870"/>
                </a:cubicBezTo>
                <a:cubicBezTo>
                  <a:pt x="2083" y="870"/>
                  <a:pt x="2081" y="869"/>
                  <a:pt x="2081" y="868"/>
                </a:cubicBezTo>
                <a:cubicBezTo>
                  <a:pt x="2073" y="866"/>
                  <a:pt x="2071" y="868"/>
                  <a:pt x="2066" y="868"/>
                </a:cubicBezTo>
                <a:cubicBezTo>
                  <a:pt x="2061" y="869"/>
                  <a:pt x="2051" y="869"/>
                  <a:pt x="2050" y="867"/>
                </a:cubicBezTo>
                <a:cubicBezTo>
                  <a:pt x="2046" y="867"/>
                  <a:pt x="2046" y="872"/>
                  <a:pt x="2039" y="870"/>
                </a:cubicBezTo>
                <a:cubicBezTo>
                  <a:pt x="2041" y="868"/>
                  <a:pt x="2041" y="863"/>
                  <a:pt x="2041" y="859"/>
                </a:cubicBezTo>
                <a:cubicBezTo>
                  <a:pt x="2046" y="855"/>
                  <a:pt x="2050" y="857"/>
                  <a:pt x="2054" y="857"/>
                </a:cubicBezTo>
                <a:cubicBezTo>
                  <a:pt x="2057" y="858"/>
                  <a:pt x="2063" y="858"/>
                  <a:pt x="2067" y="857"/>
                </a:cubicBezTo>
                <a:cubicBezTo>
                  <a:pt x="2071" y="856"/>
                  <a:pt x="2070" y="857"/>
                  <a:pt x="2073" y="857"/>
                </a:cubicBezTo>
                <a:cubicBezTo>
                  <a:pt x="2081" y="859"/>
                  <a:pt x="2084" y="855"/>
                  <a:pt x="2089" y="854"/>
                </a:cubicBezTo>
                <a:cubicBezTo>
                  <a:pt x="2095" y="853"/>
                  <a:pt x="2102" y="855"/>
                  <a:pt x="2109" y="854"/>
                </a:cubicBezTo>
                <a:cubicBezTo>
                  <a:pt x="2113" y="854"/>
                  <a:pt x="2116" y="851"/>
                  <a:pt x="2120" y="851"/>
                </a:cubicBezTo>
                <a:cubicBezTo>
                  <a:pt x="2127" y="850"/>
                  <a:pt x="2132" y="850"/>
                  <a:pt x="2136" y="849"/>
                </a:cubicBezTo>
                <a:cubicBezTo>
                  <a:pt x="2139" y="849"/>
                  <a:pt x="2142" y="851"/>
                  <a:pt x="2144" y="848"/>
                </a:cubicBezTo>
                <a:cubicBezTo>
                  <a:pt x="2140" y="847"/>
                  <a:pt x="2132" y="848"/>
                  <a:pt x="2130" y="848"/>
                </a:cubicBezTo>
                <a:cubicBezTo>
                  <a:pt x="2129" y="848"/>
                  <a:pt x="2128" y="846"/>
                  <a:pt x="2128" y="846"/>
                </a:cubicBezTo>
                <a:cubicBezTo>
                  <a:pt x="2126" y="846"/>
                  <a:pt x="2123" y="848"/>
                  <a:pt x="2120" y="848"/>
                </a:cubicBezTo>
                <a:cubicBezTo>
                  <a:pt x="2118" y="848"/>
                  <a:pt x="2118" y="846"/>
                  <a:pt x="2115" y="846"/>
                </a:cubicBezTo>
                <a:cubicBezTo>
                  <a:pt x="2113" y="846"/>
                  <a:pt x="2112" y="848"/>
                  <a:pt x="2110" y="848"/>
                </a:cubicBezTo>
                <a:cubicBezTo>
                  <a:pt x="2111" y="848"/>
                  <a:pt x="2110" y="846"/>
                  <a:pt x="2109" y="846"/>
                </a:cubicBezTo>
                <a:cubicBezTo>
                  <a:pt x="2108" y="846"/>
                  <a:pt x="2107" y="846"/>
                  <a:pt x="2106" y="846"/>
                </a:cubicBezTo>
                <a:cubicBezTo>
                  <a:pt x="2097" y="846"/>
                  <a:pt x="2089" y="845"/>
                  <a:pt x="2085" y="845"/>
                </a:cubicBezTo>
                <a:cubicBezTo>
                  <a:pt x="2082" y="844"/>
                  <a:pt x="2077" y="845"/>
                  <a:pt x="2076" y="842"/>
                </a:cubicBezTo>
                <a:cubicBezTo>
                  <a:pt x="2077" y="834"/>
                  <a:pt x="2083" y="843"/>
                  <a:pt x="2085" y="838"/>
                </a:cubicBezTo>
                <a:cubicBezTo>
                  <a:pt x="2082" y="838"/>
                  <a:pt x="2082" y="834"/>
                  <a:pt x="2083" y="830"/>
                </a:cubicBezTo>
                <a:cubicBezTo>
                  <a:pt x="2086" y="830"/>
                  <a:pt x="2090" y="830"/>
                  <a:pt x="2094" y="830"/>
                </a:cubicBezTo>
                <a:cubicBezTo>
                  <a:pt x="2093" y="833"/>
                  <a:pt x="2090" y="834"/>
                  <a:pt x="2090" y="838"/>
                </a:cubicBezTo>
                <a:cubicBezTo>
                  <a:pt x="2095" y="837"/>
                  <a:pt x="2093" y="842"/>
                  <a:pt x="2096" y="843"/>
                </a:cubicBezTo>
                <a:cubicBezTo>
                  <a:pt x="2096" y="838"/>
                  <a:pt x="2113" y="842"/>
                  <a:pt x="2109" y="838"/>
                </a:cubicBezTo>
                <a:cubicBezTo>
                  <a:pt x="2103" y="839"/>
                  <a:pt x="2102" y="836"/>
                  <a:pt x="2103" y="830"/>
                </a:cubicBezTo>
                <a:cubicBezTo>
                  <a:pt x="2113" y="827"/>
                  <a:pt x="2135" y="831"/>
                  <a:pt x="2147" y="826"/>
                </a:cubicBezTo>
                <a:cubicBezTo>
                  <a:pt x="2147" y="826"/>
                  <a:pt x="2145" y="829"/>
                  <a:pt x="2145" y="829"/>
                </a:cubicBezTo>
                <a:cubicBezTo>
                  <a:pt x="2150" y="831"/>
                  <a:pt x="2159" y="829"/>
                  <a:pt x="2159" y="829"/>
                </a:cubicBezTo>
                <a:cubicBezTo>
                  <a:pt x="2161" y="828"/>
                  <a:pt x="2163" y="829"/>
                  <a:pt x="2164" y="829"/>
                </a:cubicBezTo>
                <a:cubicBezTo>
                  <a:pt x="2168" y="828"/>
                  <a:pt x="2171" y="827"/>
                  <a:pt x="2175" y="827"/>
                </a:cubicBezTo>
                <a:cubicBezTo>
                  <a:pt x="2181" y="828"/>
                  <a:pt x="2180" y="829"/>
                  <a:pt x="2182" y="827"/>
                </a:cubicBezTo>
                <a:cubicBezTo>
                  <a:pt x="2182" y="827"/>
                  <a:pt x="2185" y="827"/>
                  <a:pt x="2185" y="827"/>
                </a:cubicBezTo>
                <a:cubicBezTo>
                  <a:pt x="2191" y="827"/>
                  <a:pt x="2191" y="826"/>
                  <a:pt x="2196" y="826"/>
                </a:cubicBezTo>
                <a:cubicBezTo>
                  <a:pt x="2203" y="825"/>
                  <a:pt x="2207" y="831"/>
                  <a:pt x="2211" y="824"/>
                </a:cubicBezTo>
                <a:cubicBezTo>
                  <a:pt x="2195" y="825"/>
                  <a:pt x="2175" y="824"/>
                  <a:pt x="2165" y="822"/>
                </a:cubicBezTo>
                <a:cubicBezTo>
                  <a:pt x="2159" y="822"/>
                  <a:pt x="2156" y="824"/>
                  <a:pt x="2150" y="824"/>
                </a:cubicBezTo>
                <a:cubicBezTo>
                  <a:pt x="2141" y="825"/>
                  <a:pt x="2130" y="825"/>
                  <a:pt x="2121" y="824"/>
                </a:cubicBezTo>
                <a:cubicBezTo>
                  <a:pt x="2118" y="824"/>
                  <a:pt x="2116" y="822"/>
                  <a:pt x="2113" y="822"/>
                </a:cubicBezTo>
                <a:cubicBezTo>
                  <a:pt x="2110" y="823"/>
                  <a:pt x="2108" y="824"/>
                  <a:pt x="2105" y="824"/>
                </a:cubicBezTo>
                <a:cubicBezTo>
                  <a:pt x="2103" y="824"/>
                  <a:pt x="2100" y="823"/>
                  <a:pt x="2097" y="822"/>
                </a:cubicBezTo>
                <a:cubicBezTo>
                  <a:pt x="2094" y="822"/>
                  <a:pt x="2090" y="823"/>
                  <a:pt x="2086" y="822"/>
                </a:cubicBezTo>
                <a:cubicBezTo>
                  <a:pt x="2085" y="822"/>
                  <a:pt x="2077" y="825"/>
                  <a:pt x="2078" y="819"/>
                </a:cubicBezTo>
                <a:cubicBezTo>
                  <a:pt x="2092" y="817"/>
                  <a:pt x="2113" y="818"/>
                  <a:pt x="2126" y="818"/>
                </a:cubicBezTo>
                <a:cubicBezTo>
                  <a:pt x="2130" y="818"/>
                  <a:pt x="2134" y="819"/>
                  <a:pt x="2136" y="816"/>
                </a:cubicBezTo>
                <a:cubicBezTo>
                  <a:pt x="2135" y="816"/>
                  <a:pt x="2134" y="815"/>
                  <a:pt x="2135" y="813"/>
                </a:cubicBezTo>
                <a:cubicBezTo>
                  <a:pt x="2131" y="811"/>
                  <a:pt x="2130" y="816"/>
                  <a:pt x="2128" y="816"/>
                </a:cubicBezTo>
                <a:cubicBezTo>
                  <a:pt x="2126" y="817"/>
                  <a:pt x="2125" y="815"/>
                  <a:pt x="2123" y="815"/>
                </a:cubicBezTo>
                <a:cubicBezTo>
                  <a:pt x="2122" y="814"/>
                  <a:pt x="2121" y="817"/>
                  <a:pt x="2120" y="815"/>
                </a:cubicBezTo>
                <a:cubicBezTo>
                  <a:pt x="2124" y="815"/>
                  <a:pt x="2122" y="810"/>
                  <a:pt x="2125" y="810"/>
                </a:cubicBezTo>
                <a:cubicBezTo>
                  <a:pt x="2130" y="808"/>
                  <a:pt x="2135" y="808"/>
                  <a:pt x="2140" y="810"/>
                </a:cubicBezTo>
                <a:cubicBezTo>
                  <a:pt x="2140" y="808"/>
                  <a:pt x="2141" y="808"/>
                  <a:pt x="2143" y="808"/>
                </a:cubicBezTo>
                <a:cubicBezTo>
                  <a:pt x="2150" y="807"/>
                  <a:pt x="2152" y="808"/>
                  <a:pt x="2154" y="808"/>
                </a:cubicBezTo>
                <a:cubicBezTo>
                  <a:pt x="2161" y="810"/>
                  <a:pt x="2174" y="809"/>
                  <a:pt x="2181" y="808"/>
                </a:cubicBezTo>
                <a:cubicBezTo>
                  <a:pt x="2183" y="808"/>
                  <a:pt x="2183" y="807"/>
                  <a:pt x="2185" y="807"/>
                </a:cubicBezTo>
                <a:cubicBezTo>
                  <a:pt x="2186" y="807"/>
                  <a:pt x="2187" y="808"/>
                  <a:pt x="2189" y="808"/>
                </a:cubicBezTo>
                <a:cubicBezTo>
                  <a:pt x="2202" y="809"/>
                  <a:pt x="2218" y="809"/>
                  <a:pt x="2229" y="808"/>
                </a:cubicBezTo>
                <a:cubicBezTo>
                  <a:pt x="2231" y="808"/>
                  <a:pt x="2233" y="807"/>
                  <a:pt x="2234" y="807"/>
                </a:cubicBezTo>
                <a:cubicBezTo>
                  <a:pt x="2236" y="807"/>
                  <a:pt x="2236" y="808"/>
                  <a:pt x="2239" y="808"/>
                </a:cubicBezTo>
                <a:cubicBezTo>
                  <a:pt x="2247" y="809"/>
                  <a:pt x="2240" y="806"/>
                  <a:pt x="2244" y="805"/>
                </a:cubicBezTo>
                <a:cubicBezTo>
                  <a:pt x="2248" y="809"/>
                  <a:pt x="2258" y="808"/>
                  <a:pt x="2266" y="808"/>
                </a:cubicBezTo>
                <a:cubicBezTo>
                  <a:pt x="2266" y="805"/>
                  <a:pt x="2268" y="805"/>
                  <a:pt x="2270" y="803"/>
                </a:cubicBezTo>
                <a:cubicBezTo>
                  <a:pt x="2263" y="805"/>
                  <a:pt x="2259" y="802"/>
                  <a:pt x="2254" y="802"/>
                </a:cubicBezTo>
                <a:cubicBezTo>
                  <a:pt x="2254" y="802"/>
                  <a:pt x="2254" y="803"/>
                  <a:pt x="2254" y="803"/>
                </a:cubicBezTo>
                <a:cubicBezTo>
                  <a:pt x="2253" y="804"/>
                  <a:pt x="2252" y="802"/>
                  <a:pt x="2252" y="802"/>
                </a:cubicBezTo>
                <a:cubicBezTo>
                  <a:pt x="2251" y="802"/>
                  <a:pt x="2250" y="804"/>
                  <a:pt x="2249" y="803"/>
                </a:cubicBezTo>
                <a:cubicBezTo>
                  <a:pt x="2246" y="803"/>
                  <a:pt x="2247" y="802"/>
                  <a:pt x="2246" y="803"/>
                </a:cubicBezTo>
                <a:cubicBezTo>
                  <a:pt x="2243" y="806"/>
                  <a:pt x="2231" y="802"/>
                  <a:pt x="2231" y="802"/>
                </a:cubicBezTo>
                <a:cubicBezTo>
                  <a:pt x="2229" y="801"/>
                  <a:pt x="2223" y="801"/>
                  <a:pt x="2220" y="802"/>
                </a:cubicBezTo>
                <a:cubicBezTo>
                  <a:pt x="2219" y="802"/>
                  <a:pt x="2220" y="806"/>
                  <a:pt x="2218" y="805"/>
                </a:cubicBezTo>
                <a:cubicBezTo>
                  <a:pt x="2221" y="800"/>
                  <a:pt x="2216" y="804"/>
                  <a:pt x="2214" y="803"/>
                </a:cubicBezTo>
                <a:cubicBezTo>
                  <a:pt x="2210" y="803"/>
                  <a:pt x="2207" y="801"/>
                  <a:pt x="2202" y="802"/>
                </a:cubicBezTo>
                <a:cubicBezTo>
                  <a:pt x="2199" y="802"/>
                  <a:pt x="2197" y="806"/>
                  <a:pt x="2194" y="805"/>
                </a:cubicBezTo>
                <a:cubicBezTo>
                  <a:pt x="2191" y="803"/>
                  <a:pt x="2188" y="800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77" y="797"/>
                  <a:pt x="2171" y="800"/>
                  <a:pt x="2166" y="800"/>
                </a:cubicBezTo>
                <a:cubicBezTo>
                  <a:pt x="2163" y="800"/>
                  <a:pt x="2162" y="799"/>
                  <a:pt x="2159" y="799"/>
                </a:cubicBezTo>
                <a:cubicBezTo>
                  <a:pt x="2154" y="798"/>
                  <a:pt x="2148" y="799"/>
                  <a:pt x="2142" y="799"/>
                </a:cubicBezTo>
                <a:cubicBezTo>
                  <a:pt x="2139" y="798"/>
                  <a:pt x="2138" y="797"/>
                  <a:pt x="2137" y="799"/>
                </a:cubicBezTo>
                <a:cubicBezTo>
                  <a:pt x="2136" y="800"/>
                  <a:pt x="2131" y="797"/>
                  <a:pt x="2131" y="797"/>
                </a:cubicBezTo>
                <a:cubicBezTo>
                  <a:pt x="2131" y="797"/>
                  <a:pt x="2130" y="798"/>
                  <a:pt x="2129" y="799"/>
                </a:cubicBezTo>
                <a:cubicBezTo>
                  <a:pt x="2124" y="800"/>
                  <a:pt x="2123" y="797"/>
                  <a:pt x="2121" y="797"/>
                </a:cubicBezTo>
                <a:cubicBezTo>
                  <a:pt x="2121" y="797"/>
                  <a:pt x="2120" y="799"/>
                  <a:pt x="2119" y="799"/>
                </a:cubicBezTo>
                <a:cubicBezTo>
                  <a:pt x="2113" y="801"/>
                  <a:pt x="2105" y="797"/>
                  <a:pt x="2103" y="797"/>
                </a:cubicBezTo>
                <a:cubicBezTo>
                  <a:pt x="2098" y="796"/>
                  <a:pt x="2095" y="798"/>
                  <a:pt x="2092" y="799"/>
                </a:cubicBezTo>
                <a:cubicBezTo>
                  <a:pt x="2084" y="800"/>
                  <a:pt x="2072" y="798"/>
                  <a:pt x="2068" y="797"/>
                </a:cubicBezTo>
                <a:cubicBezTo>
                  <a:pt x="2066" y="797"/>
                  <a:pt x="2060" y="799"/>
                  <a:pt x="2062" y="794"/>
                </a:cubicBezTo>
                <a:cubicBezTo>
                  <a:pt x="2065" y="790"/>
                  <a:pt x="2071" y="794"/>
                  <a:pt x="2075" y="794"/>
                </a:cubicBezTo>
                <a:cubicBezTo>
                  <a:pt x="2078" y="794"/>
                  <a:pt x="2081" y="794"/>
                  <a:pt x="2084" y="794"/>
                </a:cubicBezTo>
                <a:cubicBezTo>
                  <a:pt x="2085" y="791"/>
                  <a:pt x="2082" y="790"/>
                  <a:pt x="2085" y="789"/>
                </a:cubicBezTo>
                <a:cubicBezTo>
                  <a:pt x="2085" y="791"/>
                  <a:pt x="2087" y="790"/>
                  <a:pt x="2089" y="791"/>
                </a:cubicBezTo>
                <a:cubicBezTo>
                  <a:pt x="2096" y="792"/>
                  <a:pt x="2095" y="791"/>
                  <a:pt x="2100" y="791"/>
                </a:cubicBezTo>
                <a:cubicBezTo>
                  <a:pt x="2110" y="790"/>
                  <a:pt x="2125" y="791"/>
                  <a:pt x="2129" y="792"/>
                </a:cubicBezTo>
                <a:cubicBezTo>
                  <a:pt x="2136" y="794"/>
                  <a:pt x="2138" y="789"/>
                  <a:pt x="2142" y="789"/>
                </a:cubicBezTo>
                <a:cubicBezTo>
                  <a:pt x="2142" y="789"/>
                  <a:pt x="2144" y="791"/>
                  <a:pt x="2145" y="791"/>
                </a:cubicBezTo>
                <a:cubicBezTo>
                  <a:pt x="2152" y="792"/>
                  <a:pt x="2159" y="790"/>
                  <a:pt x="2165" y="791"/>
                </a:cubicBezTo>
                <a:cubicBezTo>
                  <a:pt x="2165" y="785"/>
                  <a:pt x="2158" y="788"/>
                  <a:pt x="2155" y="788"/>
                </a:cubicBezTo>
                <a:cubicBezTo>
                  <a:pt x="2147" y="787"/>
                  <a:pt x="2140" y="787"/>
                  <a:pt x="2136" y="786"/>
                </a:cubicBezTo>
                <a:cubicBezTo>
                  <a:pt x="2129" y="785"/>
                  <a:pt x="2126" y="788"/>
                  <a:pt x="2121" y="788"/>
                </a:cubicBezTo>
                <a:cubicBezTo>
                  <a:pt x="2118" y="788"/>
                  <a:pt x="2118" y="786"/>
                  <a:pt x="2115" y="786"/>
                </a:cubicBezTo>
                <a:cubicBezTo>
                  <a:pt x="2110" y="785"/>
                  <a:pt x="2103" y="785"/>
                  <a:pt x="2097" y="786"/>
                </a:cubicBezTo>
                <a:cubicBezTo>
                  <a:pt x="2095" y="786"/>
                  <a:pt x="2095" y="788"/>
                  <a:pt x="2093" y="788"/>
                </a:cubicBezTo>
                <a:cubicBezTo>
                  <a:pt x="2087" y="787"/>
                  <a:pt x="2082" y="785"/>
                  <a:pt x="2077" y="784"/>
                </a:cubicBezTo>
                <a:cubicBezTo>
                  <a:pt x="2073" y="784"/>
                  <a:pt x="2068" y="784"/>
                  <a:pt x="2064" y="784"/>
                </a:cubicBezTo>
                <a:cubicBezTo>
                  <a:pt x="2062" y="784"/>
                  <a:pt x="2054" y="787"/>
                  <a:pt x="2056" y="781"/>
                </a:cubicBezTo>
                <a:cubicBezTo>
                  <a:pt x="2066" y="779"/>
                  <a:pt x="2078" y="781"/>
                  <a:pt x="2082" y="776"/>
                </a:cubicBezTo>
                <a:cubicBezTo>
                  <a:pt x="2075" y="775"/>
                  <a:pt x="2065" y="779"/>
                  <a:pt x="2061" y="775"/>
                </a:cubicBezTo>
                <a:cubicBezTo>
                  <a:pt x="2062" y="773"/>
                  <a:pt x="2065" y="773"/>
                  <a:pt x="2066" y="772"/>
                </a:cubicBezTo>
                <a:cubicBezTo>
                  <a:pt x="2089" y="770"/>
                  <a:pt x="2099" y="771"/>
                  <a:pt x="2121" y="770"/>
                </a:cubicBezTo>
                <a:cubicBezTo>
                  <a:pt x="2121" y="765"/>
                  <a:pt x="2114" y="767"/>
                  <a:pt x="2111" y="767"/>
                </a:cubicBezTo>
                <a:cubicBezTo>
                  <a:pt x="2106" y="767"/>
                  <a:pt x="2102" y="767"/>
                  <a:pt x="2097" y="767"/>
                </a:cubicBezTo>
                <a:cubicBezTo>
                  <a:pt x="2095" y="767"/>
                  <a:pt x="2095" y="766"/>
                  <a:pt x="2092" y="765"/>
                </a:cubicBezTo>
                <a:cubicBezTo>
                  <a:pt x="2085" y="765"/>
                  <a:pt x="2072" y="766"/>
                  <a:pt x="2071" y="759"/>
                </a:cubicBezTo>
                <a:cubicBezTo>
                  <a:pt x="2094" y="756"/>
                  <a:pt x="2126" y="757"/>
                  <a:pt x="2149" y="759"/>
                </a:cubicBezTo>
                <a:cubicBezTo>
                  <a:pt x="2150" y="757"/>
                  <a:pt x="2152" y="756"/>
                  <a:pt x="2154" y="754"/>
                </a:cubicBezTo>
                <a:cubicBezTo>
                  <a:pt x="2180" y="754"/>
                  <a:pt x="2198" y="757"/>
                  <a:pt x="2221" y="754"/>
                </a:cubicBezTo>
                <a:cubicBezTo>
                  <a:pt x="2223" y="754"/>
                  <a:pt x="2226" y="755"/>
                  <a:pt x="2226" y="753"/>
                </a:cubicBezTo>
                <a:cubicBezTo>
                  <a:pt x="2214" y="752"/>
                  <a:pt x="2201" y="754"/>
                  <a:pt x="2189" y="753"/>
                </a:cubicBezTo>
                <a:cubicBezTo>
                  <a:pt x="2183" y="752"/>
                  <a:pt x="2186" y="752"/>
                  <a:pt x="2183" y="753"/>
                </a:cubicBezTo>
                <a:cubicBezTo>
                  <a:pt x="2172" y="755"/>
                  <a:pt x="2158" y="752"/>
                  <a:pt x="2152" y="751"/>
                </a:cubicBezTo>
                <a:cubicBezTo>
                  <a:pt x="2144" y="750"/>
                  <a:pt x="2136" y="751"/>
                  <a:pt x="2128" y="751"/>
                </a:cubicBezTo>
                <a:cubicBezTo>
                  <a:pt x="2126" y="751"/>
                  <a:pt x="2126" y="750"/>
                  <a:pt x="2123" y="750"/>
                </a:cubicBezTo>
                <a:cubicBezTo>
                  <a:pt x="2116" y="748"/>
                  <a:pt x="2113" y="752"/>
                  <a:pt x="2110" y="750"/>
                </a:cubicBezTo>
                <a:cubicBezTo>
                  <a:pt x="2108" y="746"/>
                  <a:pt x="2097" y="753"/>
                  <a:pt x="2101" y="745"/>
                </a:cubicBezTo>
                <a:cubicBezTo>
                  <a:pt x="2109" y="745"/>
                  <a:pt x="2117" y="745"/>
                  <a:pt x="2125" y="745"/>
                </a:cubicBezTo>
                <a:cubicBezTo>
                  <a:pt x="2127" y="745"/>
                  <a:pt x="2131" y="744"/>
                  <a:pt x="2128" y="743"/>
                </a:cubicBezTo>
                <a:cubicBezTo>
                  <a:pt x="2126" y="743"/>
                  <a:pt x="2124" y="743"/>
                  <a:pt x="2122" y="743"/>
                </a:cubicBezTo>
                <a:cubicBezTo>
                  <a:pt x="2122" y="740"/>
                  <a:pt x="2121" y="741"/>
                  <a:pt x="2119" y="740"/>
                </a:cubicBezTo>
                <a:cubicBezTo>
                  <a:pt x="2115" y="739"/>
                  <a:pt x="2110" y="739"/>
                  <a:pt x="2105" y="738"/>
                </a:cubicBezTo>
                <a:cubicBezTo>
                  <a:pt x="2102" y="738"/>
                  <a:pt x="2102" y="737"/>
                  <a:pt x="2098" y="737"/>
                </a:cubicBezTo>
                <a:cubicBezTo>
                  <a:pt x="2095" y="737"/>
                  <a:pt x="2091" y="739"/>
                  <a:pt x="2089" y="738"/>
                </a:cubicBezTo>
                <a:cubicBezTo>
                  <a:pt x="2087" y="738"/>
                  <a:pt x="2086" y="737"/>
                  <a:pt x="2084" y="737"/>
                </a:cubicBezTo>
                <a:cubicBezTo>
                  <a:pt x="2081" y="736"/>
                  <a:pt x="2078" y="735"/>
                  <a:pt x="2076" y="735"/>
                </a:cubicBezTo>
                <a:cubicBezTo>
                  <a:pt x="2074" y="735"/>
                  <a:pt x="2072" y="737"/>
                  <a:pt x="2071" y="737"/>
                </a:cubicBezTo>
                <a:cubicBezTo>
                  <a:pt x="2071" y="737"/>
                  <a:pt x="2069" y="734"/>
                  <a:pt x="2066" y="735"/>
                </a:cubicBezTo>
                <a:cubicBezTo>
                  <a:pt x="2065" y="739"/>
                  <a:pt x="2071" y="740"/>
                  <a:pt x="2064" y="740"/>
                </a:cubicBezTo>
                <a:cubicBezTo>
                  <a:pt x="2062" y="741"/>
                  <a:pt x="2065" y="737"/>
                  <a:pt x="2065" y="737"/>
                </a:cubicBezTo>
                <a:cubicBezTo>
                  <a:pt x="2062" y="735"/>
                  <a:pt x="2058" y="737"/>
                  <a:pt x="2055" y="735"/>
                </a:cubicBezTo>
                <a:cubicBezTo>
                  <a:pt x="2055" y="735"/>
                  <a:pt x="2055" y="732"/>
                  <a:pt x="2055" y="732"/>
                </a:cubicBezTo>
                <a:cubicBezTo>
                  <a:pt x="2055" y="732"/>
                  <a:pt x="2053" y="732"/>
                  <a:pt x="2052" y="732"/>
                </a:cubicBezTo>
                <a:cubicBezTo>
                  <a:pt x="2050" y="732"/>
                  <a:pt x="2049" y="731"/>
                  <a:pt x="2047" y="730"/>
                </a:cubicBezTo>
                <a:cubicBezTo>
                  <a:pt x="2044" y="730"/>
                  <a:pt x="2047" y="727"/>
                  <a:pt x="2046" y="724"/>
                </a:cubicBezTo>
                <a:cubicBezTo>
                  <a:pt x="2045" y="723"/>
                  <a:pt x="2042" y="724"/>
                  <a:pt x="2043" y="723"/>
                </a:cubicBezTo>
                <a:cubicBezTo>
                  <a:pt x="2047" y="722"/>
                  <a:pt x="2050" y="722"/>
                  <a:pt x="2052" y="719"/>
                </a:cubicBezTo>
                <a:cubicBezTo>
                  <a:pt x="2046" y="719"/>
                  <a:pt x="2040" y="719"/>
                  <a:pt x="2033" y="719"/>
                </a:cubicBezTo>
                <a:cubicBezTo>
                  <a:pt x="2029" y="725"/>
                  <a:pt x="2022" y="723"/>
                  <a:pt x="2014" y="724"/>
                </a:cubicBezTo>
                <a:cubicBezTo>
                  <a:pt x="2012" y="725"/>
                  <a:pt x="2011" y="726"/>
                  <a:pt x="2009" y="726"/>
                </a:cubicBezTo>
                <a:cubicBezTo>
                  <a:pt x="2006" y="726"/>
                  <a:pt x="2005" y="725"/>
                  <a:pt x="2002" y="724"/>
                </a:cubicBezTo>
                <a:cubicBezTo>
                  <a:pt x="2000" y="724"/>
                  <a:pt x="1996" y="725"/>
                  <a:pt x="1996" y="723"/>
                </a:cubicBezTo>
                <a:cubicBezTo>
                  <a:pt x="1999" y="718"/>
                  <a:pt x="2012" y="721"/>
                  <a:pt x="2016" y="718"/>
                </a:cubicBezTo>
                <a:cubicBezTo>
                  <a:pt x="2005" y="715"/>
                  <a:pt x="1991" y="716"/>
                  <a:pt x="1979" y="715"/>
                </a:cubicBezTo>
                <a:cubicBezTo>
                  <a:pt x="1981" y="710"/>
                  <a:pt x="1980" y="710"/>
                  <a:pt x="1977" y="707"/>
                </a:cubicBezTo>
                <a:cubicBezTo>
                  <a:pt x="1984" y="705"/>
                  <a:pt x="1990" y="703"/>
                  <a:pt x="1997" y="702"/>
                </a:cubicBezTo>
                <a:cubicBezTo>
                  <a:pt x="1998" y="702"/>
                  <a:pt x="2000" y="702"/>
                  <a:pt x="2000" y="700"/>
                </a:cubicBezTo>
                <a:cubicBezTo>
                  <a:pt x="1989" y="703"/>
                  <a:pt x="1976" y="702"/>
                  <a:pt x="1965" y="704"/>
                </a:cubicBezTo>
                <a:cubicBezTo>
                  <a:pt x="1963" y="704"/>
                  <a:pt x="1963" y="705"/>
                  <a:pt x="1961" y="705"/>
                </a:cubicBezTo>
                <a:cubicBezTo>
                  <a:pt x="1958" y="706"/>
                  <a:pt x="1957" y="705"/>
                  <a:pt x="1955" y="707"/>
                </a:cubicBezTo>
                <a:cubicBezTo>
                  <a:pt x="1952" y="710"/>
                  <a:pt x="1939" y="705"/>
                  <a:pt x="1939" y="705"/>
                </a:cubicBezTo>
                <a:cubicBezTo>
                  <a:pt x="1936" y="705"/>
                  <a:pt x="1932" y="706"/>
                  <a:pt x="1929" y="704"/>
                </a:cubicBezTo>
                <a:cubicBezTo>
                  <a:pt x="1921" y="711"/>
                  <a:pt x="1908" y="704"/>
                  <a:pt x="1897" y="707"/>
                </a:cubicBezTo>
                <a:cubicBezTo>
                  <a:pt x="1897" y="705"/>
                  <a:pt x="1896" y="705"/>
                  <a:pt x="1894" y="705"/>
                </a:cubicBezTo>
                <a:cubicBezTo>
                  <a:pt x="1894" y="703"/>
                  <a:pt x="1894" y="701"/>
                  <a:pt x="1894" y="699"/>
                </a:cubicBezTo>
                <a:cubicBezTo>
                  <a:pt x="1892" y="699"/>
                  <a:pt x="1889" y="699"/>
                  <a:pt x="1889" y="697"/>
                </a:cubicBezTo>
                <a:cubicBezTo>
                  <a:pt x="1898" y="696"/>
                  <a:pt x="1899" y="702"/>
                  <a:pt x="1908" y="700"/>
                </a:cubicBezTo>
                <a:cubicBezTo>
                  <a:pt x="1909" y="698"/>
                  <a:pt x="1908" y="696"/>
                  <a:pt x="1910" y="696"/>
                </a:cubicBezTo>
                <a:cubicBezTo>
                  <a:pt x="1913" y="695"/>
                  <a:pt x="1914" y="697"/>
                  <a:pt x="1917" y="697"/>
                </a:cubicBezTo>
                <a:cubicBezTo>
                  <a:pt x="1917" y="697"/>
                  <a:pt x="1917" y="694"/>
                  <a:pt x="1918" y="694"/>
                </a:cubicBezTo>
                <a:cubicBezTo>
                  <a:pt x="1918" y="694"/>
                  <a:pt x="1919" y="695"/>
                  <a:pt x="1920" y="696"/>
                </a:cubicBezTo>
                <a:cubicBezTo>
                  <a:pt x="1924" y="697"/>
                  <a:pt x="1925" y="694"/>
                  <a:pt x="1928" y="694"/>
                </a:cubicBezTo>
                <a:cubicBezTo>
                  <a:pt x="1931" y="694"/>
                  <a:pt x="1935" y="696"/>
                  <a:pt x="1938" y="692"/>
                </a:cubicBezTo>
                <a:cubicBezTo>
                  <a:pt x="1937" y="692"/>
                  <a:pt x="1936" y="691"/>
                  <a:pt x="1936" y="689"/>
                </a:cubicBezTo>
                <a:cubicBezTo>
                  <a:pt x="1940" y="692"/>
                  <a:pt x="1942" y="688"/>
                  <a:pt x="1943" y="686"/>
                </a:cubicBezTo>
                <a:cubicBezTo>
                  <a:pt x="1945" y="682"/>
                  <a:pt x="1947" y="685"/>
                  <a:pt x="1949" y="683"/>
                </a:cubicBezTo>
                <a:cubicBezTo>
                  <a:pt x="1950" y="682"/>
                  <a:pt x="1949" y="679"/>
                  <a:pt x="1951" y="680"/>
                </a:cubicBezTo>
                <a:cubicBezTo>
                  <a:pt x="1957" y="680"/>
                  <a:pt x="1960" y="679"/>
                  <a:pt x="1964" y="678"/>
                </a:cubicBezTo>
                <a:cubicBezTo>
                  <a:pt x="1965" y="674"/>
                  <a:pt x="1962" y="673"/>
                  <a:pt x="1961" y="670"/>
                </a:cubicBezTo>
                <a:cubicBezTo>
                  <a:pt x="1974" y="667"/>
                  <a:pt x="1984" y="663"/>
                  <a:pt x="1999" y="662"/>
                </a:cubicBezTo>
                <a:cubicBezTo>
                  <a:pt x="1998" y="658"/>
                  <a:pt x="2005" y="661"/>
                  <a:pt x="2005" y="658"/>
                </a:cubicBezTo>
                <a:cubicBezTo>
                  <a:pt x="1998" y="659"/>
                  <a:pt x="1990" y="661"/>
                  <a:pt x="1983" y="661"/>
                </a:cubicBezTo>
                <a:cubicBezTo>
                  <a:pt x="1980" y="661"/>
                  <a:pt x="1976" y="662"/>
                  <a:pt x="1975" y="659"/>
                </a:cubicBezTo>
                <a:cubicBezTo>
                  <a:pt x="1979" y="654"/>
                  <a:pt x="1993" y="656"/>
                  <a:pt x="1996" y="653"/>
                </a:cubicBezTo>
                <a:cubicBezTo>
                  <a:pt x="1996" y="652"/>
                  <a:pt x="1999" y="653"/>
                  <a:pt x="1999" y="653"/>
                </a:cubicBezTo>
                <a:cubicBezTo>
                  <a:pt x="2003" y="652"/>
                  <a:pt x="2010" y="650"/>
                  <a:pt x="2012" y="650"/>
                </a:cubicBezTo>
                <a:cubicBezTo>
                  <a:pt x="2013" y="649"/>
                  <a:pt x="2015" y="650"/>
                  <a:pt x="2015" y="648"/>
                </a:cubicBezTo>
                <a:cubicBezTo>
                  <a:pt x="2012" y="647"/>
                  <a:pt x="2017" y="646"/>
                  <a:pt x="2017" y="645"/>
                </a:cubicBezTo>
                <a:cubicBezTo>
                  <a:pt x="2018" y="643"/>
                  <a:pt x="2016" y="641"/>
                  <a:pt x="2016" y="640"/>
                </a:cubicBezTo>
                <a:cubicBezTo>
                  <a:pt x="2016" y="640"/>
                  <a:pt x="2019" y="638"/>
                  <a:pt x="2018" y="635"/>
                </a:cubicBezTo>
                <a:cubicBezTo>
                  <a:pt x="2014" y="635"/>
                  <a:pt x="2014" y="637"/>
                  <a:pt x="2013" y="639"/>
                </a:cubicBezTo>
                <a:cubicBezTo>
                  <a:pt x="2008" y="635"/>
                  <a:pt x="1999" y="638"/>
                  <a:pt x="1996" y="639"/>
                </a:cubicBezTo>
                <a:cubicBezTo>
                  <a:pt x="1993" y="639"/>
                  <a:pt x="1992" y="638"/>
                  <a:pt x="1990" y="640"/>
                </a:cubicBezTo>
                <a:cubicBezTo>
                  <a:pt x="1988" y="642"/>
                  <a:pt x="1976" y="641"/>
                  <a:pt x="1977" y="637"/>
                </a:cubicBezTo>
                <a:cubicBezTo>
                  <a:pt x="1983" y="635"/>
                  <a:pt x="1998" y="634"/>
                  <a:pt x="2003" y="632"/>
                </a:cubicBezTo>
                <a:cubicBezTo>
                  <a:pt x="2007" y="631"/>
                  <a:pt x="2010" y="630"/>
                  <a:pt x="2013" y="629"/>
                </a:cubicBezTo>
                <a:cubicBezTo>
                  <a:pt x="2015" y="629"/>
                  <a:pt x="2015" y="631"/>
                  <a:pt x="2018" y="631"/>
                </a:cubicBezTo>
                <a:cubicBezTo>
                  <a:pt x="2018" y="631"/>
                  <a:pt x="2018" y="629"/>
                  <a:pt x="2019" y="629"/>
                </a:cubicBezTo>
                <a:cubicBezTo>
                  <a:pt x="2022" y="628"/>
                  <a:pt x="2023" y="628"/>
                  <a:pt x="2024" y="627"/>
                </a:cubicBezTo>
                <a:cubicBezTo>
                  <a:pt x="2027" y="626"/>
                  <a:pt x="2031" y="625"/>
                  <a:pt x="2033" y="624"/>
                </a:cubicBezTo>
                <a:cubicBezTo>
                  <a:pt x="2042" y="622"/>
                  <a:pt x="2034" y="625"/>
                  <a:pt x="2033" y="621"/>
                </a:cubicBezTo>
                <a:cubicBezTo>
                  <a:pt x="2043" y="625"/>
                  <a:pt x="2053" y="621"/>
                  <a:pt x="2065" y="621"/>
                </a:cubicBezTo>
                <a:cubicBezTo>
                  <a:pt x="2067" y="619"/>
                  <a:pt x="2071" y="618"/>
                  <a:pt x="2070" y="613"/>
                </a:cubicBezTo>
                <a:cubicBezTo>
                  <a:pt x="2050" y="617"/>
                  <a:pt x="2020" y="619"/>
                  <a:pt x="2004" y="623"/>
                </a:cubicBezTo>
                <a:cubicBezTo>
                  <a:pt x="2002" y="623"/>
                  <a:pt x="2000" y="622"/>
                  <a:pt x="1999" y="623"/>
                </a:cubicBezTo>
                <a:cubicBezTo>
                  <a:pt x="1996" y="623"/>
                  <a:pt x="1997" y="624"/>
                  <a:pt x="1996" y="623"/>
                </a:cubicBezTo>
                <a:cubicBezTo>
                  <a:pt x="1994" y="622"/>
                  <a:pt x="1990" y="624"/>
                  <a:pt x="1991" y="621"/>
                </a:cubicBezTo>
                <a:cubicBezTo>
                  <a:pt x="1991" y="616"/>
                  <a:pt x="1997" y="619"/>
                  <a:pt x="1999" y="618"/>
                </a:cubicBezTo>
                <a:cubicBezTo>
                  <a:pt x="1999" y="618"/>
                  <a:pt x="1999" y="616"/>
                  <a:pt x="1999" y="616"/>
                </a:cubicBezTo>
                <a:cubicBezTo>
                  <a:pt x="1999" y="616"/>
                  <a:pt x="2002" y="616"/>
                  <a:pt x="2002" y="616"/>
                </a:cubicBezTo>
                <a:cubicBezTo>
                  <a:pt x="2007" y="615"/>
                  <a:pt x="2015" y="615"/>
                  <a:pt x="2017" y="613"/>
                </a:cubicBezTo>
                <a:cubicBezTo>
                  <a:pt x="2021" y="611"/>
                  <a:pt x="2021" y="614"/>
                  <a:pt x="2023" y="613"/>
                </a:cubicBezTo>
                <a:cubicBezTo>
                  <a:pt x="2024" y="613"/>
                  <a:pt x="2025" y="610"/>
                  <a:pt x="2027" y="610"/>
                </a:cubicBezTo>
                <a:cubicBezTo>
                  <a:pt x="2032" y="609"/>
                  <a:pt x="2040" y="609"/>
                  <a:pt x="2042" y="607"/>
                </a:cubicBezTo>
                <a:cubicBezTo>
                  <a:pt x="2044" y="604"/>
                  <a:pt x="2054" y="609"/>
                  <a:pt x="2058" y="607"/>
                </a:cubicBezTo>
                <a:cubicBezTo>
                  <a:pt x="2058" y="604"/>
                  <a:pt x="2063" y="606"/>
                  <a:pt x="2063" y="602"/>
                </a:cubicBezTo>
                <a:cubicBezTo>
                  <a:pt x="2055" y="600"/>
                  <a:pt x="2047" y="605"/>
                  <a:pt x="2042" y="604"/>
                </a:cubicBezTo>
                <a:cubicBezTo>
                  <a:pt x="2038" y="603"/>
                  <a:pt x="2040" y="603"/>
                  <a:pt x="2037" y="604"/>
                </a:cubicBezTo>
                <a:cubicBezTo>
                  <a:pt x="2033" y="604"/>
                  <a:pt x="2035" y="602"/>
                  <a:pt x="2034" y="600"/>
                </a:cubicBezTo>
                <a:cubicBezTo>
                  <a:pt x="2033" y="600"/>
                  <a:pt x="2031" y="601"/>
                  <a:pt x="2030" y="600"/>
                </a:cubicBezTo>
                <a:cubicBezTo>
                  <a:pt x="2025" y="600"/>
                  <a:pt x="2025" y="603"/>
                  <a:pt x="2022" y="600"/>
                </a:cubicBezTo>
                <a:cubicBezTo>
                  <a:pt x="2022" y="600"/>
                  <a:pt x="2020" y="601"/>
                  <a:pt x="2019" y="600"/>
                </a:cubicBezTo>
                <a:cubicBezTo>
                  <a:pt x="2014" y="600"/>
                  <a:pt x="2013" y="599"/>
                  <a:pt x="2009" y="599"/>
                </a:cubicBezTo>
                <a:cubicBezTo>
                  <a:pt x="2003" y="598"/>
                  <a:pt x="1998" y="600"/>
                  <a:pt x="1995" y="600"/>
                </a:cubicBezTo>
                <a:cubicBezTo>
                  <a:pt x="1992" y="601"/>
                  <a:pt x="1988" y="602"/>
                  <a:pt x="1985" y="599"/>
                </a:cubicBezTo>
                <a:cubicBezTo>
                  <a:pt x="1987" y="596"/>
                  <a:pt x="1989" y="594"/>
                  <a:pt x="1992" y="593"/>
                </a:cubicBezTo>
                <a:cubicBezTo>
                  <a:pt x="1993" y="596"/>
                  <a:pt x="2000" y="593"/>
                  <a:pt x="2003" y="594"/>
                </a:cubicBezTo>
                <a:cubicBezTo>
                  <a:pt x="2006" y="590"/>
                  <a:pt x="1995" y="590"/>
                  <a:pt x="2000" y="588"/>
                </a:cubicBezTo>
                <a:cubicBezTo>
                  <a:pt x="2004" y="592"/>
                  <a:pt x="2008" y="587"/>
                  <a:pt x="2012" y="588"/>
                </a:cubicBezTo>
                <a:cubicBezTo>
                  <a:pt x="2012" y="588"/>
                  <a:pt x="2011" y="593"/>
                  <a:pt x="2015" y="591"/>
                </a:cubicBezTo>
                <a:cubicBezTo>
                  <a:pt x="2020" y="590"/>
                  <a:pt x="2015" y="587"/>
                  <a:pt x="2018" y="586"/>
                </a:cubicBezTo>
                <a:cubicBezTo>
                  <a:pt x="2032" y="587"/>
                  <a:pt x="2041" y="583"/>
                  <a:pt x="2052" y="581"/>
                </a:cubicBezTo>
                <a:cubicBezTo>
                  <a:pt x="2055" y="582"/>
                  <a:pt x="2059" y="581"/>
                  <a:pt x="2056" y="580"/>
                </a:cubicBezTo>
                <a:cubicBezTo>
                  <a:pt x="2045" y="579"/>
                  <a:pt x="2040" y="582"/>
                  <a:pt x="2033" y="583"/>
                </a:cubicBezTo>
                <a:cubicBezTo>
                  <a:pt x="2030" y="583"/>
                  <a:pt x="2027" y="583"/>
                  <a:pt x="2025" y="583"/>
                </a:cubicBezTo>
                <a:cubicBezTo>
                  <a:pt x="2023" y="583"/>
                  <a:pt x="2023" y="585"/>
                  <a:pt x="2021" y="585"/>
                </a:cubicBezTo>
                <a:cubicBezTo>
                  <a:pt x="2021" y="585"/>
                  <a:pt x="2021" y="583"/>
                  <a:pt x="2018" y="583"/>
                </a:cubicBezTo>
                <a:cubicBezTo>
                  <a:pt x="2018" y="583"/>
                  <a:pt x="2018" y="584"/>
                  <a:pt x="2018" y="585"/>
                </a:cubicBezTo>
                <a:cubicBezTo>
                  <a:pt x="2018" y="585"/>
                  <a:pt x="2016" y="584"/>
                  <a:pt x="2015" y="585"/>
                </a:cubicBezTo>
                <a:cubicBezTo>
                  <a:pt x="2010" y="586"/>
                  <a:pt x="2008" y="585"/>
                  <a:pt x="2007" y="586"/>
                </a:cubicBezTo>
                <a:cubicBezTo>
                  <a:pt x="2007" y="586"/>
                  <a:pt x="2004" y="586"/>
                  <a:pt x="2004" y="586"/>
                </a:cubicBezTo>
                <a:cubicBezTo>
                  <a:pt x="1997" y="587"/>
                  <a:pt x="1994" y="587"/>
                  <a:pt x="1991" y="588"/>
                </a:cubicBezTo>
                <a:cubicBezTo>
                  <a:pt x="1984" y="588"/>
                  <a:pt x="1978" y="589"/>
                  <a:pt x="1974" y="589"/>
                </a:cubicBezTo>
                <a:cubicBezTo>
                  <a:pt x="1972" y="590"/>
                  <a:pt x="1967" y="589"/>
                  <a:pt x="1965" y="589"/>
                </a:cubicBezTo>
                <a:cubicBezTo>
                  <a:pt x="1961" y="589"/>
                  <a:pt x="1957" y="591"/>
                  <a:pt x="1955" y="588"/>
                </a:cubicBezTo>
                <a:cubicBezTo>
                  <a:pt x="1958" y="584"/>
                  <a:pt x="1968" y="586"/>
                  <a:pt x="1971" y="581"/>
                </a:cubicBezTo>
                <a:cubicBezTo>
                  <a:pt x="1966" y="581"/>
                  <a:pt x="1957" y="584"/>
                  <a:pt x="1957" y="578"/>
                </a:cubicBezTo>
                <a:cubicBezTo>
                  <a:pt x="1962" y="577"/>
                  <a:pt x="1960" y="577"/>
                  <a:pt x="1963" y="580"/>
                </a:cubicBezTo>
                <a:cubicBezTo>
                  <a:pt x="1965" y="573"/>
                  <a:pt x="1956" y="576"/>
                  <a:pt x="1951" y="575"/>
                </a:cubicBezTo>
                <a:cubicBezTo>
                  <a:pt x="1947" y="577"/>
                  <a:pt x="1952" y="579"/>
                  <a:pt x="1949" y="580"/>
                </a:cubicBezTo>
                <a:cubicBezTo>
                  <a:pt x="1948" y="579"/>
                  <a:pt x="1947" y="579"/>
                  <a:pt x="1947" y="577"/>
                </a:cubicBezTo>
                <a:cubicBezTo>
                  <a:pt x="1945" y="576"/>
                  <a:pt x="1939" y="579"/>
                  <a:pt x="1939" y="575"/>
                </a:cubicBezTo>
                <a:cubicBezTo>
                  <a:pt x="1945" y="569"/>
                  <a:pt x="1955" y="572"/>
                  <a:pt x="1964" y="570"/>
                </a:cubicBezTo>
                <a:cubicBezTo>
                  <a:pt x="1967" y="570"/>
                  <a:pt x="1971" y="568"/>
                  <a:pt x="1975" y="567"/>
                </a:cubicBezTo>
                <a:cubicBezTo>
                  <a:pt x="1983" y="566"/>
                  <a:pt x="1991" y="567"/>
                  <a:pt x="1998" y="566"/>
                </a:cubicBezTo>
                <a:cubicBezTo>
                  <a:pt x="2001" y="563"/>
                  <a:pt x="2003" y="561"/>
                  <a:pt x="2006" y="559"/>
                </a:cubicBezTo>
                <a:cubicBezTo>
                  <a:pt x="2012" y="559"/>
                  <a:pt x="2021" y="553"/>
                  <a:pt x="2026" y="558"/>
                </a:cubicBezTo>
                <a:cubicBezTo>
                  <a:pt x="2025" y="558"/>
                  <a:pt x="2024" y="559"/>
                  <a:pt x="2026" y="559"/>
                </a:cubicBezTo>
                <a:cubicBezTo>
                  <a:pt x="2028" y="556"/>
                  <a:pt x="2025" y="555"/>
                  <a:pt x="2028" y="550"/>
                </a:cubicBezTo>
                <a:cubicBezTo>
                  <a:pt x="2035" y="547"/>
                  <a:pt x="2043" y="547"/>
                  <a:pt x="2051" y="547"/>
                </a:cubicBezTo>
                <a:cubicBezTo>
                  <a:pt x="2054" y="546"/>
                  <a:pt x="2061" y="544"/>
                  <a:pt x="2062" y="543"/>
                </a:cubicBezTo>
                <a:cubicBezTo>
                  <a:pt x="2065" y="543"/>
                  <a:pt x="2066" y="543"/>
                  <a:pt x="2067" y="542"/>
                </a:cubicBezTo>
                <a:cubicBezTo>
                  <a:pt x="2074" y="538"/>
                  <a:pt x="2084" y="540"/>
                  <a:pt x="2092" y="539"/>
                </a:cubicBezTo>
                <a:cubicBezTo>
                  <a:pt x="2095" y="538"/>
                  <a:pt x="2097" y="536"/>
                  <a:pt x="2100" y="535"/>
                </a:cubicBezTo>
                <a:cubicBezTo>
                  <a:pt x="2103" y="535"/>
                  <a:pt x="2108" y="536"/>
                  <a:pt x="2111" y="535"/>
                </a:cubicBezTo>
                <a:cubicBezTo>
                  <a:pt x="2112" y="535"/>
                  <a:pt x="2114" y="533"/>
                  <a:pt x="2115" y="532"/>
                </a:cubicBezTo>
                <a:cubicBezTo>
                  <a:pt x="2117" y="531"/>
                  <a:pt x="2119" y="532"/>
                  <a:pt x="2121" y="531"/>
                </a:cubicBezTo>
                <a:cubicBezTo>
                  <a:pt x="2122" y="531"/>
                  <a:pt x="2123" y="529"/>
                  <a:pt x="2121" y="529"/>
                </a:cubicBezTo>
                <a:cubicBezTo>
                  <a:pt x="2112" y="531"/>
                  <a:pt x="2097" y="533"/>
                  <a:pt x="2090" y="534"/>
                </a:cubicBezTo>
                <a:cubicBezTo>
                  <a:pt x="2084" y="535"/>
                  <a:pt x="2080" y="535"/>
                  <a:pt x="2077" y="535"/>
                </a:cubicBezTo>
                <a:cubicBezTo>
                  <a:pt x="2070" y="536"/>
                  <a:pt x="2062" y="535"/>
                  <a:pt x="2056" y="535"/>
                </a:cubicBezTo>
                <a:cubicBezTo>
                  <a:pt x="2053" y="536"/>
                  <a:pt x="2052" y="539"/>
                  <a:pt x="2050" y="535"/>
                </a:cubicBezTo>
                <a:cubicBezTo>
                  <a:pt x="2051" y="531"/>
                  <a:pt x="2062" y="530"/>
                  <a:pt x="2065" y="529"/>
                </a:cubicBezTo>
                <a:cubicBezTo>
                  <a:pt x="2069" y="527"/>
                  <a:pt x="2076" y="527"/>
                  <a:pt x="2079" y="526"/>
                </a:cubicBezTo>
                <a:cubicBezTo>
                  <a:pt x="2081" y="525"/>
                  <a:pt x="2084" y="525"/>
                  <a:pt x="2081" y="523"/>
                </a:cubicBezTo>
                <a:cubicBezTo>
                  <a:pt x="2079" y="526"/>
                  <a:pt x="2075" y="524"/>
                  <a:pt x="2071" y="524"/>
                </a:cubicBezTo>
                <a:cubicBezTo>
                  <a:pt x="2067" y="525"/>
                  <a:pt x="2061" y="529"/>
                  <a:pt x="2058" y="524"/>
                </a:cubicBezTo>
                <a:cubicBezTo>
                  <a:pt x="2061" y="519"/>
                  <a:pt x="2067" y="522"/>
                  <a:pt x="2071" y="521"/>
                </a:cubicBezTo>
                <a:cubicBezTo>
                  <a:pt x="2073" y="521"/>
                  <a:pt x="2074" y="520"/>
                  <a:pt x="2076" y="520"/>
                </a:cubicBezTo>
                <a:cubicBezTo>
                  <a:pt x="2083" y="518"/>
                  <a:pt x="2088" y="519"/>
                  <a:pt x="2094" y="518"/>
                </a:cubicBezTo>
                <a:cubicBezTo>
                  <a:pt x="2096" y="518"/>
                  <a:pt x="2097" y="517"/>
                  <a:pt x="2099" y="516"/>
                </a:cubicBezTo>
                <a:cubicBezTo>
                  <a:pt x="2106" y="516"/>
                  <a:pt x="2110" y="516"/>
                  <a:pt x="2114" y="515"/>
                </a:cubicBezTo>
                <a:cubicBezTo>
                  <a:pt x="2115" y="515"/>
                  <a:pt x="2117" y="515"/>
                  <a:pt x="2119" y="515"/>
                </a:cubicBezTo>
                <a:cubicBezTo>
                  <a:pt x="2120" y="515"/>
                  <a:pt x="2121" y="513"/>
                  <a:pt x="2122" y="513"/>
                </a:cubicBezTo>
                <a:cubicBezTo>
                  <a:pt x="2125" y="513"/>
                  <a:pt x="2124" y="516"/>
                  <a:pt x="2127" y="513"/>
                </a:cubicBezTo>
                <a:cubicBezTo>
                  <a:pt x="2127" y="513"/>
                  <a:pt x="2130" y="513"/>
                  <a:pt x="2130" y="513"/>
                </a:cubicBezTo>
                <a:cubicBezTo>
                  <a:pt x="2133" y="513"/>
                  <a:pt x="2134" y="513"/>
                  <a:pt x="2135" y="512"/>
                </a:cubicBezTo>
                <a:cubicBezTo>
                  <a:pt x="2136" y="511"/>
                  <a:pt x="2138" y="512"/>
                  <a:pt x="2138" y="512"/>
                </a:cubicBezTo>
                <a:cubicBezTo>
                  <a:pt x="2144" y="510"/>
                  <a:pt x="2151" y="511"/>
                  <a:pt x="2155" y="507"/>
                </a:cubicBezTo>
                <a:cubicBezTo>
                  <a:pt x="2138" y="509"/>
                  <a:pt x="2121" y="507"/>
                  <a:pt x="2104" y="508"/>
                </a:cubicBezTo>
                <a:cubicBezTo>
                  <a:pt x="2102" y="509"/>
                  <a:pt x="2101" y="510"/>
                  <a:pt x="2098" y="510"/>
                </a:cubicBezTo>
                <a:cubicBezTo>
                  <a:pt x="2095" y="510"/>
                  <a:pt x="2094" y="509"/>
                  <a:pt x="2091" y="508"/>
                </a:cubicBezTo>
                <a:cubicBezTo>
                  <a:pt x="2085" y="508"/>
                  <a:pt x="2080" y="510"/>
                  <a:pt x="2078" y="510"/>
                </a:cubicBezTo>
                <a:cubicBezTo>
                  <a:pt x="2076" y="510"/>
                  <a:pt x="2077" y="508"/>
                  <a:pt x="2075" y="510"/>
                </a:cubicBezTo>
                <a:cubicBezTo>
                  <a:pt x="2075" y="510"/>
                  <a:pt x="2072" y="510"/>
                  <a:pt x="2072" y="510"/>
                </a:cubicBezTo>
                <a:cubicBezTo>
                  <a:pt x="2065" y="510"/>
                  <a:pt x="2060" y="511"/>
                  <a:pt x="2057" y="512"/>
                </a:cubicBezTo>
                <a:cubicBezTo>
                  <a:pt x="2052" y="513"/>
                  <a:pt x="2048" y="513"/>
                  <a:pt x="2048" y="507"/>
                </a:cubicBezTo>
                <a:cubicBezTo>
                  <a:pt x="2056" y="503"/>
                  <a:pt x="2065" y="505"/>
                  <a:pt x="2074" y="504"/>
                </a:cubicBezTo>
                <a:cubicBezTo>
                  <a:pt x="2082" y="502"/>
                  <a:pt x="2089" y="498"/>
                  <a:pt x="2097" y="497"/>
                </a:cubicBezTo>
                <a:cubicBezTo>
                  <a:pt x="2097" y="488"/>
                  <a:pt x="2078" y="496"/>
                  <a:pt x="2073" y="491"/>
                </a:cubicBezTo>
                <a:cubicBezTo>
                  <a:pt x="2073" y="488"/>
                  <a:pt x="2077" y="489"/>
                  <a:pt x="2076" y="485"/>
                </a:cubicBezTo>
                <a:cubicBezTo>
                  <a:pt x="2072" y="483"/>
                  <a:pt x="2066" y="486"/>
                  <a:pt x="2062" y="486"/>
                </a:cubicBezTo>
                <a:cubicBezTo>
                  <a:pt x="2058" y="486"/>
                  <a:pt x="2050" y="489"/>
                  <a:pt x="2050" y="483"/>
                </a:cubicBezTo>
                <a:cubicBezTo>
                  <a:pt x="2051" y="481"/>
                  <a:pt x="2052" y="482"/>
                  <a:pt x="2054" y="482"/>
                </a:cubicBezTo>
                <a:cubicBezTo>
                  <a:pt x="2058" y="480"/>
                  <a:pt x="2062" y="479"/>
                  <a:pt x="2067" y="480"/>
                </a:cubicBezTo>
                <a:cubicBezTo>
                  <a:pt x="2068" y="474"/>
                  <a:pt x="2076" y="476"/>
                  <a:pt x="2080" y="475"/>
                </a:cubicBezTo>
                <a:cubicBezTo>
                  <a:pt x="2081" y="475"/>
                  <a:pt x="2082" y="472"/>
                  <a:pt x="2083" y="472"/>
                </a:cubicBezTo>
                <a:cubicBezTo>
                  <a:pt x="2086" y="471"/>
                  <a:pt x="2091" y="473"/>
                  <a:pt x="2090" y="469"/>
                </a:cubicBezTo>
                <a:cubicBezTo>
                  <a:pt x="2087" y="470"/>
                  <a:pt x="2080" y="471"/>
                  <a:pt x="2079" y="472"/>
                </a:cubicBezTo>
                <a:cubicBezTo>
                  <a:pt x="2074" y="476"/>
                  <a:pt x="2070" y="471"/>
                  <a:pt x="2067" y="474"/>
                </a:cubicBezTo>
                <a:cubicBezTo>
                  <a:pt x="2067" y="474"/>
                  <a:pt x="2064" y="473"/>
                  <a:pt x="2064" y="474"/>
                </a:cubicBezTo>
                <a:cubicBezTo>
                  <a:pt x="2059" y="475"/>
                  <a:pt x="2060" y="474"/>
                  <a:pt x="2057" y="474"/>
                </a:cubicBezTo>
                <a:cubicBezTo>
                  <a:pt x="2049" y="472"/>
                  <a:pt x="2037" y="475"/>
                  <a:pt x="2033" y="475"/>
                </a:cubicBezTo>
                <a:cubicBezTo>
                  <a:pt x="2030" y="476"/>
                  <a:pt x="2027" y="475"/>
                  <a:pt x="2025" y="475"/>
                </a:cubicBezTo>
                <a:cubicBezTo>
                  <a:pt x="2017" y="476"/>
                  <a:pt x="2004" y="480"/>
                  <a:pt x="2000" y="474"/>
                </a:cubicBezTo>
                <a:cubicBezTo>
                  <a:pt x="2005" y="474"/>
                  <a:pt x="2009" y="471"/>
                  <a:pt x="2013" y="470"/>
                </a:cubicBezTo>
                <a:cubicBezTo>
                  <a:pt x="2018" y="470"/>
                  <a:pt x="2022" y="471"/>
                  <a:pt x="2027" y="470"/>
                </a:cubicBezTo>
                <a:cubicBezTo>
                  <a:pt x="2028" y="470"/>
                  <a:pt x="2028" y="469"/>
                  <a:pt x="2030" y="469"/>
                </a:cubicBezTo>
                <a:cubicBezTo>
                  <a:pt x="2043" y="466"/>
                  <a:pt x="2058" y="468"/>
                  <a:pt x="2074" y="467"/>
                </a:cubicBezTo>
                <a:cubicBezTo>
                  <a:pt x="2074" y="464"/>
                  <a:pt x="2080" y="466"/>
                  <a:pt x="2081" y="462"/>
                </a:cubicBezTo>
                <a:cubicBezTo>
                  <a:pt x="2077" y="459"/>
                  <a:pt x="2066" y="463"/>
                  <a:pt x="2063" y="459"/>
                </a:cubicBezTo>
                <a:cubicBezTo>
                  <a:pt x="2063" y="455"/>
                  <a:pt x="2066" y="454"/>
                  <a:pt x="2068" y="451"/>
                </a:cubicBezTo>
                <a:cubicBezTo>
                  <a:pt x="2078" y="451"/>
                  <a:pt x="2091" y="453"/>
                  <a:pt x="2093" y="445"/>
                </a:cubicBezTo>
                <a:cubicBezTo>
                  <a:pt x="2084" y="445"/>
                  <a:pt x="2071" y="448"/>
                  <a:pt x="2065" y="448"/>
                </a:cubicBezTo>
                <a:cubicBezTo>
                  <a:pt x="2058" y="449"/>
                  <a:pt x="2051" y="448"/>
                  <a:pt x="2044" y="448"/>
                </a:cubicBezTo>
                <a:cubicBezTo>
                  <a:pt x="2042" y="448"/>
                  <a:pt x="2041" y="450"/>
                  <a:pt x="2039" y="450"/>
                </a:cubicBezTo>
                <a:cubicBezTo>
                  <a:pt x="2025" y="451"/>
                  <a:pt x="2011" y="450"/>
                  <a:pt x="2000" y="450"/>
                </a:cubicBezTo>
                <a:cubicBezTo>
                  <a:pt x="1997" y="450"/>
                  <a:pt x="1988" y="452"/>
                  <a:pt x="1988" y="447"/>
                </a:cubicBezTo>
                <a:cubicBezTo>
                  <a:pt x="1992" y="443"/>
                  <a:pt x="1999" y="445"/>
                  <a:pt x="2005" y="445"/>
                </a:cubicBezTo>
                <a:cubicBezTo>
                  <a:pt x="2011" y="445"/>
                  <a:pt x="2017" y="446"/>
                  <a:pt x="2020" y="442"/>
                </a:cubicBezTo>
                <a:cubicBezTo>
                  <a:pt x="2013" y="440"/>
                  <a:pt x="2007" y="440"/>
                  <a:pt x="2002" y="440"/>
                </a:cubicBezTo>
                <a:cubicBezTo>
                  <a:pt x="1995" y="441"/>
                  <a:pt x="1997" y="441"/>
                  <a:pt x="1994" y="440"/>
                </a:cubicBezTo>
                <a:cubicBezTo>
                  <a:pt x="1987" y="439"/>
                  <a:pt x="1980" y="441"/>
                  <a:pt x="1974" y="440"/>
                </a:cubicBezTo>
                <a:cubicBezTo>
                  <a:pt x="1972" y="440"/>
                  <a:pt x="1971" y="439"/>
                  <a:pt x="1968" y="439"/>
                </a:cubicBezTo>
                <a:cubicBezTo>
                  <a:pt x="1964" y="439"/>
                  <a:pt x="1962" y="440"/>
                  <a:pt x="1959" y="440"/>
                </a:cubicBezTo>
                <a:cubicBezTo>
                  <a:pt x="1953" y="441"/>
                  <a:pt x="1947" y="439"/>
                  <a:pt x="1940" y="439"/>
                </a:cubicBezTo>
                <a:cubicBezTo>
                  <a:pt x="1937" y="439"/>
                  <a:pt x="1935" y="440"/>
                  <a:pt x="1932" y="440"/>
                </a:cubicBezTo>
                <a:cubicBezTo>
                  <a:pt x="1929" y="440"/>
                  <a:pt x="1926" y="439"/>
                  <a:pt x="1924" y="439"/>
                </a:cubicBezTo>
                <a:cubicBezTo>
                  <a:pt x="1913" y="438"/>
                  <a:pt x="1900" y="438"/>
                  <a:pt x="1891" y="439"/>
                </a:cubicBezTo>
                <a:cubicBezTo>
                  <a:pt x="1888" y="439"/>
                  <a:pt x="1886" y="441"/>
                  <a:pt x="1883" y="440"/>
                </a:cubicBezTo>
                <a:cubicBezTo>
                  <a:pt x="1880" y="440"/>
                  <a:pt x="1876" y="439"/>
                  <a:pt x="1875" y="436"/>
                </a:cubicBezTo>
                <a:cubicBezTo>
                  <a:pt x="1876" y="435"/>
                  <a:pt x="1877" y="434"/>
                  <a:pt x="1876" y="432"/>
                </a:cubicBezTo>
                <a:cubicBezTo>
                  <a:pt x="1880" y="433"/>
                  <a:pt x="1885" y="434"/>
                  <a:pt x="1889" y="434"/>
                </a:cubicBezTo>
                <a:cubicBezTo>
                  <a:pt x="1893" y="434"/>
                  <a:pt x="1893" y="432"/>
                  <a:pt x="1894" y="434"/>
                </a:cubicBezTo>
                <a:cubicBezTo>
                  <a:pt x="1897" y="437"/>
                  <a:pt x="1909" y="432"/>
                  <a:pt x="1909" y="432"/>
                </a:cubicBezTo>
                <a:cubicBezTo>
                  <a:pt x="1914" y="432"/>
                  <a:pt x="1916" y="431"/>
                  <a:pt x="1917" y="431"/>
                </a:cubicBezTo>
                <a:cubicBezTo>
                  <a:pt x="1927" y="429"/>
                  <a:pt x="1936" y="429"/>
                  <a:pt x="1945" y="428"/>
                </a:cubicBezTo>
                <a:cubicBezTo>
                  <a:pt x="1948" y="421"/>
                  <a:pt x="1938" y="427"/>
                  <a:pt x="1939" y="423"/>
                </a:cubicBezTo>
                <a:cubicBezTo>
                  <a:pt x="1940" y="422"/>
                  <a:pt x="1942" y="423"/>
                  <a:pt x="1942" y="421"/>
                </a:cubicBezTo>
                <a:cubicBezTo>
                  <a:pt x="1940" y="421"/>
                  <a:pt x="1938" y="421"/>
                  <a:pt x="1939" y="418"/>
                </a:cubicBezTo>
                <a:cubicBezTo>
                  <a:pt x="1933" y="416"/>
                  <a:pt x="1938" y="423"/>
                  <a:pt x="1934" y="423"/>
                </a:cubicBezTo>
                <a:cubicBezTo>
                  <a:pt x="1932" y="419"/>
                  <a:pt x="1925" y="420"/>
                  <a:pt x="1926" y="413"/>
                </a:cubicBezTo>
                <a:cubicBezTo>
                  <a:pt x="1930" y="415"/>
                  <a:pt x="1935" y="412"/>
                  <a:pt x="1939" y="412"/>
                </a:cubicBezTo>
                <a:cubicBezTo>
                  <a:pt x="1946" y="411"/>
                  <a:pt x="1955" y="414"/>
                  <a:pt x="1957" y="409"/>
                </a:cubicBezTo>
                <a:cubicBezTo>
                  <a:pt x="1953" y="410"/>
                  <a:pt x="1949" y="408"/>
                  <a:pt x="1948" y="410"/>
                </a:cubicBezTo>
                <a:cubicBezTo>
                  <a:pt x="1947" y="411"/>
                  <a:pt x="1937" y="410"/>
                  <a:pt x="1939" y="409"/>
                </a:cubicBezTo>
                <a:cubicBezTo>
                  <a:pt x="1944" y="410"/>
                  <a:pt x="1952" y="407"/>
                  <a:pt x="1948" y="404"/>
                </a:cubicBezTo>
                <a:cubicBezTo>
                  <a:pt x="1946" y="410"/>
                  <a:pt x="1938" y="400"/>
                  <a:pt x="1936" y="405"/>
                </a:cubicBezTo>
                <a:cubicBezTo>
                  <a:pt x="1938" y="406"/>
                  <a:pt x="1940" y="406"/>
                  <a:pt x="1939" y="409"/>
                </a:cubicBezTo>
                <a:cubicBezTo>
                  <a:pt x="1936" y="413"/>
                  <a:pt x="1931" y="407"/>
                  <a:pt x="1931" y="410"/>
                </a:cubicBezTo>
                <a:cubicBezTo>
                  <a:pt x="1929" y="410"/>
                  <a:pt x="1929" y="408"/>
                  <a:pt x="1928" y="407"/>
                </a:cubicBezTo>
                <a:cubicBezTo>
                  <a:pt x="1930" y="407"/>
                  <a:pt x="1932" y="407"/>
                  <a:pt x="1931" y="404"/>
                </a:cubicBezTo>
                <a:cubicBezTo>
                  <a:pt x="1913" y="404"/>
                  <a:pt x="1895" y="404"/>
                  <a:pt x="1878" y="404"/>
                </a:cubicBezTo>
                <a:cubicBezTo>
                  <a:pt x="1876" y="404"/>
                  <a:pt x="1876" y="405"/>
                  <a:pt x="1874" y="405"/>
                </a:cubicBezTo>
                <a:cubicBezTo>
                  <a:pt x="1874" y="405"/>
                  <a:pt x="1874" y="404"/>
                  <a:pt x="1873" y="404"/>
                </a:cubicBezTo>
                <a:cubicBezTo>
                  <a:pt x="1871" y="404"/>
                  <a:pt x="1873" y="406"/>
                  <a:pt x="1871" y="404"/>
                </a:cubicBezTo>
                <a:cubicBezTo>
                  <a:pt x="1871" y="404"/>
                  <a:pt x="1868" y="404"/>
                  <a:pt x="1868" y="404"/>
                </a:cubicBezTo>
                <a:cubicBezTo>
                  <a:pt x="1858" y="404"/>
                  <a:pt x="1847" y="405"/>
                  <a:pt x="1842" y="405"/>
                </a:cubicBezTo>
                <a:cubicBezTo>
                  <a:pt x="1837" y="406"/>
                  <a:pt x="1820" y="406"/>
                  <a:pt x="1819" y="405"/>
                </a:cubicBezTo>
                <a:cubicBezTo>
                  <a:pt x="1816" y="403"/>
                  <a:pt x="1816" y="405"/>
                  <a:pt x="1812" y="405"/>
                </a:cubicBezTo>
                <a:cubicBezTo>
                  <a:pt x="1812" y="405"/>
                  <a:pt x="1811" y="404"/>
                  <a:pt x="1811" y="404"/>
                </a:cubicBezTo>
                <a:cubicBezTo>
                  <a:pt x="1808" y="404"/>
                  <a:pt x="1809" y="406"/>
                  <a:pt x="1807" y="404"/>
                </a:cubicBezTo>
                <a:cubicBezTo>
                  <a:pt x="1804" y="400"/>
                  <a:pt x="1794" y="408"/>
                  <a:pt x="1793" y="405"/>
                </a:cubicBezTo>
                <a:cubicBezTo>
                  <a:pt x="1792" y="403"/>
                  <a:pt x="1786" y="405"/>
                  <a:pt x="1786" y="402"/>
                </a:cubicBezTo>
                <a:cubicBezTo>
                  <a:pt x="1788" y="402"/>
                  <a:pt x="1788" y="399"/>
                  <a:pt x="1789" y="399"/>
                </a:cubicBezTo>
                <a:cubicBezTo>
                  <a:pt x="1798" y="400"/>
                  <a:pt x="1806" y="398"/>
                  <a:pt x="1814" y="399"/>
                </a:cubicBezTo>
                <a:cubicBezTo>
                  <a:pt x="1816" y="399"/>
                  <a:pt x="1816" y="400"/>
                  <a:pt x="1817" y="401"/>
                </a:cubicBezTo>
                <a:cubicBezTo>
                  <a:pt x="1817" y="401"/>
                  <a:pt x="1818" y="399"/>
                  <a:pt x="1819" y="399"/>
                </a:cubicBezTo>
                <a:cubicBezTo>
                  <a:pt x="1819" y="399"/>
                  <a:pt x="1819" y="401"/>
                  <a:pt x="1819" y="401"/>
                </a:cubicBezTo>
                <a:cubicBezTo>
                  <a:pt x="1820" y="402"/>
                  <a:pt x="1824" y="399"/>
                  <a:pt x="1824" y="399"/>
                </a:cubicBezTo>
                <a:cubicBezTo>
                  <a:pt x="1829" y="396"/>
                  <a:pt x="1828" y="400"/>
                  <a:pt x="1832" y="399"/>
                </a:cubicBezTo>
                <a:cubicBezTo>
                  <a:pt x="1831" y="399"/>
                  <a:pt x="1834" y="397"/>
                  <a:pt x="1834" y="397"/>
                </a:cubicBezTo>
                <a:cubicBezTo>
                  <a:pt x="1835" y="396"/>
                  <a:pt x="1834" y="396"/>
                  <a:pt x="1837" y="396"/>
                </a:cubicBezTo>
                <a:cubicBezTo>
                  <a:pt x="1851" y="394"/>
                  <a:pt x="1866" y="397"/>
                  <a:pt x="1879" y="396"/>
                </a:cubicBezTo>
                <a:cubicBezTo>
                  <a:pt x="1881" y="396"/>
                  <a:pt x="1882" y="395"/>
                  <a:pt x="1884" y="394"/>
                </a:cubicBezTo>
                <a:cubicBezTo>
                  <a:pt x="1910" y="392"/>
                  <a:pt x="1940" y="397"/>
                  <a:pt x="1963" y="394"/>
                </a:cubicBezTo>
                <a:cubicBezTo>
                  <a:pt x="1969" y="394"/>
                  <a:pt x="1966" y="393"/>
                  <a:pt x="1969" y="394"/>
                </a:cubicBezTo>
                <a:cubicBezTo>
                  <a:pt x="1974" y="395"/>
                  <a:pt x="1974" y="393"/>
                  <a:pt x="1978" y="393"/>
                </a:cubicBezTo>
                <a:cubicBezTo>
                  <a:pt x="1981" y="392"/>
                  <a:pt x="1992" y="393"/>
                  <a:pt x="1992" y="393"/>
                </a:cubicBezTo>
                <a:cubicBezTo>
                  <a:pt x="1995" y="395"/>
                  <a:pt x="1995" y="393"/>
                  <a:pt x="1999" y="393"/>
                </a:cubicBezTo>
                <a:cubicBezTo>
                  <a:pt x="2015" y="391"/>
                  <a:pt x="2034" y="393"/>
                  <a:pt x="2048" y="393"/>
                </a:cubicBezTo>
                <a:cubicBezTo>
                  <a:pt x="2055" y="393"/>
                  <a:pt x="2061" y="394"/>
                  <a:pt x="2064" y="391"/>
                </a:cubicBezTo>
                <a:cubicBezTo>
                  <a:pt x="2058" y="389"/>
                  <a:pt x="2052" y="391"/>
                  <a:pt x="2046" y="391"/>
                </a:cubicBezTo>
                <a:cubicBezTo>
                  <a:pt x="2046" y="391"/>
                  <a:pt x="2044" y="390"/>
                  <a:pt x="2045" y="390"/>
                </a:cubicBezTo>
                <a:cubicBezTo>
                  <a:pt x="2039" y="390"/>
                  <a:pt x="2035" y="392"/>
                  <a:pt x="2030" y="391"/>
                </a:cubicBezTo>
                <a:cubicBezTo>
                  <a:pt x="2028" y="391"/>
                  <a:pt x="2028" y="390"/>
                  <a:pt x="2025" y="390"/>
                </a:cubicBezTo>
                <a:cubicBezTo>
                  <a:pt x="2022" y="389"/>
                  <a:pt x="2022" y="391"/>
                  <a:pt x="2019" y="391"/>
                </a:cubicBezTo>
                <a:cubicBezTo>
                  <a:pt x="2016" y="391"/>
                  <a:pt x="2016" y="389"/>
                  <a:pt x="2012" y="390"/>
                </a:cubicBezTo>
                <a:cubicBezTo>
                  <a:pt x="2008" y="390"/>
                  <a:pt x="2003" y="391"/>
                  <a:pt x="1999" y="391"/>
                </a:cubicBezTo>
                <a:cubicBezTo>
                  <a:pt x="1994" y="391"/>
                  <a:pt x="1990" y="390"/>
                  <a:pt x="1986" y="390"/>
                </a:cubicBezTo>
                <a:cubicBezTo>
                  <a:pt x="1979" y="389"/>
                  <a:pt x="1973" y="391"/>
                  <a:pt x="1970" y="391"/>
                </a:cubicBezTo>
                <a:cubicBezTo>
                  <a:pt x="1966" y="391"/>
                  <a:pt x="1966" y="390"/>
                  <a:pt x="1963" y="390"/>
                </a:cubicBezTo>
                <a:cubicBezTo>
                  <a:pt x="1961" y="389"/>
                  <a:pt x="1961" y="391"/>
                  <a:pt x="1958" y="391"/>
                </a:cubicBezTo>
                <a:cubicBezTo>
                  <a:pt x="1958" y="391"/>
                  <a:pt x="1957" y="390"/>
                  <a:pt x="1957" y="390"/>
                </a:cubicBezTo>
                <a:cubicBezTo>
                  <a:pt x="1956" y="389"/>
                  <a:pt x="1954" y="389"/>
                  <a:pt x="1953" y="390"/>
                </a:cubicBezTo>
                <a:cubicBezTo>
                  <a:pt x="1948" y="390"/>
                  <a:pt x="1948" y="391"/>
                  <a:pt x="1945" y="390"/>
                </a:cubicBezTo>
                <a:cubicBezTo>
                  <a:pt x="1940" y="388"/>
                  <a:pt x="1937" y="391"/>
                  <a:pt x="1934" y="391"/>
                </a:cubicBezTo>
                <a:cubicBezTo>
                  <a:pt x="1932" y="391"/>
                  <a:pt x="1932" y="390"/>
                  <a:pt x="1930" y="390"/>
                </a:cubicBezTo>
                <a:cubicBezTo>
                  <a:pt x="1931" y="390"/>
                  <a:pt x="1929" y="391"/>
                  <a:pt x="1929" y="391"/>
                </a:cubicBezTo>
                <a:cubicBezTo>
                  <a:pt x="1924" y="392"/>
                  <a:pt x="1923" y="389"/>
                  <a:pt x="1921" y="390"/>
                </a:cubicBezTo>
                <a:cubicBezTo>
                  <a:pt x="1920" y="390"/>
                  <a:pt x="1918" y="393"/>
                  <a:pt x="1916" y="391"/>
                </a:cubicBezTo>
                <a:cubicBezTo>
                  <a:pt x="1919" y="388"/>
                  <a:pt x="1917" y="386"/>
                  <a:pt x="1919" y="385"/>
                </a:cubicBezTo>
                <a:cubicBezTo>
                  <a:pt x="1922" y="385"/>
                  <a:pt x="1922" y="387"/>
                  <a:pt x="1924" y="385"/>
                </a:cubicBezTo>
                <a:cubicBezTo>
                  <a:pt x="1924" y="384"/>
                  <a:pt x="1927" y="385"/>
                  <a:pt x="1927" y="385"/>
                </a:cubicBezTo>
                <a:cubicBezTo>
                  <a:pt x="1928" y="385"/>
                  <a:pt x="1927" y="383"/>
                  <a:pt x="1927" y="383"/>
                </a:cubicBezTo>
                <a:cubicBezTo>
                  <a:pt x="1929" y="381"/>
                  <a:pt x="1944" y="384"/>
                  <a:pt x="1947" y="383"/>
                </a:cubicBezTo>
                <a:cubicBezTo>
                  <a:pt x="1949" y="383"/>
                  <a:pt x="1949" y="382"/>
                  <a:pt x="1952" y="382"/>
                </a:cubicBezTo>
                <a:cubicBezTo>
                  <a:pt x="1955" y="382"/>
                  <a:pt x="1957" y="383"/>
                  <a:pt x="1960" y="383"/>
                </a:cubicBezTo>
                <a:cubicBezTo>
                  <a:pt x="1962" y="383"/>
                  <a:pt x="1963" y="381"/>
                  <a:pt x="1967" y="382"/>
                </a:cubicBezTo>
                <a:cubicBezTo>
                  <a:pt x="1968" y="382"/>
                  <a:pt x="1968" y="383"/>
                  <a:pt x="1968" y="383"/>
                </a:cubicBezTo>
                <a:cubicBezTo>
                  <a:pt x="1973" y="384"/>
                  <a:pt x="1972" y="380"/>
                  <a:pt x="1975" y="383"/>
                </a:cubicBezTo>
                <a:cubicBezTo>
                  <a:pt x="1976" y="385"/>
                  <a:pt x="1994" y="384"/>
                  <a:pt x="1991" y="380"/>
                </a:cubicBezTo>
                <a:cubicBezTo>
                  <a:pt x="1987" y="379"/>
                  <a:pt x="1980" y="382"/>
                  <a:pt x="1977" y="380"/>
                </a:cubicBezTo>
                <a:cubicBezTo>
                  <a:pt x="1976" y="380"/>
                  <a:pt x="1977" y="377"/>
                  <a:pt x="1977" y="377"/>
                </a:cubicBezTo>
                <a:cubicBezTo>
                  <a:pt x="1974" y="376"/>
                  <a:pt x="1970" y="379"/>
                  <a:pt x="1968" y="377"/>
                </a:cubicBezTo>
                <a:cubicBezTo>
                  <a:pt x="1972" y="374"/>
                  <a:pt x="1982" y="377"/>
                  <a:pt x="1985" y="374"/>
                </a:cubicBezTo>
                <a:cubicBezTo>
                  <a:pt x="1980" y="370"/>
                  <a:pt x="1976" y="374"/>
                  <a:pt x="1970" y="374"/>
                </a:cubicBezTo>
                <a:cubicBezTo>
                  <a:pt x="1964" y="374"/>
                  <a:pt x="1964" y="372"/>
                  <a:pt x="1962" y="374"/>
                </a:cubicBezTo>
                <a:cubicBezTo>
                  <a:pt x="1962" y="374"/>
                  <a:pt x="1959" y="374"/>
                  <a:pt x="1959" y="374"/>
                </a:cubicBezTo>
                <a:cubicBezTo>
                  <a:pt x="1950" y="375"/>
                  <a:pt x="1940" y="373"/>
                  <a:pt x="1936" y="372"/>
                </a:cubicBezTo>
                <a:cubicBezTo>
                  <a:pt x="1927" y="371"/>
                  <a:pt x="1922" y="374"/>
                  <a:pt x="1916" y="374"/>
                </a:cubicBezTo>
                <a:cubicBezTo>
                  <a:pt x="1914" y="373"/>
                  <a:pt x="1912" y="372"/>
                  <a:pt x="1911" y="372"/>
                </a:cubicBezTo>
                <a:cubicBezTo>
                  <a:pt x="1910" y="372"/>
                  <a:pt x="1910" y="374"/>
                  <a:pt x="1910" y="374"/>
                </a:cubicBezTo>
                <a:cubicBezTo>
                  <a:pt x="1906" y="374"/>
                  <a:pt x="1907" y="372"/>
                  <a:pt x="1905" y="374"/>
                </a:cubicBezTo>
                <a:cubicBezTo>
                  <a:pt x="1905" y="374"/>
                  <a:pt x="1902" y="374"/>
                  <a:pt x="1902" y="374"/>
                </a:cubicBezTo>
                <a:cubicBezTo>
                  <a:pt x="1896" y="375"/>
                  <a:pt x="1891" y="375"/>
                  <a:pt x="1890" y="374"/>
                </a:cubicBezTo>
                <a:cubicBezTo>
                  <a:pt x="1890" y="373"/>
                  <a:pt x="1887" y="374"/>
                  <a:pt x="1887" y="374"/>
                </a:cubicBezTo>
                <a:cubicBezTo>
                  <a:pt x="1871" y="373"/>
                  <a:pt x="1852" y="373"/>
                  <a:pt x="1834" y="374"/>
                </a:cubicBezTo>
                <a:cubicBezTo>
                  <a:pt x="1832" y="374"/>
                  <a:pt x="1832" y="375"/>
                  <a:pt x="1829" y="375"/>
                </a:cubicBezTo>
                <a:cubicBezTo>
                  <a:pt x="1826" y="376"/>
                  <a:pt x="1817" y="376"/>
                  <a:pt x="1816" y="375"/>
                </a:cubicBezTo>
                <a:cubicBezTo>
                  <a:pt x="1815" y="374"/>
                  <a:pt x="1814" y="374"/>
                  <a:pt x="1810" y="374"/>
                </a:cubicBezTo>
                <a:cubicBezTo>
                  <a:pt x="1809" y="374"/>
                  <a:pt x="1809" y="372"/>
                  <a:pt x="1808" y="372"/>
                </a:cubicBezTo>
                <a:cubicBezTo>
                  <a:pt x="1805" y="371"/>
                  <a:pt x="1798" y="374"/>
                  <a:pt x="1797" y="369"/>
                </a:cubicBezTo>
                <a:cubicBezTo>
                  <a:pt x="1795" y="364"/>
                  <a:pt x="1802" y="368"/>
                  <a:pt x="1800" y="363"/>
                </a:cubicBezTo>
                <a:cubicBezTo>
                  <a:pt x="1794" y="362"/>
                  <a:pt x="1795" y="368"/>
                  <a:pt x="1790" y="367"/>
                </a:cubicBezTo>
                <a:cubicBezTo>
                  <a:pt x="1785" y="363"/>
                  <a:pt x="1775" y="364"/>
                  <a:pt x="1768" y="364"/>
                </a:cubicBezTo>
                <a:cubicBezTo>
                  <a:pt x="1766" y="370"/>
                  <a:pt x="1761" y="371"/>
                  <a:pt x="1758" y="372"/>
                </a:cubicBezTo>
                <a:cubicBezTo>
                  <a:pt x="1751" y="375"/>
                  <a:pt x="1751" y="372"/>
                  <a:pt x="1745" y="371"/>
                </a:cubicBezTo>
                <a:cubicBezTo>
                  <a:pt x="1740" y="370"/>
                  <a:pt x="1737" y="371"/>
                  <a:pt x="1733" y="371"/>
                </a:cubicBezTo>
                <a:cubicBezTo>
                  <a:pt x="1734" y="369"/>
                  <a:pt x="1737" y="365"/>
                  <a:pt x="1732" y="366"/>
                </a:cubicBezTo>
                <a:cubicBezTo>
                  <a:pt x="1726" y="364"/>
                  <a:pt x="1730" y="373"/>
                  <a:pt x="1725" y="372"/>
                </a:cubicBezTo>
                <a:cubicBezTo>
                  <a:pt x="1720" y="374"/>
                  <a:pt x="1706" y="376"/>
                  <a:pt x="1704" y="371"/>
                </a:cubicBezTo>
                <a:cubicBezTo>
                  <a:pt x="1706" y="370"/>
                  <a:pt x="1706" y="367"/>
                  <a:pt x="1707" y="366"/>
                </a:cubicBezTo>
                <a:cubicBezTo>
                  <a:pt x="1704" y="366"/>
                  <a:pt x="1703" y="364"/>
                  <a:pt x="1704" y="361"/>
                </a:cubicBezTo>
                <a:cubicBezTo>
                  <a:pt x="1684" y="360"/>
                  <a:pt x="1656" y="363"/>
                  <a:pt x="1637" y="361"/>
                </a:cubicBezTo>
                <a:cubicBezTo>
                  <a:pt x="1637" y="361"/>
                  <a:pt x="1635" y="361"/>
                  <a:pt x="1635" y="361"/>
                </a:cubicBezTo>
                <a:cubicBezTo>
                  <a:pt x="1633" y="358"/>
                  <a:pt x="1631" y="361"/>
                  <a:pt x="1627" y="359"/>
                </a:cubicBezTo>
                <a:cubicBezTo>
                  <a:pt x="1627" y="359"/>
                  <a:pt x="1625" y="357"/>
                  <a:pt x="1624" y="356"/>
                </a:cubicBezTo>
                <a:cubicBezTo>
                  <a:pt x="1622" y="355"/>
                  <a:pt x="1620" y="356"/>
                  <a:pt x="1621" y="353"/>
                </a:cubicBezTo>
                <a:cubicBezTo>
                  <a:pt x="1627" y="354"/>
                  <a:pt x="1635" y="352"/>
                  <a:pt x="1639" y="355"/>
                </a:cubicBezTo>
                <a:cubicBezTo>
                  <a:pt x="1639" y="352"/>
                  <a:pt x="1645" y="352"/>
                  <a:pt x="1645" y="351"/>
                </a:cubicBezTo>
                <a:cubicBezTo>
                  <a:pt x="1646" y="351"/>
                  <a:pt x="1647" y="350"/>
                  <a:pt x="1647" y="350"/>
                </a:cubicBezTo>
                <a:cubicBezTo>
                  <a:pt x="1648" y="350"/>
                  <a:pt x="1649" y="352"/>
                  <a:pt x="1650" y="351"/>
                </a:cubicBezTo>
                <a:cubicBezTo>
                  <a:pt x="1651" y="351"/>
                  <a:pt x="1651" y="349"/>
                  <a:pt x="1652" y="348"/>
                </a:cubicBezTo>
                <a:cubicBezTo>
                  <a:pt x="1653" y="347"/>
                  <a:pt x="1656" y="348"/>
                  <a:pt x="1657" y="347"/>
                </a:cubicBezTo>
                <a:cubicBezTo>
                  <a:pt x="1661" y="347"/>
                  <a:pt x="1666" y="346"/>
                  <a:pt x="1668" y="348"/>
                </a:cubicBezTo>
                <a:cubicBezTo>
                  <a:pt x="1672" y="345"/>
                  <a:pt x="1684" y="344"/>
                  <a:pt x="1688" y="344"/>
                </a:cubicBezTo>
                <a:cubicBezTo>
                  <a:pt x="1691" y="343"/>
                  <a:pt x="1696" y="345"/>
                  <a:pt x="1696" y="342"/>
                </a:cubicBezTo>
                <a:cubicBezTo>
                  <a:pt x="1695" y="342"/>
                  <a:pt x="1694" y="341"/>
                  <a:pt x="1695" y="339"/>
                </a:cubicBezTo>
                <a:cubicBezTo>
                  <a:pt x="1698" y="342"/>
                  <a:pt x="1703" y="342"/>
                  <a:pt x="1709" y="342"/>
                </a:cubicBezTo>
                <a:cubicBezTo>
                  <a:pt x="1711" y="342"/>
                  <a:pt x="1712" y="339"/>
                  <a:pt x="1716" y="339"/>
                </a:cubicBezTo>
                <a:cubicBezTo>
                  <a:pt x="1719" y="338"/>
                  <a:pt x="1722" y="340"/>
                  <a:pt x="1724" y="339"/>
                </a:cubicBezTo>
                <a:cubicBezTo>
                  <a:pt x="1725" y="339"/>
                  <a:pt x="1727" y="336"/>
                  <a:pt x="1728" y="336"/>
                </a:cubicBezTo>
                <a:cubicBezTo>
                  <a:pt x="1729" y="335"/>
                  <a:pt x="1732" y="336"/>
                  <a:pt x="1733" y="334"/>
                </a:cubicBezTo>
                <a:cubicBezTo>
                  <a:pt x="1737" y="338"/>
                  <a:pt x="1745" y="337"/>
                  <a:pt x="1754" y="337"/>
                </a:cubicBezTo>
                <a:cubicBezTo>
                  <a:pt x="1756" y="332"/>
                  <a:pt x="1748" y="336"/>
                  <a:pt x="1749" y="332"/>
                </a:cubicBezTo>
                <a:cubicBezTo>
                  <a:pt x="1752" y="331"/>
                  <a:pt x="1759" y="330"/>
                  <a:pt x="1754" y="326"/>
                </a:cubicBezTo>
                <a:cubicBezTo>
                  <a:pt x="1761" y="327"/>
                  <a:pt x="1761" y="321"/>
                  <a:pt x="1766" y="320"/>
                </a:cubicBezTo>
                <a:cubicBezTo>
                  <a:pt x="1768" y="320"/>
                  <a:pt x="1769" y="322"/>
                  <a:pt x="1772" y="321"/>
                </a:cubicBezTo>
                <a:cubicBezTo>
                  <a:pt x="1774" y="317"/>
                  <a:pt x="1779" y="320"/>
                  <a:pt x="1779" y="317"/>
                </a:cubicBezTo>
                <a:cubicBezTo>
                  <a:pt x="1779" y="314"/>
                  <a:pt x="1783" y="316"/>
                  <a:pt x="1784" y="313"/>
                </a:cubicBezTo>
                <a:cubicBezTo>
                  <a:pt x="1780" y="310"/>
                  <a:pt x="1788" y="305"/>
                  <a:pt x="1784" y="301"/>
                </a:cubicBezTo>
                <a:cubicBezTo>
                  <a:pt x="1788" y="300"/>
                  <a:pt x="1786" y="293"/>
                  <a:pt x="1790" y="293"/>
                </a:cubicBezTo>
                <a:cubicBezTo>
                  <a:pt x="1792" y="294"/>
                  <a:pt x="1795" y="296"/>
                  <a:pt x="1794" y="301"/>
                </a:cubicBezTo>
                <a:cubicBezTo>
                  <a:pt x="1790" y="300"/>
                  <a:pt x="1787" y="297"/>
                  <a:pt x="1786" y="302"/>
                </a:cubicBezTo>
                <a:cubicBezTo>
                  <a:pt x="1788" y="303"/>
                  <a:pt x="1792" y="302"/>
                  <a:pt x="1793" y="304"/>
                </a:cubicBezTo>
                <a:cubicBezTo>
                  <a:pt x="1794" y="307"/>
                  <a:pt x="1789" y="307"/>
                  <a:pt x="1789" y="307"/>
                </a:cubicBezTo>
                <a:cubicBezTo>
                  <a:pt x="1788" y="309"/>
                  <a:pt x="1789" y="313"/>
                  <a:pt x="1791" y="313"/>
                </a:cubicBezTo>
                <a:cubicBezTo>
                  <a:pt x="1793" y="309"/>
                  <a:pt x="1795" y="314"/>
                  <a:pt x="1799" y="313"/>
                </a:cubicBezTo>
                <a:cubicBezTo>
                  <a:pt x="1799" y="313"/>
                  <a:pt x="1799" y="312"/>
                  <a:pt x="1799" y="312"/>
                </a:cubicBezTo>
                <a:cubicBezTo>
                  <a:pt x="1799" y="311"/>
                  <a:pt x="1802" y="312"/>
                  <a:pt x="1802" y="312"/>
                </a:cubicBezTo>
                <a:cubicBezTo>
                  <a:pt x="1803" y="311"/>
                  <a:pt x="1804" y="309"/>
                  <a:pt x="1806" y="309"/>
                </a:cubicBezTo>
                <a:cubicBezTo>
                  <a:pt x="1807" y="308"/>
                  <a:pt x="1809" y="309"/>
                  <a:pt x="1810" y="309"/>
                </a:cubicBezTo>
                <a:cubicBezTo>
                  <a:pt x="1812" y="308"/>
                  <a:pt x="1812" y="306"/>
                  <a:pt x="1814" y="305"/>
                </a:cubicBezTo>
                <a:cubicBezTo>
                  <a:pt x="1816" y="305"/>
                  <a:pt x="1819" y="306"/>
                  <a:pt x="1822" y="305"/>
                </a:cubicBezTo>
                <a:cubicBezTo>
                  <a:pt x="1819" y="296"/>
                  <a:pt x="1832" y="304"/>
                  <a:pt x="1834" y="299"/>
                </a:cubicBezTo>
                <a:cubicBezTo>
                  <a:pt x="1832" y="299"/>
                  <a:pt x="1833" y="297"/>
                  <a:pt x="1834" y="296"/>
                </a:cubicBezTo>
                <a:cubicBezTo>
                  <a:pt x="1831" y="296"/>
                  <a:pt x="1832" y="292"/>
                  <a:pt x="1832" y="290"/>
                </a:cubicBezTo>
                <a:cubicBezTo>
                  <a:pt x="1835" y="290"/>
                  <a:pt x="1834" y="287"/>
                  <a:pt x="1836" y="286"/>
                </a:cubicBezTo>
                <a:cubicBezTo>
                  <a:pt x="1840" y="284"/>
                  <a:pt x="1848" y="288"/>
                  <a:pt x="1852" y="283"/>
                </a:cubicBezTo>
                <a:cubicBezTo>
                  <a:pt x="1848" y="284"/>
                  <a:pt x="1846" y="282"/>
                  <a:pt x="1843" y="282"/>
                </a:cubicBezTo>
                <a:cubicBezTo>
                  <a:pt x="1843" y="282"/>
                  <a:pt x="1842" y="283"/>
                  <a:pt x="1841" y="283"/>
                </a:cubicBezTo>
                <a:cubicBezTo>
                  <a:pt x="1840" y="283"/>
                  <a:pt x="1840" y="281"/>
                  <a:pt x="1838" y="282"/>
                </a:cubicBezTo>
                <a:cubicBezTo>
                  <a:pt x="1837" y="282"/>
                  <a:pt x="1838" y="287"/>
                  <a:pt x="1834" y="285"/>
                </a:cubicBezTo>
                <a:cubicBezTo>
                  <a:pt x="1834" y="282"/>
                  <a:pt x="1834" y="282"/>
                  <a:pt x="1831" y="282"/>
                </a:cubicBezTo>
                <a:cubicBezTo>
                  <a:pt x="1824" y="281"/>
                  <a:pt x="1811" y="282"/>
                  <a:pt x="1803" y="282"/>
                </a:cubicBezTo>
                <a:cubicBezTo>
                  <a:pt x="1803" y="284"/>
                  <a:pt x="1803" y="286"/>
                  <a:pt x="1801" y="286"/>
                </a:cubicBezTo>
                <a:cubicBezTo>
                  <a:pt x="1799" y="283"/>
                  <a:pt x="1793" y="283"/>
                  <a:pt x="1792" y="279"/>
                </a:cubicBezTo>
                <a:cubicBezTo>
                  <a:pt x="1797" y="277"/>
                  <a:pt x="1799" y="280"/>
                  <a:pt x="1802" y="277"/>
                </a:cubicBezTo>
                <a:cubicBezTo>
                  <a:pt x="1797" y="273"/>
                  <a:pt x="1789" y="281"/>
                  <a:pt x="1787" y="274"/>
                </a:cubicBezTo>
                <a:cubicBezTo>
                  <a:pt x="1787" y="271"/>
                  <a:pt x="1792" y="273"/>
                  <a:pt x="1792" y="269"/>
                </a:cubicBezTo>
                <a:cubicBezTo>
                  <a:pt x="1791" y="269"/>
                  <a:pt x="1790" y="268"/>
                  <a:pt x="1792" y="267"/>
                </a:cubicBezTo>
                <a:cubicBezTo>
                  <a:pt x="1791" y="263"/>
                  <a:pt x="1791" y="264"/>
                  <a:pt x="1792" y="259"/>
                </a:cubicBezTo>
                <a:cubicBezTo>
                  <a:pt x="1799" y="261"/>
                  <a:pt x="1799" y="257"/>
                  <a:pt x="1801" y="256"/>
                </a:cubicBezTo>
                <a:cubicBezTo>
                  <a:pt x="1804" y="255"/>
                  <a:pt x="1808" y="257"/>
                  <a:pt x="1809" y="253"/>
                </a:cubicBezTo>
                <a:cubicBezTo>
                  <a:pt x="1804" y="254"/>
                  <a:pt x="1806" y="254"/>
                  <a:pt x="1801" y="253"/>
                </a:cubicBezTo>
                <a:cubicBezTo>
                  <a:pt x="1800" y="255"/>
                  <a:pt x="1798" y="255"/>
                  <a:pt x="1796" y="255"/>
                </a:cubicBezTo>
                <a:cubicBezTo>
                  <a:pt x="1796" y="256"/>
                  <a:pt x="1793" y="257"/>
                  <a:pt x="1792" y="255"/>
                </a:cubicBezTo>
                <a:cubicBezTo>
                  <a:pt x="1793" y="253"/>
                  <a:pt x="1795" y="253"/>
                  <a:pt x="1796" y="252"/>
                </a:cubicBezTo>
                <a:cubicBezTo>
                  <a:pt x="1793" y="252"/>
                  <a:pt x="1790" y="253"/>
                  <a:pt x="1789" y="255"/>
                </a:cubicBezTo>
                <a:cubicBezTo>
                  <a:pt x="1791" y="255"/>
                  <a:pt x="1793" y="257"/>
                  <a:pt x="1791" y="258"/>
                </a:cubicBezTo>
                <a:cubicBezTo>
                  <a:pt x="1788" y="258"/>
                  <a:pt x="1785" y="257"/>
                  <a:pt x="1784" y="255"/>
                </a:cubicBezTo>
                <a:cubicBezTo>
                  <a:pt x="1787" y="254"/>
                  <a:pt x="1788" y="252"/>
                  <a:pt x="1789" y="250"/>
                </a:cubicBezTo>
                <a:cubicBezTo>
                  <a:pt x="1787" y="250"/>
                  <a:pt x="1783" y="251"/>
                  <a:pt x="1783" y="248"/>
                </a:cubicBezTo>
                <a:cubicBezTo>
                  <a:pt x="1787" y="248"/>
                  <a:pt x="1791" y="245"/>
                  <a:pt x="1794" y="247"/>
                </a:cubicBezTo>
                <a:cubicBezTo>
                  <a:pt x="1795" y="247"/>
                  <a:pt x="1794" y="252"/>
                  <a:pt x="1798" y="250"/>
                </a:cubicBezTo>
                <a:cubicBezTo>
                  <a:pt x="1805" y="250"/>
                  <a:pt x="1807" y="246"/>
                  <a:pt x="1814" y="247"/>
                </a:cubicBezTo>
                <a:cubicBezTo>
                  <a:pt x="1814" y="249"/>
                  <a:pt x="1811" y="249"/>
                  <a:pt x="1811" y="252"/>
                </a:cubicBezTo>
                <a:cubicBezTo>
                  <a:pt x="1817" y="253"/>
                  <a:pt x="1814" y="246"/>
                  <a:pt x="1818" y="245"/>
                </a:cubicBezTo>
                <a:cubicBezTo>
                  <a:pt x="1817" y="249"/>
                  <a:pt x="1823" y="246"/>
                  <a:pt x="1826" y="247"/>
                </a:cubicBezTo>
                <a:cubicBezTo>
                  <a:pt x="1829" y="244"/>
                  <a:pt x="1837" y="246"/>
                  <a:pt x="1842" y="245"/>
                </a:cubicBezTo>
                <a:cubicBezTo>
                  <a:pt x="1842" y="248"/>
                  <a:pt x="1842" y="250"/>
                  <a:pt x="1844" y="252"/>
                </a:cubicBezTo>
                <a:cubicBezTo>
                  <a:pt x="1837" y="253"/>
                  <a:pt x="1843" y="257"/>
                  <a:pt x="1840" y="259"/>
                </a:cubicBezTo>
                <a:cubicBezTo>
                  <a:pt x="1841" y="261"/>
                  <a:pt x="1842" y="263"/>
                  <a:pt x="1843" y="264"/>
                </a:cubicBezTo>
                <a:cubicBezTo>
                  <a:pt x="1844" y="262"/>
                  <a:pt x="1843" y="258"/>
                  <a:pt x="1845" y="258"/>
                </a:cubicBezTo>
                <a:cubicBezTo>
                  <a:pt x="1848" y="258"/>
                  <a:pt x="1852" y="258"/>
                  <a:pt x="1855" y="258"/>
                </a:cubicBezTo>
                <a:cubicBezTo>
                  <a:pt x="1855" y="256"/>
                  <a:pt x="1854" y="256"/>
                  <a:pt x="1853" y="255"/>
                </a:cubicBezTo>
                <a:cubicBezTo>
                  <a:pt x="1854" y="255"/>
                  <a:pt x="1855" y="253"/>
                  <a:pt x="1853" y="253"/>
                </a:cubicBezTo>
                <a:cubicBezTo>
                  <a:pt x="1853" y="255"/>
                  <a:pt x="1845" y="259"/>
                  <a:pt x="1844" y="255"/>
                </a:cubicBezTo>
                <a:cubicBezTo>
                  <a:pt x="1850" y="255"/>
                  <a:pt x="1843" y="251"/>
                  <a:pt x="1845" y="247"/>
                </a:cubicBezTo>
                <a:cubicBezTo>
                  <a:pt x="1854" y="246"/>
                  <a:pt x="1859" y="246"/>
                  <a:pt x="1864" y="247"/>
                </a:cubicBezTo>
                <a:cubicBezTo>
                  <a:pt x="1864" y="247"/>
                  <a:pt x="1866" y="247"/>
                  <a:pt x="1867" y="247"/>
                </a:cubicBezTo>
                <a:cubicBezTo>
                  <a:pt x="1867" y="247"/>
                  <a:pt x="1869" y="245"/>
                  <a:pt x="1869" y="245"/>
                </a:cubicBezTo>
                <a:cubicBezTo>
                  <a:pt x="1871" y="245"/>
                  <a:pt x="1871" y="248"/>
                  <a:pt x="1873" y="247"/>
                </a:cubicBezTo>
                <a:cubicBezTo>
                  <a:pt x="1873" y="247"/>
                  <a:pt x="1875" y="245"/>
                  <a:pt x="1875" y="245"/>
                </a:cubicBezTo>
                <a:cubicBezTo>
                  <a:pt x="1877" y="244"/>
                  <a:pt x="1878" y="244"/>
                  <a:pt x="1879" y="242"/>
                </a:cubicBezTo>
                <a:cubicBezTo>
                  <a:pt x="1866" y="241"/>
                  <a:pt x="1852" y="245"/>
                  <a:pt x="1839" y="244"/>
                </a:cubicBezTo>
                <a:cubicBezTo>
                  <a:pt x="1833" y="243"/>
                  <a:pt x="1836" y="243"/>
                  <a:pt x="1832" y="244"/>
                </a:cubicBezTo>
                <a:cubicBezTo>
                  <a:pt x="1831" y="244"/>
                  <a:pt x="1830" y="244"/>
                  <a:pt x="1829" y="244"/>
                </a:cubicBezTo>
                <a:cubicBezTo>
                  <a:pt x="1817" y="244"/>
                  <a:pt x="1802" y="244"/>
                  <a:pt x="1794" y="245"/>
                </a:cubicBezTo>
                <a:cubicBezTo>
                  <a:pt x="1792" y="246"/>
                  <a:pt x="1790" y="245"/>
                  <a:pt x="1788" y="245"/>
                </a:cubicBezTo>
                <a:cubicBezTo>
                  <a:pt x="1782" y="246"/>
                  <a:pt x="1783" y="247"/>
                  <a:pt x="1781" y="245"/>
                </a:cubicBezTo>
                <a:cubicBezTo>
                  <a:pt x="1781" y="245"/>
                  <a:pt x="1778" y="245"/>
                  <a:pt x="1778" y="245"/>
                </a:cubicBezTo>
                <a:cubicBezTo>
                  <a:pt x="1769" y="244"/>
                  <a:pt x="1761" y="247"/>
                  <a:pt x="1757" y="247"/>
                </a:cubicBezTo>
                <a:cubicBezTo>
                  <a:pt x="1748" y="247"/>
                  <a:pt x="1739" y="246"/>
                  <a:pt x="1730" y="247"/>
                </a:cubicBezTo>
                <a:cubicBezTo>
                  <a:pt x="1728" y="247"/>
                  <a:pt x="1728" y="248"/>
                  <a:pt x="1725" y="248"/>
                </a:cubicBezTo>
                <a:cubicBezTo>
                  <a:pt x="1723" y="248"/>
                  <a:pt x="1723" y="247"/>
                  <a:pt x="1720" y="247"/>
                </a:cubicBezTo>
                <a:cubicBezTo>
                  <a:pt x="1718" y="247"/>
                  <a:pt x="1718" y="248"/>
                  <a:pt x="1715" y="248"/>
                </a:cubicBezTo>
                <a:cubicBezTo>
                  <a:pt x="1702" y="250"/>
                  <a:pt x="1684" y="249"/>
                  <a:pt x="1676" y="250"/>
                </a:cubicBezTo>
                <a:cubicBezTo>
                  <a:pt x="1673" y="250"/>
                  <a:pt x="1668" y="250"/>
                  <a:pt x="1666" y="250"/>
                </a:cubicBezTo>
                <a:cubicBezTo>
                  <a:pt x="1661" y="249"/>
                  <a:pt x="1663" y="249"/>
                  <a:pt x="1658" y="250"/>
                </a:cubicBezTo>
                <a:cubicBezTo>
                  <a:pt x="1653" y="250"/>
                  <a:pt x="1647" y="249"/>
                  <a:pt x="1643" y="250"/>
                </a:cubicBezTo>
                <a:cubicBezTo>
                  <a:pt x="1640" y="250"/>
                  <a:pt x="1639" y="251"/>
                  <a:pt x="1638" y="250"/>
                </a:cubicBezTo>
                <a:cubicBezTo>
                  <a:pt x="1636" y="248"/>
                  <a:pt x="1631" y="251"/>
                  <a:pt x="1630" y="252"/>
                </a:cubicBezTo>
                <a:cubicBezTo>
                  <a:pt x="1618" y="253"/>
                  <a:pt x="1604" y="251"/>
                  <a:pt x="1598" y="250"/>
                </a:cubicBezTo>
                <a:cubicBezTo>
                  <a:pt x="1590" y="249"/>
                  <a:pt x="1587" y="248"/>
                  <a:pt x="1582" y="250"/>
                </a:cubicBezTo>
                <a:cubicBezTo>
                  <a:pt x="1578" y="251"/>
                  <a:pt x="1564" y="254"/>
                  <a:pt x="1562" y="250"/>
                </a:cubicBezTo>
                <a:cubicBezTo>
                  <a:pt x="1562" y="248"/>
                  <a:pt x="1562" y="247"/>
                  <a:pt x="1562" y="245"/>
                </a:cubicBezTo>
                <a:cubicBezTo>
                  <a:pt x="1565" y="245"/>
                  <a:pt x="1567" y="245"/>
                  <a:pt x="1569" y="244"/>
                </a:cubicBezTo>
                <a:cubicBezTo>
                  <a:pt x="1573" y="242"/>
                  <a:pt x="1577" y="245"/>
                  <a:pt x="1580" y="245"/>
                </a:cubicBezTo>
                <a:cubicBezTo>
                  <a:pt x="1583" y="245"/>
                  <a:pt x="1585" y="243"/>
                  <a:pt x="1587" y="244"/>
                </a:cubicBezTo>
                <a:cubicBezTo>
                  <a:pt x="1588" y="244"/>
                  <a:pt x="1587" y="248"/>
                  <a:pt x="1589" y="247"/>
                </a:cubicBezTo>
                <a:cubicBezTo>
                  <a:pt x="1589" y="244"/>
                  <a:pt x="1593" y="245"/>
                  <a:pt x="1595" y="245"/>
                </a:cubicBezTo>
                <a:cubicBezTo>
                  <a:pt x="1602" y="245"/>
                  <a:pt x="1605" y="244"/>
                  <a:pt x="1608" y="244"/>
                </a:cubicBezTo>
                <a:cubicBezTo>
                  <a:pt x="1611" y="243"/>
                  <a:pt x="1614" y="244"/>
                  <a:pt x="1617" y="244"/>
                </a:cubicBezTo>
                <a:cubicBezTo>
                  <a:pt x="1620" y="243"/>
                  <a:pt x="1619" y="241"/>
                  <a:pt x="1623" y="240"/>
                </a:cubicBezTo>
                <a:cubicBezTo>
                  <a:pt x="1625" y="240"/>
                  <a:pt x="1627" y="242"/>
                  <a:pt x="1630" y="242"/>
                </a:cubicBezTo>
                <a:cubicBezTo>
                  <a:pt x="1630" y="242"/>
                  <a:pt x="1630" y="241"/>
                  <a:pt x="1630" y="240"/>
                </a:cubicBezTo>
                <a:cubicBezTo>
                  <a:pt x="1630" y="240"/>
                  <a:pt x="1633" y="241"/>
                  <a:pt x="1633" y="240"/>
                </a:cubicBezTo>
                <a:cubicBezTo>
                  <a:pt x="1636" y="239"/>
                  <a:pt x="1636" y="237"/>
                  <a:pt x="1640" y="237"/>
                </a:cubicBezTo>
                <a:cubicBezTo>
                  <a:pt x="1641" y="240"/>
                  <a:pt x="1646" y="240"/>
                  <a:pt x="1646" y="244"/>
                </a:cubicBezTo>
                <a:cubicBezTo>
                  <a:pt x="1652" y="242"/>
                  <a:pt x="1650" y="243"/>
                  <a:pt x="1656" y="244"/>
                </a:cubicBezTo>
                <a:cubicBezTo>
                  <a:pt x="1660" y="243"/>
                  <a:pt x="1660" y="238"/>
                  <a:pt x="1666" y="239"/>
                </a:cubicBezTo>
                <a:cubicBezTo>
                  <a:pt x="1666" y="237"/>
                  <a:pt x="1667" y="235"/>
                  <a:pt x="1670" y="236"/>
                </a:cubicBezTo>
                <a:cubicBezTo>
                  <a:pt x="1673" y="236"/>
                  <a:pt x="1672" y="241"/>
                  <a:pt x="1678" y="240"/>
                </a:cubicBezTo>
                <a:cubicBezTo>
                  <a:pt x="1683" y="235"/>
                  <a:pt x="1687" y="240"/>
                  <a:pt x="1696" y="239"/>
                </a:cubicBezTo>
                <a:cubicBezTo>
                  <a:pt x="1696" y="234"/>
                  <a:pt x="1701" y="235"/>
                  <a:pt x="1703" y="233"/>
                </a:cubicBezTo>
                <a:cubicBezTo>
                  <a:pt x="1706" y="233"/>
                  <a:pt x="1709" y="233"/>
                  <a:pt x="1712" y="233"/>
                </a:cubicBezTo>
                <a:cubicBezTo>
                  <a:pt x="1716" y="230"/>
                  <a:pt x="1709" y="228"/>
                  <a:pt x="1716" y="228"/>
                </a:cubicBezTo>
                <a:cubicBezTo>
                  <a:pt x="1718" y="231"/>
                  <a:pt x="1722" y="234"/>
                  <a:pt x="1729" y="233"/>
                </a:cubicBezTo>
                <a:cubicBezTo>
                  <a:pt x="1729" y="234"/>
                  <a:pt x="1728" y="234"/>
                  <a:pt x="1727" y="236"/>
                </a:cubicBezTo>
                <a:cubicBezTo>
                  <a:pt x="1729" y="236"/>
                  <a:pt x="1729" y="237"/>
                  <a:pt x="1730" y="237"/>
                </a:cubicBezTo>
                <a:cubicBezTo>
                  <a:pt x="1733" y="231"/>
                  <a:pt x="1741" y="236"/>
                  <a:pt x="1744" y="236"/>
                </a:cubicBezTo>
                <a:cubicBezTo>
                  <a:pt x="1746" y="235"/>
                  <a:pt x="1748" y="233"/>
                  <a:pt x="1750" y="233"/>
                </a:cubicBezTo>
                <a:cubicBezTo>
                  <a:pt x="1753" y="232"/>
                  <a:pt x="1756" y="233"/>
                  <a:pt x="1759" y="233"/>
                </a:cubicBezTo>
                <a:cubicBezTo>
                  <a:pt x="1759" y="233"/>
                  <a:pt x="1759" y="231"/>
                  <a:pt x="1760" y="231"/>
                </a:cubicBezTo>
                <a:cubicBezTo>
                  <a:pt x="1761" y="231"/>
                  <a:pt x="1763" y="231"/>
                  <a:pt x="1764" y="231"/>
                </a:cubicBezTo>
                <a:cubicBezTo>
                  <a:pt x="1769" y="230"/>
                  <a:pt x="1768" y="230"/>
                  <a:pt x="1770" y="233"/>
                </a:cubicBezTo>
                <a:cubicBezTo>
                  <a:pt x="1774" y="225"/>
                  <a:pt x="1789" y="228"/>
                  <a:pt x="1800" y="228"/>
                </a:cubicBezTo>
                <a:cubicBezTo>
                  <a:pt x="1800" y="230"/>
                  <a:pt x="1800" y="232"/>
                  <a:pt x="1803" y="231"/>
                </a:cubicBezTo>
                <a:cubicBezTo>
                  <a:pt x="1811" y="233"/>
                  <a:pt x="1810" y="226"/>
                  <a:pt x="1817" y="226"/>
                </a:cubicBezTo>
                <a:cubicBezTo>
                  <a:pt x="1824" y="228"/>
                  <a:pt x="1833" y="225"/>
                  <a:pt x="1840" y="225"/>
                </a:cubicBezTo>
                <a:cubicBezTo>
                  <a:pt x="1842" y="225"/>
                  <a:pt x="1842" y="226"/>
                  <a:pt x="1845" y="226"/>
                </a:cubicBezTo>
                <a:cubicBezTo>
                  <a:pt x="1854" y="227"/>
                  <a:pt x="1859" y="224"/>
                  <a:pt x="1866" y="223"/>
                </a:cubicBezTo>
                <a:cubicBezTo>
                  <a:pt x="1869" y="223"/>
                  <a:pt x="1871" y="223"/>
                  <a:pt x="1873" y="221"/>
                </a:cubicBezTo>
                <a:cubicBezTo>
                  <a:pt x="1873" y="221"/>
                  <a:pt x="1875" y="222"/>
                  <a:pt x="1876" y="221"/>
                </a:cubicBezTo>
                <a:cubicBezTo>
                  <a:pt x="1879" y="220"/>
                  <a:pt x="1881" y="220"/>
                  <a:pt x="1883" y="221"/>
                </a:cubicBezTo>
                <a:cubicBezTo>
                  <a:pt x="1884" y="216"/>
                  <a:pt x="1877" y="218"/>
                  <a:pt x="1874" y="218"/>
                </a:cubicBezTo>
                <a:cubicBezTo>
                  <a:pt x="1872" y="218"/>
                  <a:pt x="1865" y="218"/>
                  <a:pt x="1863" y="218"/>
                </a:cubicBezTo>
                <a:cubicBezTo>
                  <a:pt x="1858" y="220"/>
                  <a:pt x="1861" y="223"/>
                  <a:pt x="1858" y="220"/>
                </a:cubicBezTo>
                <a:cubicBezTo>
                  <a:pt x="1857" y="219"/>
                  <a:pt x="1855" y="219"/>
                  <a:pt x="1853" y="218"/>
                </a:cubicBezTo>
                <a:cubicBezTo>
                  <a:pt x="1850" y="218"/>
                  <a:pt x="1844" y="218"/>
                  <a:pt x="1840" y="218"/>
                </a:cubicBezTo>
                <a:cubicBezTo>
                  <a:pt x="1838" y="219"/>
                  <a:pt x="1838" y="220"/>
                  <a:pt x="1836" y="220"/>
                </a:cubicBezTo>
                <a:cubicBezTo>
                  <a:pt x="1834" y="220"/>
                  <a:pt x="1834" y="218"/>
                  <a:pt x="1830" y="218"/>
                </a:cubicBezTo>
                <a:cubicBezTo>
                  <a:pt x="1827" y="219"/>
                  <a:pt x="1825" y="222"/>
                  <a:pt x="1822" y="221"/>
                </a:cubicBezTo>
                <a:cubicBezTo>
                  <a:pt x="1820" y="219"/>
                  <a:pt x="1816" y="219"/>
                  <a:pt x="1813" y="218"/>
                </a:cubicBezTo>
                <a:cubicBezTo>
                  <a:pt x="1811" y="218"/>
                  <a:pt x="1812" y="220"/>
                  <a:pt x="1810" y="218"/>
                </a:cubicBezTo>
                <a:cubicBezTo>
                  <a:pt x="1810" y="218"/>
                  <a:pt x="1807" y="218"/>
                  <a:pt x="1807" y="218"/>
                </a:cubicBezTo>
                <a:cubicBezTo>
                  <a:pt x="1797" y="217"/>
                  <a:pt x="1788" y="220"/>
                  <a:pt x="1782" y="220"/>
                </a:cubicBezTo>
                <a:cubicBezTo>
                  <a:pt x="1783" y="217"/>
                  <a:pt x="1780" y="216"/>
                  <a:pt x="1781" y="214"/>
                </a:cubicBezTo>
                <a:cubicBezTo>
                  <a:pt x="1786" y="213"/>
                  <a:pt x="1787" y="209"/>
                  <a:pt x="1794" y="210"/>
                </a:cubicBezTo>
                <a:cubicBezTo>
                  <a:pt x="1796" y="210"/>
                  <a:pt x="1795" y="213"/>
                  <a:pt x="1797" y="214"/>
                </a:cubicBezTo>
                <a:cubicBezTo>
                  <a:pt x="1799" y="213"/>
                  <a:pt x="1801" y="212"/>
                  <a:pt x="1802" y="210"/>
                </a:cubicBezTo>
                <a:cubicBezTo>
                  <a:pt x="1793" y="211"/>
                  <a:pt x="1802" y="207"/>
                  <a:pt x="1802" y="204"/>
                </a:cubicBezTo>
                <a:cubicBezTo>
                  <a:pt x="1799" y="201"/>
                  <a:pt x="1790" y="204"/>
                  <a:pt x="1788" y="201"/>
                </a:cubicBezTo>
                <a:cubicBezTo>
                  <a:pt x="1788" y="199"/>
                  <a:pt x="1791" y="199"/>
                  <a:pt x="1793" y="198"/>
                </a:cubicBezTo>
                <a:cubicBezTo>
                  <a:pt x="1802" y="201"/>
                  <a:pt x="1808" y="197"/>
                  <a:pt x="1819" y="198"/>
                </a:cubicBezTo>
                <a:cubicBezTo>
                  <a:pt x="1819" y="201"/>
                  <a:pt x="1820" y="203"/>
                  <a:pt x="1824" y="202"/>
                </a:cubicBezTo>
                <a:cubicBezTo>
                  <a:pt x="1826" y="202"/>
                  <a:pt x="1826" y="200"/>
                  <a:pt x="1827" y="199"/>
                </a:cubicBezTo>
                <a:cubicBezTo>
                  <a:pt x="1833" y="197"/>
                  <a:pt x="1841" y="198"/>
                  <a:pt x="1849" y="198"/>
                </a:cubicBezTo>
                <a:cubicBezTo>
                  <a:pt x="1851" y="197"/>
                  <a:pt x="1852" y="196"/>
                  <a:pt x="1855" y="196"/>
                </a:cubicBezTo>
                <a:cubicBezTo>
                  <a:pt x="1859" y="196"/>
                  <a:pt x="1859" y="198"/>
                  <a:pt x="1862" y="198"/>
                </a:cubicBezTo>
                <a:cubicBezTo>
                  <a:pt x="1864" y="198"/>
                  <a:pt x="1865" y="196"/>
                  <a:pt x="1867" y="196"/>
                </a:cubicBezTo>
                <a:cubicBezTo>
                  <a:pt x="1871" y="196"/>
                  <a:pt x="1876" y="198"/>
                  <a:pt x="1879" y="194"/>
                </a:cubicBezTo>
                <a:cubicBezTo>
                  <a:pt x="1877" y="194"/>
                  <a:pt x="1875" y="192"/>
                  <a:pt x="1877" y="191"/>
                </a:cubicBezTo>
                <a:cubicBezTo>
                  <a:pt x="1878" y="191"/>
                  <a:pt x="1880" y="191"/>
                  <a:pt x="1880" y="190"/>
                </a:cubicBezTo>
                <a:cubicBezTo>
                  <a:pt x="1861" y="186"/>
                  <a:pt x="1827" y="190"/>
                  <a:pt x="1813" y="187"/>
                </a:cubicBezTo>
                <a:cubicBezTo>
                  <a:pt x="1811" y="191"/>
                  <a:pt x="1796" y="192"/>
                  <a:pt x="1795" y="187"/>
                </a:cubicBezTo>
                <a:cubicBezTo>
                  <a:pt x="1796" y="184"/>
                  <a:pt x="1798" y="182"/>
                  <a:pt x="1800" y="180"/>
                </a:cubicBezTo>
                <a:cubicBezTo>
                  <a:pt x="1808" y="177"/>
                  <a:pt x="1821" y="179"/>
                  <a:pt x="1825" y="180"/>
                </a:cubicBezTo>
                <a:cubicBezTo>
                  <a:pt x="1825" y="177"/>
                  <a:pt x="1823" y="177"/>
                  <a:pt x="1822" y="175"/>
                </a:cubicBezTo>
                <a:cubicBezTo>
                  <a:pt x="1826" y="177"/>
                  <a:pt x="1830" y="171"/>
                  <a:pt x="1831" y="175"/>
                </a:cubicBezTo>
                <a:cubicBezTo>
                  <a:pt x="1829" y="175"/>
                  <a:pt x="1827" y="177"/>
                  <a:pt x="1826" y="179"/>
                </a:cubicBezTo>
                <a:cubicBezTo>
                  <a:pt x="1830" y="180"/>
                  <a:pt x="1834" y="179"/>
                  <a:pt x="1838" y="179"/>
                </a:cubicBezTo>
                <a:cubicBezTo>
                  <a:pt x="1841" y="179"/>
                  <a:pt x="1841" y="180"/>
                  <a:pt x="1843" y="179"/>
                </a:cubicBezTo>
                <a:cubicBezTo>
                  <a:pt x="1843" y="178"/>
                  <a:pt x="1846" y="179"/>
                  <a:pt x="1846" y="179"/>
                </a:cubicBezTo>
                <a:cubicBezTo>
                  <a:pt x="1862" y="177"/>
                  <a:pt x="1877" y="180"/>
                  <a:pt x="1891" y="179"/>
                </a:cubicBezTo>
                <a:cubicBezTo>
                  <a:pt x="1892" y="178"/>
                  <a:pt x="1893" y="177"/>
                  <a:pt x="1894" y="177"/>
                </a:cubicBezTo>
                <a:cubicBezTo>
                  <a:pt x="1896" y="177"/>
                  <a:pt x="1897" y="179"/>
                  <a:pt x="1901" y="179"/>
                </a:cubicBezTo>
                <a:cubicBezTo>
                  <a:pt x="1903" y="179"/>
                  <a:pt x="1903" y="177"/>
                  <a:pt x="1906" y="177"/>
                </a:cubicBezTo>
                <a:cubicBezTo>
                  <a:pt x="1912" y="176"/>
                  <a:pt x="1920" y="178"/>
                  <a:pt x="1926" y="177"/>
                </a:cubicBezTo>
                <a:cubicBezTo>
                  <a:pt x="1928" y="171"/>
                  <a:pt x="1918" y="176"/>
                  <a:pt x="1919" y="172"/>
                </a:cubicBezTo>
                <a:cubicBezTo>
                  <a:pt x="1929" y="172"/>
                  <a:pt x="1913" y="167"/>
                  <a:pt x="1909" y="168"/>
                </a:cubicBezTo>
                <a:cubicBezTo>
                  <a:pt x="1907" y="168"/>
                  <a:pt x="1901" y="169"/>
                  <a:pt x="1903" y="172"/>
                </a:cubicBezTo>
                <a:cubicBezTo>
                  <a:pt x="1908" y="172"/>
                  <a:pt x="1914" y="172"/>
                  <a:pt x="1916" y="175"/>
                </a:cubicBezTo>
                <a:cubicBezTo>
                  <a:pt x="1903" y="175"/>
                  <a:pt x="1897" y="176"/>
                  <a:pt x="1883" y="175"/>
                </a:cubicBezTo>
                <a:cubicBezTo>
                  <a:pt x="1882" y="173"/>
                  <a:pt x="1879" y="174"/>
                  <a:pt x="1878" y="172"/>
                </a:cubicBezTo>
                <a:cubicBezTo>
                  <a:pt x="1877" y="175"/>
                  <a:pt x="1880" y="175"/>
                  <a:pt x="1881" y="177"/>
                </a:cubicBezTo>
                <a:cubicBezTo>
                  <a:pt x="1877" y="178"/>
                  <a:pt x="1876" y="175"/>
                  <a:pt x="1873" y="175"/>
                </a:cubicBezTo>
                <a:cubicBezTo>
                  <a:pt x="1870" y="176"/>
                  <a:pt x="1869" y="178"/>
                  <a:pt x="1866" y="177"/>
                </a:cubicBezTo>
                <a:cubicBezTo>
                  <a:pt x="1864" y="177"/>
                  <a:pt x="1865" y="173"/>
                  <a:pt x="1861" y="174"/>
                </a:cubicBezTo>
                <a:cubicBezTo>
                  <a:pt x="1861" y="174"/>
                  <a:pt x="1861" y="178"/>
                  <a:pt x="1859" y="177"/>
                </a:cubicBezTo>
                <a:cubicBezTo>
                  <a:pt x="1857" y="173"/>
                  <a:pt x="1864" y="171"/>
                  <a:pt x="1860" y="171"/>
                </a:cubicBezTo>
                <a:cubicBezTo>
                  <a:pt x="1860" y="173"/>
                  <a:pt x="1856" y="171"/>
                  <a:pt x="1853" y="171"/>
                </a:cubicBezTo>
                <a:cubicBezTo>
                  <a:pt x="1850" y="171"/>
                  <a:pt x="1846" y="171"/>
                  <a:pt x="1843" y="171"/>
                </a:cubicBezTo>
                <a:cubicBezTo>
                  <a:pt x="1844" y="167"/>
                  <a:pt x="1843" y="165"/>
                  <a:pt x="1840" y="164"/>
                </a:cubicBezTo>
                <a:cubicBezTo>
                  <a:pt x="1840" y="166"/>
                  <a:pt x="1837" y="166"/>
                  <a:pt x="1835" y="166"/>
                </a:cubicBezTo>
                <a:cubicBezTo>
                  <a:pt x="1835" y="169"/>
                  <a:pt x="1834" y="170"/>
                  <a:pt x="1832" y="171"/>
                </a:cubicBezTo>
                <a:cubicBezTo>
                  <a:pt x="1828" y="171"/>
                  <a:pt x="1825" y="173"/>
                  <a:pt x="1820" y="172"/>
                </a:cubicBezTo>
                <a:cubicBezTo>
                  <a:pt x="1819" y="169"/>
                  <a:pt x="1820" y="165"/>
                  <a:pt x="1815" y="166"/>
                </a:cubicBezTo>
                <a:cubicBezTo>
                  <a:pt x="1812" y="165"/>
                  <a:pt x="1812" y="168"/>
                  <a:pt x="1810" y="169"/>
                </a:cubicBezTo>
                <a:cubicBezTo>
                  <a:pt x="1813" y="160"/>
                  <a:pt x="1803" y="170"/>
                  <a:pt x="1802" y="163"/>
                </a:cubicBezTo>
                <a:cubicBezTo>
                  <a:pt x="1811" y="160"/>
                  <a:pt x="1820" y="165"/>
                  <a:pt x="1827" y="156"/>
                </a:cubicBezTo>
                <a:cubicBezTo>
                  <a:pt x="1821" y="157"/>
                  <a:pt x="1827" y="155"/>
                  <a:pt x="1826" y="152"/>
                </a:cubicBezTo>
                <a:cubicBezTo>
                  <a:pt x="1828" y="152"/>
                  <a:pt x="1831" y="152"/>
                  <a:pt x="1834" y="152"/>
                </a:cubicBezTo>
                <a:cubicBezTo>
                  <a:pt x="1832" y="157"/>
                  <a:pt x="1836" y="156"/>
                  <a:pt x="1837" y="158"/>
                </a:cubicBezTo>
                <a:cubicBezTo>
                  <a:pt x="1842" y="157"/>
                  <a:pt x="1848" y="157"/>
                  <a:pt x="1849" y="155"/>
                </a:cubicBezTo>
                <a:cubicBezTo>
                  <a:pt x="1849" y="151"/>
                  <a:pt x="1859" y="154"/>
                  <a:pt x="1859" y="150"/>
                </a:cubicBezTo>
                <a:cubicBezTo>
                  <a:pt x="1847" y="150"/>
                  <a:pt x="1834" y="150"/>
                  <a:pt x="1822" y="150"/>
                </a:cubicBezTo>
                <a:cubicBezTo>
                  <a:pt x="1822" y="148"/>
                  <a:pt x="1823" y="144"/>
                  <a:pt x="1821" y="144"/>
                </a:cubicBezTo>
                <a:cubicBezTo>
                  <a:pt x="1821" y="145"/>
                  <a:pt x="1821" y="147"/>
                  <a:pt x="1819" y="147"/>
                </a:cubicBezTo>
                <a:cubicBezTo>
                  <a:pt x="1813" y="149"/>
                  <a:pt x="1813" y="145"/>
                  <a:pt x="1811" y="144"/>
                </a:cubicBezTo>
                <a:cubicBezTo>
                  <a:pt x="1811" y="144"/>
                  <a:pt x="1809" y="146"/>
                  <a:pt x="1808" y="145"/>
                </a:cubicBezTo>
                <a:cubicBezTo>
                  <a:pt x="1806" y="145"/>
                  <a:pt x="1807" y="141"/>
                  <a:pt x="1804" y="144"/>
                </a:cubicBezTo>
                <a:cubicBezTo>
                  <a:pt x="1803" y="145"/>
                  <a:pt x="1802" y="142"/>
                  <a:pt x="1803" y="142"/>
                </a:cubicBezTo>
                <a:cubicBezTo>
                  <a:pt x="1799" y="142"/>
                  <a:pt x="1794" y="143"/>
                  <a:pt x="1796" y="139"/>
                </a:cubicBezTo>
                <a:cubicBezTo>
                  <a:pt x="1780" y="140"/>
                  <a:pt x="1774" y="137"/>
                  <a:pt x="1763" y="139"/>
                </a:cubicBezTo>
                <a:cubicBezTo>
                  <a:pt x="1764" y="137"/>
                  <a:pt x="1765" y="136"/>
                  <a:pt x="1763" y="134"/>
                </a:cubicBezTo>
                <a:cubicBezTo>
                  <a:pt x="1759" y="133"/>
                  <a:pt x="1757" y="135"/>
                  <a:pt x="1753" y="136"/>
                </a:cubicBezTo>
                <a:cubicBezTo>
                  <a:pt x="1744" y="137"/>
                  <a:pt x="1734" y="134"/>
                  <a:pt x="1730" y="134"/>
                </a:cubicBezTo>
                <a:cubicBezTo>
                  <a:pt x="1727" y="134"/>
                  <a:pt x="1725" y="134"/>
                  <a:pt x="1722" y="134"/>
                </a:cubicBezTo>
                <a:cubicBezTo>
                  <a:pt x="1716" y="135"/>
                  <a:pt x="1717" y="136"/>
                  <a:pt x="1715" y="134"/>
                </a:cubicBezTo>
                <a:cubicBezTo>
                  <a:pt x="1715" y="134"/>
                  <a:pt x="1713" y="134"/>
                  <a:pt x="1712" y="134"/>
                </a:cubicBezTo>
                <a:cubicBezTo>
                  <a:pt x="1712" y="134"/>
                  <a:pt x="1712" y="133"/>
                  <a:pt x="1712" y="133"/>
                </a:cubicBezTo>
                <a:cubicBezTo>
                  <a:pt x="1710" y="130"/>
                  <a:pt x="1696" y="134"/>
                  <a:pt x="1694" y="134"/>
                </a:cubicBezTo>
                <a:cubicBezTo>
                  <a:pt x="1692" y="134"/>
                  <a:pt x="1692" y="131"/>
                  <a:pt x="1691" y="131"/>
                </a:cubicBezTo>
                <a:cubicBezTo>
                  <a:pt x="1688" y="136"/>
                  <a:pt x="1677" y="134"/>
                  <a:pt x="1676" y="129"/>
                </a:cubicBezTo>
                <a:cubicBezTo>
                  <a:pt x="1681" y="128"/>
                  <a:pt x="1690" y="131"/>
                  <a:pt x="1692" y="128"/>
                </a:cubicBezTo>
                <a:cubicBezTo>
                  <a:pt x="1690" y="127"/>
                  <a:pt x="1689" y="126"/>
                  <a:pt x="1687" y="125"/>
                </a:cubicBezTo>
                <a:cubicBezTo>
                  <a:pt x="1697" y="120"/>
                  <a:pt x="1709" y="127"/>
                  <a:pt x="1717" y="120"/>
                </a:cubicBezTo>
                <a:cubicBezTo>
                  <a:pt x="1715" y="120"/>
                  <a:pt x="1712" y="120"/>
                  <a:pt x="1709" y="120"/>
                </a:cubicBezTo>
                <a:cubicBezTo>
                  <a:pt x="1711" y="115"/>
                  <a:pt x="1707" y="116"/>
                  <a:pt x="1706" y="114"/>
                </a:cubicBezTo>
                <a:cubicBezTo>
                  <a:pt x="1700" y="116"/>
                  <a:pt x="1695" y="113"/>
                  <a:pt x="1693" y="115"/>
                </a:cubicBezTo>
                <a:cubicBezTo>
                  <a:pt x="1691" y="117"/>
                  <a:pt x="1685" y="114"/>
                  <a:pt x="1684" y="114"/>
                </a:cubicBezTo>
                <a:cubicBezTo>
                  <a:pt x="1673" y="113"/>
                  <a:pt x="1656" y="114"/>
                  <a:pt x="1650" y="115"/>
                </a:cubicBezTo>
                <a:cubicBezTo>
                  <a:pt x="1645" y="116"/>
                  <a:pt x="1641" y="115"/>
                  <a:pt x="1638" y="112"/>
                </a:cubicBezTo>
                <a:cubicBezTo>
                  <a:pt x="1641" y="107"/>
                  <a:pt x="1651" y="109"/>
                  <a:pt x="1660" y="109"/>
                </a:cubicBezTo>
                <a:cubicBezTo>
                  <a:pt x="1672" y="109"/>
                  <a:pt x="1686" y="111"/>
                  <a:pt x="1690" y="106"/>
                </a:cubicBezTo>
                <a:cubicBezTo>
                  <a:pt x="1694" y="112"/>
                  <a:pt x="1710" y="107"/>
                  <a:pt x="1714" y="107"/>
                </a:cubicBezTo>
                <a:cubicBezTo>
                  <a:pt x="1719" y="107"/>
                  <a:pt x="1734" y="106"/>
                  <a:pt x="1734" y="107"/>
                </a:cubicBezTo>
                <a:cubicBezTo>
                  <a:pt x="1737" y="110"/>
                  <a:pt x="1737" y="108"/>
                  <a:pt x="1741" y="107"/>
                </a:cubicBezTo>
                <a:cubicBezTo>
                  <a:pt x="1747" y="107"/>
                  <a:pt x="1751" y="106"/>
                  <a:pt x="1754" y="106"/>
                </a:cubicBezTo>
                <a:cubicBezTo>
                  <a:pt x="1758" y="105"/>
                  <a:pt x="1762" y="106"/>
                  <a:pt x="1766" y="106"/>
                </a:cubicBezTo>
                <a:cubicBezTo>
                  <a:pt x="1767" y="104"/>
                  <a:pt x="1769" y="102"/>
                  <a:pt x="1771" y="101"/>
                </a:cubicBezTo>
                <a:cubicBezTo>
                  <a:pt x="1773" y="101"/>
                  <a:pt x="1775" y="100"/>
                  <a:pt x="1774" y="98"/>
                </a:cubicBezTo>
                <a:cubicBezTo>
                  <a:pt x="1769" y="100"/>
                  <a:pt x="1762" y="103"/>
                  <a:pt x="1761" y="95"/>
                </a:cubicBezTo>
                <a:cubicBezTo>
                  <a:pt x="1772" y="93"/>
                  <a:pt x="1788" y="93"/>
                  <a:pt x="1794" y="91"/>
                </a:cubicBezTo>
                <a:cubicBezTo>
                  <a:pt x="1802" y="90"/>
                  <a:pt x="1814" y="89"/>
                  <a:pt x="1819" y="88"/>
                </a:cubicBezTo>
                <a:cubicBezTo>
                  <a:pt x="1824" y="88"/>
                  <a:pt x="1830" y="90"/>
                  <a:pt x="1830" y="83"/>
                </a:cubicBezTo>
                <a:cubicBezTo>
                  <a:pt x="1824" y="83"/>
                  <a:pt x="1820" y="86"/>
                  <a:pt x="1815" y="87"/>
                </a:cubicBezTo>
                <a:cubicBezTo>
                  <a:pt x="1806" y="87"/>
                  <a:pt x="1801" y="85"/>
                  <a:pt x="1796" y="85"/>
                </a:cubicBezTo>
                <a:cubicBezTo>
                  <a:pt x="1794" y="85"/>
                  <a:pt x="1794" y="86"/>
                  <a:pt x="1791" y="87"/>
                </a:cubicBezTo>
                <a:cubicBezTo>
                  <a:pt x="1789" y="87"/>
                  <a:pt x="1788" y="87"/>
                  <a:pt x="1786" y="88"/>
                </a:cubicBezTo>
                <a:cubicBezTo>
                  <a:pt x="1786" y="89"/>
                  <a:pt x="1783" y="88"/>
                  <a:pt x="1783" y="88"/>
                </a:cubicBezTo>
                <a:cubicBezTo>
                  <a:pt x="1773" y="89"/>
                  <a:pt x="1761" y="87"/>
                  <a:pt x="1750" y="88"/>
                </a:cubicBezTo>
                <a:cubicBezTo>
                  <a:pt x="1748" y="88"/>
                  <a:pt x="1747" y="89"/>
                  <a:pt x="1745" y="90"/>
                </a:cubicBezTo>
                <a:cubicBezTo>
                  <a:pt x="1733" y="91"/>
                  <a:pt x="1720" y="90"/>
                  <a:pt x="1708" y="91"/>
                </a:cubicBezTo>
                <a:cubicBezTo>
                  <a:pt x="1706" y="92"/>
                  <a:pt x="1706" y="93"/>
                  <a:pt x="1703" y="93"/>
                </a:cubicBezTo>
                <a:cubicBezTo>
                  <a:pt x="1700" y="93"/>
                  <a:pt x="1700" y="91"/>
                  <a:pt x="1697" y="91"/>
                </a:cubicBezTo>
                <a:cubicBezTo>
                  <a:pt x="1695" y="91"/>
                  <a:pt x="1694" y="93"/>
                  <a:pt x="1692" y="93"/>
                </a:cubicBezTo>
                <a:cubicBezTo>
                  <a:pt x="1682" y="94"/>
                  <a:pt x="1673" y="93"/>
                  <a:pt x="1667" y="95"/>
                </a:cubicBezTo>
                <a:cubicBezTo>
                  <a:pt x="1664" y="95"/>
                  <a:pt x="1661" y="97"/>
                  <a:pt x="1658" y="96"/>
                </a:cubicBezTo>
                <a:cubicBezTo>
                  <a:pt x="1656" y="91"/>
                  <a:pt x="1654" y="86"/>
                  <a:pt x="1659" y="83"/>
                </a:cubicBezTo>
                <a:cubicBezTo>
                  <a:pt x="1651" y="82"/>
                  <a:pt x="1644" y="85"/>
                  <a:pt x="1640" y="85"/>
                </a:cubicBezTo>
                <a:cubicBezTo>
                  <a:pt x="1638" y="85"/>
                  <a:pt x="1638" y="84"/>
                  <a:pt x="1635" y="83"/>
                </a:cubicBezTo>
                <a:cubicBezTo>
                  <a:pt x="1631" y="83"/>
                  <a:pt x="1623" y="84"/>
                  <a:pt x="1619" y="83"/>
                </a:cubicBezTo>
                <a:cubicBezTo>
                  <a:pt x="1616" y="83"/>
                  <a:pt x="1616" y="81"/>
                  <a:pt x="1614" y="80"/>
                </a:cubicBezTo>
                <a:cubicBezTo>
                  <a:pt x="1614" y="82"/>
                  <a:pt x="1613" y="81"/>
                  <a:pt x="1612" y="82"/>
                </a:cubicBezTo>
                <a:cubicBezTo>
                  <a:pt x="1609" y="83"/>
                  <a:pt x="1605" y="84"/>
                  <a:pt x="1602" y="85"/>
                </a:cubicBezTo>
                <a:cubicBezTo>
                  <a:pt x="1600" y="86"/>
                  <a:pt x="1596" y="87"/>
                  <a:pt x="1595" y="87"/>
                </a:cubicBezTo>
                <a:cubicBezTo>
                  <a:pt x="1594" y="87"/>
                  <a:pt x="1594" y="85"/>
                  <a:pt x="1592" y="85"/>
                </a:cubicBezTo>
                <a:cubicBezTo>
                  <a:pt x="1591" y="85"/>
                  <a:pt x="1591" y="84"/>
                  <a:pt x="1591" y="83"/>
                </a:cubicBezTo>
                <a:cubicBezTo>
                  <a:pt x="1588" y="83"/>
                  <a:pt x="1586" y="86"/>
                  <a:pt x="1586" y="83"/>
                </a:cubicBezTo>
                <a:cubicBezTo>
                  <a:pt x="1586" y="81"/>
                  <a:pt x="1588" y="81"/>
                  <a:pt x="1587" y="79"/>
                </a:cubicBezTo>
                <a:cubicBezTo>
                  <a:pt x="1591" y="79"/>
                  <a:pt x="1595" y="79"/>
                  <a:pt x="1596" y="76"/>
                </a:cubicBezTo>
                <a:cubicBezTo>
                  <a:pt x="1584" y="75"/>
                  <a:pt x="1573" y="72"/>
                  <a:pt x="1563" y="74"/>
                </a:cubicBezTo>
                <a:cubicBezTo>
                  <a:pt x="1560" y="74"/>
                  <a:pt x="1560" y="76"/>
                  <a:pt x="1558" y="76"/>
                </a:cubicBezTo>
                <a:cubicBezTo>
                  <a:pt x="1554" y="76"/>
                  <a:pt x="1552" y="74"/>
                  <a:pt x="1549" y="74"/>
                </a:cubicBezTo>
                <a:cubicBezTo>
                  <a:pt x="1547" y="74"/>
                  <a:pt x="1547" y="75"/>
                  <a:pt x="1544" y="76"/>
                </a:cubicBezTo>
                <a:cubicBezTo>
                  <a:pt x="1543" y="76"/>
                  <a:pt x="1541" y="76"/>
                  <a:pt x="1539" y="76"/>
                </a:cubicBezTo>
                <a:cubicBezTo>
                  <a:pt x="1534" y="75"/>
                  <a:pt x="1536" y="75"/>
                  <a:pt x="1533" y="76"/>
                </a:cubicBezTo>
                <a:cubicBezTo>
                  <a:pt x="1532" y="76"/>
                  <a:pt x="1530" y="75"/>
                  <a:pt x="1529" y="76"/>
                </a:cubicBezTo>
                <a:cubicBezTo>
                  <a:pt x="1522" y="76"/>
                  <a:pt x="1516" y="77"/>
                  <a:pt x="1513" y="77"/>
                </a:cubicBezTo>
                <a:cubicBezTo>
                  <a:pt x="1510" y="77"/>
                  <a:pt x="1507" y="77"/>
                  <a:pt x="1504" y="77"/>
                </a:cubicBezTo>
                <a:cubicBezTo>
                  <a:pt x="1503" y="77"/>
                  <a:pt x="1502" y="76"/>
                  <a:pt x="1503" y="76"/>
                </a:cubicBezTo>
                <a:cubicBezTo>
                  <a:pt x="1500" y="76"/>
                  <a:pt x="1497" y="77"/>
                  <a:pt x="1494" y="77"/>
                </a:cubicBezTo>
                <a:cubicBezTo>
                  <a:pt x="1492" y="77"/>
                  <a:pt x="1491" y="76"/>
                  <a:pt x="1488" y="76"/>
                </a:cubicBezTo>
                <a:cubicBezTo>
                  <a:pt x="1485" y="76"/>
                  <a:pt x="1484" y="77"/>
                  <a:pt x="1481" y="77"/>
                </a:cubicBezTo>
                <a:cubicBezTo>
                  <a:pt x="1473" y="78"/>
                  <a:pt x="1465" y="76"/>
                  <a:pt x="1461" y="76"/>
                </a:cubicBezTo>
                <a:cubicBezTo>
                  <a:pt x="1452" y="75"/>
                  <a:pt x="1443" y="78"/>
                  <a:pt x="1433" y="77"/>
                </a:cubicBezTo>
                <a:cubicBezTo>
                  <a:pt x="1434" y="74"/>
                  <a:pt x="1431" y="74"/>
                  <a:pt x="1430" y="72"/>
                </a:cubicBezTo>
                <a:cubicBezTo>
                  <a:pt x="1412" y="72"/>
                  <a:pt x="1405" y="73"/>
                  <a:pt x="1390" y="74"/>
                </a:cubicBezTo>
                <a:cubicBezTo>
                  <a:pt x="1390" y="71"/>
                  <a:pt x="1385" y="72"/>
                  <a:pt x="1387" y="68"/>
                </a:cubicBezTo>
                <a:cubicBezTo>
                  <a:pt x="1388" y="65"/>
                  <a:pt x="1393" y="67"/>
                  <a:pt x="1393" y="64"/>
                </a:cubicBezTo>
                <a:cubicBezTo>
                  <a:pt x="1386" y="63"/>
                  <a:pt x="1387" y="68"/>
                  <a:pt x="1382" y="68"/>
                </a:cubicBezTo>
                <a:cubicBezTo>
                  <a:pt x="1380" y="63"/>
                  <a:pt x="1372" y="61"/>
                  <a:pt x="1368" y="64"/>
                </a:cubicBezTo>
                <a:cubicBezTo>
                  <a:pt x="1368" y="63"/>
                  <a:pt x="1369" y="60"/>
                  <a:pt x="1367" y="60"/>
                </a:cubicBezTo>
                <a:cubicBezTo>
                  <a:pt x="1365" y="60"/>
                  <a:pt x="1366" y="59"/>
                  <a:pt x="1365" y="58"/>
                </a:cubicBezTo>
                <a:cubicBezTo>
                  <a:pt x="1362" y="56"/>
                  <a:pt x="1356" y="54"/>
                  <a:pt x="1355" y="58"/>
                </a:cubicBezTo>
                <a:cubicBezTo>
                  <a:pt x="1358" y="58"/>
                  <a:pt x="1361" y="58"/>
                  <a:pt x="1362" y="60"/>
                </a:cubicBezTo>
                <a:cubicBezTo>
                  <a:pt x="1358" y="59"/>
                  <a:pt x="1360" y="62"/>
                  <a:pt x="1358" y="63"/>
                </a:cubicBezTo>
                <a:cubicBezTo>
                  <a:pt x="1358" y="63"/>
                  <a:pt x="1356" y="62"/>
                  <a:pt x="1355" y="63"/>
                </a:cubicBezTo>
                <a:cubicBezTo>
                  <a:pt x="1353" y="64"/>
                  <a:pt x="1353" y="68"/>
                  <a:pt x="1348" y="68"/>
                </a:cubicBezTo>
                <a:cubicBezTo>
                  <a:pt x="1349" y="65"/>
                  <a:pt x="1353" y="66"/>
                  <a:pt x="1352" y="63"/>
                </a:cubicBezTo>
                <a:cubicBezTo>
                  <a:pt x="1349" y="62"/>
                  <a:pt x="1343" y="64"/>
                  <a:pt x="1345" y="60"/>
                </a:cubicBezTo>
                <a:cubicBezTo>
                  <a:pt x="1338" y="60"/>
                  <a:pt x="1332" y="59"/>
                  <a:pt x="1327" y="61"/>
                </a:cubicBezTo>
                <a:cubicBezTo>
                  <a:pt x="1326" y="56"/>
                  <a:pt x="1318" y="57"/>
                  <a:pt x="1312" y="57"/>
                </a:cubicBezTo>
                <a:cubicBezTo>
                  <a:pt x="1311" y="62"/>
                  <a:pt x="1318" y="59"/>
                  <a:pt x="1314" y="63"/>
                </a:cubicBezTo>
                <a:cubicBezTo>
                  <a:pt x="1308" y="62"/>
                  <a:pt x="1309" y="55"/>
                  <a:pt x="1307" y="52"/>
                </a:cubicBezTo>
                <a:cubicBezTo>
                  <a:pt x="1313" y="51"/>
                  <a:pt x="1313" y="50"/>
                  <a:pt x="1319" y="52"/>
                </a:cubicBezTo>
                <a:cubicBezTo>
                  <a:pt x="1322" y="49"/>
                  <a:pt x="1332" y="49"/>
                  <a:pt x="1334" y="47"/>
                </a:cubicBezTo>
                <a:cubicBezTo>
                  <a:pt x="1336" y="45"/>
                  <a:pt x="1342" y="44"/>
                  <a:pt x="1344" y="49"/>
                </a:cubicBezTo>
                <a:cubicBezTo>
                  <a:pt x="1338" y="49"/>
                  <a:pt x="1337" y="46"/>
                  <a:pt x="1334" y="50"/>
                </a:cubicBezTo>
                <a:cubicBezTo>
                  <a:pt x="1344" y="51"/>
                  <a:pt x="1350" y="52"/>
                  <a:pt x="1359" y="49"/>
                </a:cubicBezTo>
                <a:cubicBezTo>
                  <a:pt x="1359" y="51"/>
                  <a:pt x="1359" y="52"/>
                  <a:pt x="1360" y="50"/>
                </a:cubicBezTo>
                <a:cubicBezTo>
                  <a:pt x="1361" y="49"/>
                  <a:pt x="1362" y="52"/>
                  <a:pt x="1362" y="52"/>
                </a:cubicBezTo>
                <a:cubicBezTo>
                  <a:pt x="1365" y="52"/>
                  <a:pt x="1367" y="52"/>
                  <a:pt x="1370" y="52"/>
                </a:cubicBezTo>
                <a:cubicBezTo>
                  <a:pt x="1371" y="46"/>
                  <a:pt x="1360" y="51"/>
                  <a:pt x="1364" y="42"/>
                </a:cubicBezTo>
                <a:cubicBezTo>
                  <a:pt x="1360" y="41"/>
                  <a:pt x="1360" y="45"/>
                  <a:pt x="1359" y="45"/>
                </a:cubicBezTo>
                <a:cubicBezTo>
                  <a:pt x="1354" y="47"/>
                  <a:pt x="1344" y="46"/>
                  <a:pt x="1344" y="44"/>
                </a:cubicBezTo>
                <a:cubicBezTo>
                  <a:pt x="1347" y="44"/>
                  <a:pt x="1345" y="39"/>
                  <a:pt x="1349" y="39"/>
                </a:cubicBezTo>
                <a:cubicBezTo>
                  <a:pt x="1352" y="39"/>
                  <a:pt x="1353" y="41"/>
                  <a:pt x="1357" y="41"/>
                </a:cubicBezTo>
                <a:cubicBezTo>
                  <a:pt x="1359" y="40"/>
                  <a:pt x="1359" y="39"/>
                  <a:pt x="1362" y="39"/>
                </a:cubicBezTo>
                <a:cubicBezTo>
                  <a:pt x="1365" y="39"/>
                  <a:pt x="1365" y="42"/>
                  <a:pt x="1369" y="42"/>
                </a:cubicBezTo>
                <a:cubicBezTo>
                  <a:pt x="1371" y="42"/>
                  <a:pt x="1372" y="42"/>
                  <a:pt x="1374" y="41"/>
                </a:cubicBezTo>
                <a:cubicBezTo>
                  <a:pt x="1374" y="44"/>
                  <a:pt x="1378" y="43"/>
                  <a:pt x="1377" y="47"/>
                </a:cubicBezTo>
                <a:cubicBezTo>
                  <a:pt x="1377" y="50"/>
                  <a:pt x="1371" y="48"/>
                  <a:pt x="1372" y="52"/>
                </a:cubicBezTo>
                <a:cubicBezTo>
                  <a:pt x="1376" y="51"/>
                  <a:pt x="1384" y="54"/>
                  <a:pt x="1385" y="50"/>
                </a:cubicBezTo>
                <a:cubicBezTo>
                  <a:pt x="1383" y="48"/>
                  <a:pt x="1380" y="46"/>
                  <a:pt x="1380" y="42"/>
                </a:cubicBezTo>
                <a:cubicBezTo>
                  <a:pt x="1385" y="40"/>
                  <a:pt x="1390" y="40"/>
                  <a:pt x="1394" y="41"/>
                </a:cubicBezTo>
                <a:cubicBezTo>
                  <a:pt x="1399" y="41"/>
                  <a:pt x="1396" y="42"/>
                  <a:pt x="1400" y="41"/>
                </a:cubicBezTo>
                <a:cubicBezTo>
                  <a:pt x="1405" y="39"/>
                  <a:pt x="1412" y="43"/>
                  <a:pt x="1415" y="39"/>
                </a:cubicBezTo>
                <a:cubicBezTo>
                  <a:pt x="1410" y="36"/>
                  <a:pt x="1403" y="39"/>
                  <a:pt x="1400" y="39"/>
                </a:cubicBezTo>
                <a:cubicBezTo>
                  <a:pt x="1400" y="39"/>
                  <a:pt x="1400" y="37"/>
                  <a:pt x="1399" y="37"/>
                </a:cubicBezTo>
                <a:cubicBezTo>
                  <a:pt x="1398" y="38"/>
                  <a:pt x="1399" y="39"/>
                  <a:pt x="1397" y="39"/>
                </a:cubicBezTo>
                <a:cubicBezTo>
                  <a:pt x="1395" y="39"/>
                  <a:pt x="1394" y="38"/>
                  <a:pt x="1392" y="37"/>
                </a:cubicBezTo>
                <a:cubicBezTo>
                  <a:pt x="1386" y="37"/>
                  <a:pt x="1378" y="37"/>
                  <a:pt x="1372" y="37"/>
                </a:cubicBezTo>
                <a:cubicBezTo>
                  <a:pt x="1370" y="38"/>
                  <a:pt x="1369" y="39"/>
                  <a:pt x="1365" y="39"/>
                </a:cubicBezTo>
                <a:cubicBezTo>
                  <a:pt x="1362" y="39"/>
                  <a:pt x="1358" y="36"/>
                  <a:pt x="1355" y="36"/>
                </a:cubicBezTo>
                <a:cubicBezTo>
                  <a:pt x="1353" y="36"/>
                  <a:pt x="1350" y="37"/>
                  <a:pt x="1347" y="37"/>
                </a:cubicBezTo>
                <a:cubicBezTo>
                  <a:pt x="1344" y="38"/>
                  <a:pt x="1343" y="36"/>
                  <a:pt x="1340" y="36"/>
                </a:cubicBezTo>
                <a:cubicBezTo>
                  <a:pt x="1338" y="36"/>
                  <a:pt x="1339" y="38"/>
                  <a:pt x="1337" y="36"/>
                </a:cubicBezTo>
                <a:cubicBezTo>
                  <a:pt x="1336" y="35"/>
                  <a:pt x="1322" y="36"/>
                  <a:pt x="1322" y="36"/>
                </a:cubicBezTo>
                <a:cubicBezTo>
                  <a:pt x="1319" y="36"/>
                  <a:pt x="1319" y="37"/>
                  <a:pt x="1317" y="36"/>
                </a:cubicBezTo>
                <a:cubicBezTo>
                  <a:pt x="1315" y="34"/>
                  <a:pt x="1302" y="36"/>
                  <a:pt x="1302" y="37"/>
                </a:cubicBezTo>
                <a:cubicBezTo>
                  <a:pt x="1306" y="38"/>
                  <a:pt x="1310" y="38"/>
                  <a:pt x="1312" y="41"/>
                </a:cubicBezTo>
                <a:cubicBezTo>
                  <a:pt x="1307" y="42"/>
                  <a:pt x="1305" y="40"/>
                  <a:pt x="1302" y="42"/>
                </a:cubicBezTo>
                <a:cubicBezTo>
                  <a:pt x="1298" y="45"/>
                  <a:pt x="1300" y="41"/>
                  <a:pt x="1295" y="42"/>
                </a:cubicBezTo>
                <a:cubicBezTo>
                  <a:pt x="1295" y="42"/>
                  <a:pt x="1296" y="44"/>
                  <a:pt x="1295" y="44"/>
                </a:cubicBezTo>
                <a:cubicBezTo>
                  <a:pt x="1295" y="44"/>
                  <a:pt x="1293" y="44"/>
                  <a:pt x="1292" y="44"/>
                </a:cubicBezTo>
                <a:cubicBezTo>
                  <a:pt x="1292" y="44"/>
                  <a:pt x="1292" y="45"/>
                  <a:pt x="1292" y="45"/>
                </a:cubicBezTo>
                <a:cubicBezTo>
                  <a:pt x="1289" y="49"/>
                  <a:pt x="1275" y="43"/>
                  <a:pt x="1269" y="45"/>
                </a:cubicBezTo>
                <a:cubicBezTo>
                  <a:pt x="1270" y="40"/>
                  <a:pt x="1263" y="43"/>
                  <a:pt x="1264" y="39"/>
                </a:cubicBezTo>
                <a:cubicBezTo>
                  <a:pt x="1266" y="37"/>
                  <a:pt x="1269" y="41"/>
                  <a:pt x="1272" y="41"/>
                </a:cubicBezTo>
                <a:cubicBezTo>
                  <a:pt x="1272" y="41"/>
                  <a:pt x="1272" y="39"/>
                  <a:pt x="1272" y="39"/>
                </a:cubicBezTo>
                <a:cubicBezTo>
                  <a:pt x="1274" y="37"/>
                  <a:pt x="1286" y="39"/>
                  <a:pt x="1287" y="39"/>
                </a:cubicBezTo>
                <a:cubicBezTo>
                  <a:pt x="1290" y="39"/>
                  <a:pt x="1290" y="37"/>
                  <a:pt x="1294" y="37"/>
                </a:cubicBezTo>
                <a:cubicBezTo>
                  <a:pt x="1296" y="38"/>
                  <a:pt x="1295" y="41"/>
                  <a:pt x="1299" y="41"/>
                </a:cubicBezTo>
                <a:cubicBezTo>
                  <a:pt x="1301" y="35"/>
                  <a:pt x="1293" y="38"/>
                  <a:pt x="1292" y="34"/>
                </a:cubicBezTo>
                <a:cubicBezTo>
                  <a:pt x="1288" y="33"/>
                  <a:pt x="1289" y="37"/>
                  <a:pt x="1286" y="37"/>
                </a:cubicBezTo>
                <a:cubicBezTo>
                  <a:pt x="1281" y="34"/>
                  <a:pt x="1278" y="39"/>
                  <a:pt x="1276" y="36"/>
                </a:cubicBezTo>
                <a:cubicBezTo>
                  <a:pt x="1274" y="34"/>
                  <a:pt x="1266" y="38"/>
                  <a:pt x="1264" y="36"/>
                </a:cubicBezTo>
                <a:cubicBezTo>
                  <a:pt x="1262" y="36"/>
                  <a:pt x="1262" y="34"/>
                  <a:pt x="1259" y="34"/>
                </a:cubicBezTo>
                <a:cubicBezTo>
                  <a:pt x="1259" y="37"/>
                  <a:pt x="1256" y="35"/>
                  <a:pt x="1254" y="36"/>
                </a:cubicBezTo>
                <a:cubicBezTo>
                  <a:pt x="1253" y="37"/>
                  <a:pt x="1252" y="40"/>
                  <a:pt x="1249" y="39"/>
                </a:cubicBezTo>
                <a:cubicBezTo>
                  <a:pt x="1251" y="34"/>
                  <a:pt x="1246" y="35"/>
                  <a:pt x="1246" y="33"/>
                </a:cubicBezTo>
                <a:cubicBezTo>
                  <a:pt x="1238" y="32"/>
                  <a:pt x="1236" y="37"/>
                  <a:pt x="1231" y="37"/>
                </a:cubicBezTo>
                <a:cubicBezTo>
                  <a:pt x="1219" y="36"/>
                  <a:pt x="1210" y="36"/>
                  <a:pt x="1199" y="39"/>
                </a:cubicBezTo>
                <a:cubicBezTo>
                  <a:pt x="1194" y="38"/>
                  <a:pt x="1191" y="35"/>
                  <a:pt x="1186" y="34"/>
                </a:cubicBezTo>
                <a:cubicBezTo>
                  <a:pt x="1187" y="41"/>
                  <a:pt x="1181" y="34"/>
                  <a:pt x="1176" y="36"/>
                </a:cubicBezTo>
                <a:cubicBezTo>
                  <a:pt x="1176" y="41"/>
                  <a:pt x="1176" y="45"/>
                  <a:pt x="1172" y="47"/>
                </a:cubicBezTo>
                <a:cubicBezTo>
                  <a:pt x="1170" y="46"/>
                  <a:pt x="1170" y="45"/>
                  <a:pt x="1167" y="47"/>
                </a:cubicBezTo>
                <a:cubicBezTo>
                  <a:pt x="1167" y="48"/>
                  <a:pt x="1167" y="50"/>
                  <a:pt x="1166" y="50"/>
                </a:cubicBezTo>
                <a:cubicBezTo>
                  <a:pt x="1165" y="53"/>
                  <a:pt x="1168" y="53"/>
                  <a:pt x="1169" y="55"/>
                </a:cubicBezTo>
                <a:cubicBezTo>
                  <a:pt x="1168" y="56"/>
                  <a:pt x="1160" y="58"/>
                  <a:pt x="1159" y="55"/>
                </a:cubicBezTo>
                <a:cubicBezTo>
                  <a:pt x="1160" y="50"/>
                  <a:pt x="1158" y="42"/>
                  <a:pt x="1161" y="39"/>
                </a:cubicBezTo>
                <a:cubicBezTo>
                  <a:pt x="1145" y="36"/>
                  <a:pt x="1124" y="39"/>
                  <a:pt x="1109" y="42"/>
                </a:cubicBezTo>
                <a:cubicBezTo>
                  <a:pt x="1104" y="44"/>
                  <a:pt x="1100" y="38"/>
                  <a:pt x="1098" y="42"/>
                </a:cubicBezTo>
                <a:cubicBezTo>
                  <a:pt x="1100" y="42"/>
                  <a:pt x="1100" y="51"/>
                  <a:pt x="1098" y="50"/>
                </a:cubicBezTo>
                <a:cubicBezTo>
                  <a:pt x="1094" y="54"/>
                  <a:pt x="1087" y="46"/>
                  <a:pt x="1091" y="42"/>
                </a:cubicBezTo>
                <a:cubicBezTo>
                  <a:pt x="1087" y="43"/>
                  <a:pt x="1083" y="41"/>
                  <a:pt x="1079" y="41"/>
                </a:cubicBezTo>
                <a:cubicBezTo>
                  <a:pt x="1074" y="40"/>
                  <a:pt x="1068" y="42"/>
                  <a:pt x="1064" y="39"/>
                </a:cubicBezTo>
                <a:cubicBezTo>
                  <a:pt x="1063" y="36"/>
                  <a:pt x="1067" y="36"/>
                  <a:pt x="1068" y="36"/>
                </a:cubicBezTo>
                <a:cubicBezTo>
                  <a:pt x="1069" y="34"/>
                  <a:pt x="1067" y="30"/>
                  <a:pt x="1068" y="28"/>
                </a:cubicBezTo>
                <a:cubicBezTo>
                  <a:pt x="1071" y="26"/>
                  <a:pt x="1075" y="26"/>
                  <a:pt x="1079" y="25"/>
                </a:cubicBezTo>
                <a:cubicBezTo>
                  <a:pt x="1077" y="29"/>
                  <a:pt x="1073" y="30"/>
                  <a:pt x="1073" y="36"/>
                </a:cubicBezTo>
                <a:cubicBezTo>
                  <a:pt x="1079" y="36"/>
                  <a:pt x="1084" y="34"/>
                  <a:pt x="1088" y="31"/>
                </a:cubicBezTo>
                <a:cubicBezTo>
                  <a:pt x="1085" y="30"/>
                  <a:pt x="1082" y="28"/>
                  <a:pt x="1083" y="23"/>
                </a:cubicBezTo>
                <a:cubicBezTo>
                  <a:pt x="1085" y="21"/>
                  <a:pt x="1088" y="21"/>
                  <a:pt x="1093" y="22"/>
                </a:cubicBezTo>
                <a:cubicBezTo>
                  <a:pt x="1094" y="31"/>
                  <a:pt x="1094" y="29"/>
                  <a:pt x="1089" y="33"/>
                </a:cubicBezTo>
                <a:cubicBezTo>
                  <a:pt x="1092" y="33"/>
                  <a:pt x="1095" y="33"/>
                  <a:pt x="1098" y="33"/>
                </a:cubicBezTo>
                <a:cubicBezTo>
                  <a:pt x="1096" y="25"/>
                  <a:pt x="1103" y="26"/>
                  <a:pt x="1101" y="18"/>
                </a:cubicBezTo>
                <a:cubicBezTo>
                  <a:pt x="1098" y="16"/>
                  <a:pt x="1090" y="17"/>
                  <a:pt x="1084" y="17"/>
                </a:cubicBezTo>
                <a:cubicBezTo>
                  <a:pt x="1084" y="14"/>
                  <a:pt x="1083" y="13"/>
                  <a:pt x="1081" y="12"/>
                </a:cubicBezTo>
                <a:cubicBezTo>
                  <a:pt x="1082" y="15"/>
                  <a:pt x="1079" y="15"/>
                  <a:pt x="1078" y="17"/>
                </a:cubicBezTo>
                <a:cubicBezTo>
                  <a:pt x="1076" y="18"/>
                  <a:pt x="1076" y="21"/>
                  <a:pt x="1074" y="22"/>
                </a:cubicBezTo>
                <a:cubicBezTo>
                  <a:pt x="1070" y="24"/>
                  <a:pt x="1063" y="23"/>
                  <a:pt x="1059" y="26"/>
                </a:cubicBezTo>
                <a:cubicBezTo>
                  <a:pt x="1064" y="22"/>
                  <a:pt x="1057" y="25"/>
                  <a:pt x="1058" y="20"/>
                </a:cubicBezTo>
                <a:cubicBezTo>
                  <a:pt x="1053" y="20"/>
                  <a:pt x="1050" y="18"/>
                  <a:pt x="1048" y="15"/>
                </a:cubicBezTo>
                <a:cubicBezTo>
                  <a:pt x="1047" y="17"/>
                  <a:pt x="1048" y="20"/>
                  <a:pt x="1046" y="20"/>
                </a:cubicBezTo>
                <a:cubicBezTo>
                  <a:pt x="1039" y="20"/>
                  <a:pt x="1032" y="20"/>
                  <a:pt x="1028" y="18"/>
                </a:cubicBezTo>
                <a:cubicBezTo>
                  <a:pt x="1025" y="21"/>
                  <a:pt x="1025" y="26"/>
                  <a:pt x="1023" y="28"/>
                </a:cubicBezTo>
                <a:cubicBezTo>
                  <a:pt x="1017" y="29"/>
                  <a:pt x="1018" y="25"/>
                  <a:pt x="1014" y="25"/>
                </a:cubicBezTo>
                <a:cubicBezTo>
                  <a:pt x="1016" y="30"/>
                  <a:pt x="1016" y="28"/>
                  <a:pt x="1014" y="33"/>
                </a:cubicBezTo>
                <a:cubicBezTo>
                  <a:pt x="1017" y="34"/>
                  <a:pt x="1021" y="28"/>
                  <a:pt x="1023" y="33"/>
                </a:cubicBezTo>
                <a:cubicBezTo>
                  <a:pt x="1021" y="35"/>
                  <a:pt x="1013" y="33"/>
                  <a:pt x="1013" y="37"/>
                </a:cubicBezTo>
                <a:cubicBezTo>
                  <a:pt x="1018" y="39"/>
                  <a:pt x="1019" y="36"/>
                  <a:pt x="1023" y="36"/>
                </a:cubicBezTo>
                <a:cubicBezTo>
                  <a:pt x="1023" y="37"/>
                  <a:pt x="1024" y="38"/>
                  <a:pt x="1024" y="36"/>
                </a:cubicBezTo>
                <a:cubicBezTo>
                  <a:pt x="1026" y="37"/>
                  <a:pt x="1028" y="38"/>
                  <a:pt x="1028" y="41"/>
                </a:cubicBezTo>
                <a:cubicBezTo>
                  <a:pt x="1022" y="39"/>
                  <a:pt x="1021" y="45"/>
                  <a:pt x="1018" y="45"/>
                </a:cubicBezTo>
                <a:cubicBezTo>
                  <a:pt x="1015" y="46"/>
                  <a:pt x="1013" y="42"/>
                  <a:pt x="1008" y="44"/>
                </a:cubicBezTo>
                <a:cubicBezTo>
                  <a:pt x="1007" y="41"/>
                  <a:pt x="1004" y="39"/>
                  <a:pt x="1004" y="34"/>
                </a:cubicBezTo>
                <a:cubicBezTo>
                  <a:pt x="1007" y="34"/>
                  <a:pt x="1013" y="36"/>
                  <a:pt x="1011" y="31"/>
                </a:cubicBezTo>
                <a:cubicBezTo>
                  <a:pt x="1008" y="28"/>
                  <a:pt x="1005" y="32"/>
                  <a:pt x="1003" y="34"/>
                </a:cubicBezTo>
                <a:cubicBezTo>
                  <a:pt x="1002" y="31"/>
                  <a:pt x="993" y="35"/>
                  <a:pt x="993" y="31"/>
                </a:cubicBezTo>
                <a:cubicBezTo>
                  <a:pt x="995" y="31"/>
                  <a:pt x="1002" y="29"/>
                  <a:pt x="998" y="28"/>
                </a:cubicBezTo>
                <a:cubicBezTo>
                  <a:pt x="993" y="29"/>
                  <a:pt x="993" y="34"/>
                  <a:pt x="986" y="33"/>
                </a:cubicBezTo>
                <a:cubicBezTo>
                  <a:pt x="986" y="34"/>
                  <a:pt x="986" y="36"/>
                  <a:pt x="984" y="36"/>
                </a:cubicBezTo>
                <a:cubicBezTo>
                  <a:pt x="983" y="42"/>
                  <a:pt x="989" y="40"/>
                  <a:pt x="988" y="45"/>
                </a:cubicBezTo>
                <a:cubicBezTo>
                  <a:pt x="988" y="48"/>
                  <a:pt x="984" y="48"/>
                  <a:pt x="985" y="50"/>
                </a:cubicBezTo>
                <a:cubicBezTo>
                  <a:pt x="985" y="51"/>
                  <a:pt x="987" y="50"/>
                  <a:pt x="986" y="52"/>
                </a:cubicBezTo>
                <a:cubicBezTo>
                  <a:pt x="986" y="52"/>
                  <a:pt x="983" y="51"/>
                  <a:pt x="983" y="52"/>
                </a:cubicBezTo>
                <a:cubicBezTo>
                  <a:pt x="982" y="54"/>
                  <a:pt x="984" y="58"/>
                  <a:pt x="981" y="58"/>
                </a:cubicBezTo>
                <a:cubicBezTo>
                  <a:pt x="976" y="58"/>
                  <a:pt x="975" y="54"/>
                  <a:pt x="975" y="49"/>
                </a:cubicBezTo>
                <a:cubicBezTo>
                  <a:pt x="970" y="49"/>
                  <a:pt x="966" y="49"/>
                  <a:pt x="961" y="49"/>
                </a:cubicBezTo>
                <a:cubicBezTo>
                  <a:pt x="961" y="43"/>
                  <a:pt x="955" y="43"/>
                  <a:pt x="955" y="37"/>
                </a:cubicBezTo>
                <a:cubicBezTo>
                  <a:pt x="956" y="33"/>
                  <a:pt x="952" y="33"/>
                  <a:pt x="953" y="30"/>
                </a:cubicBezTo>
                <a:cubicBezTo>
                  <a:pt x="954" y="30"/>
                  <a:pt x="955" y="27"/>
                  <a:pt x="953" y="26"/>
                </a:cubicBezTo>
                <a:cubicBezTo>
                  <a:pt x="953" y="36"/>
                  <a:pt x="944" y="25"/>
                  <a:pt x="941" y="30"/>
                </a:cubicBezTo>
                <a:cubicBezTo>
                  <a:pt x="942" y="33"/>
                  <a:pt x="939" y="33"/>
                  <a:pt x="940" y="36"/>
                </a:cubicBezTo>
                <a:cubicBezTo>
                  <a:pt x="942" y="36"/>
                  <a:pt x="944" y="36"/>
                  <a:pt x="945" y="37"/>
                </a:cubicBezTo>
                <a:cubicBezTo>
                  <a:pt x="942" y="37"/>
                  <a:pt x="939" y="37"/>
                  <a:pt x="936" y="37"/>
                </a:cubicBezTo>
                <a:cubicBezTo>
                  <a:pt x="937" y="31"/>
                  <a:pt x="927" y="36"/>
                  <a:pt x="925" y="36"/>
                </a:cubicBezTo>
                <a:cubicBezTo>
                  <a:pt x="923" y="36"/>
                  <a:pt x="921" y="36"/>
                  <a:pt x="920" y="36"/>
                </a:cubicBezTo>
                <a:cubicBezTo>
                  <a:pt x="918" y="36"/>
                  <a:pt x="915" y="37"/>
                  <a:pt x="918" y="37"/>
                </a:cubicBezTo>
                <a:cubicBezTo>
                  <a:pt x="922" y="38"/>
                  <a:pt x="928" y="37"/>
                  <a:pt x="928" y="41"/>
                </a:cubicBezTo>
                <a:cubicBezTo>
                  <a:pt x="926" y="39"/>
                  <a:pt x="920" y="40"/>
                  <a:pt x="918" y="42"/>
                </a:cubicBezTo>
                <a:cubicBezTo>
                  <a:pt x="920" y="43"/>
                  <a:pt x="920" y="45"/>
                  <a:pt x="920" y="47"/>
                </a:cubicBezTo>
                <a:cubicBezTo>
                  <a:pt x="917" y="51"/>
                  <a:pt x="913" y="45"/>
                  <a:pt x="913" y="49"/>
                </a:cubicBezTo>
                <a:cubicBezTo>
                  <a:pt x="917" y="49"/>
                  <a:pt x="915" y="57"/>
                  <a:pt x="911" y="57"/>
                </a:cubicBezTo>
                <a:cubicBezTo>
                  <a:pt x="903" y="57"/>
                  <a:pt x="901" y="54"/>
                  <a:pt x="893" y="57"/>
                </a:cubicBezTo>
                <a:cubicBezTo>
                  <a:pt x="890" y="54"/>
                  <a:pt x="892" y="49"/>
                  <a:pt x="890" y="45"/>
                </a:cubicBezTo>
                <a:cubicBezTo>
                  <a:pt x="889" y="44"/>
                  <a:pt x="886" y="44"/>
                  <a:pt x="886" y="41"/>
                </a:cubicBezTo>
                <a:cubicBezTo>
                  <a:pt x="886" y="38"/>
                  <a:pt x="891" y="38"/>
                  <a:pt x="888" y="36"/>
                </a:cubicBezTo>
                <a:cubicBezTo>
                  <a:pt x="887" y="38"/>
                  <a:pt x="886" y="39"/>
                  <a:pt x="883" y="39"/>
                </a:cubicBezTo>
                <a:cubicBezTo>
                  <a:pt x="881" y="42"/>
                  <a:pt x="888" y="44"/>
                  <a:pt x="883" y="45"/>
                </a:cubicBezTo>
                <a:cubicBezTo>
                  <a:pt x="881" y="46"/>
                  <a:pt x="881" y="44"/>
                  <a:pt x="880" y="44"/>
                </a:cubicBezTo>
                <a:cubicBezTo>
                  <a:pt x="878" y="43"/>
                  <a:pt x="879" y="43"/>
                  <a:pt x="876" y="42"/>
                </a:cubicBezTo>
                <a:cubicBezTo>
                  <a:pt x="873" y="42"/>
                  <a:pt x="869" y="43"/>
                  <a:pt x="865" y="42"/>
                </a:cubicBezTo>
                <a:cubicBezTo>
                  <a:pt x="863" y="45"/>
                  <a:pt x="860" y="46"/>
                  <a:pt x="862" y="52"/>
                </a:cubicBezTo>
                <a:cubicBezTo>
                  <a:pt x="857" y="56"/>
                  <a:pt x="853" y="54"/>
                  <a:pt x="845" y="53"/>
                </a:cubicBezTo>
                <a:cubicBezTo>
                  <a:pt x="845" y="55"/>
                  <a:pt x="844" y="55"/>
                  <a:pt x="842" y="55"/>
                </a:cubicBezTo>
                <a:cubicBezTo>
                  <a:pt x="840" y="57"/>
                  <a:pt x="840" y="61"/>
                  <a:pt x="837" y="63"/>
                </a:cubicBezTo>
                <a:cubicBezTo>
                  <a:pt x="833" y="64"/>
                  <a:pt x="829" y="66"/>
                  <a:pt x="824" y="66"/>
                </a:cubicBezTo>
                <a:cubicBezTo>
                  <a:pt x="823" y="64"/>
                  <a:pt x="821" y="65"/>
                  <a:pt x="820" y="63"/>
                </a:cubicBezTo>
                <a:cubicBezTo>
                  <a:pt x="821" y="59"/>
                  <a:pt x="823" y="57"/>
                  <a:pt x="822" y="52"/>
                </a:cubicBezTo>
                <a:cubicBezTo>
                  <a:pt x="817" y="51"/>
                  <a:pt x="817" y="54"/>
                  <a:pt x="812" y="53"/>
                </a:cubicBezTo>
                <a:cubicBezTo>
                  <a:pt x="811" y="51"/>
                  <a:pt x="809" y="51"/>
                  <a:pt x="808" y="49"/>
                </a:cubicBezTo>
                <a:cubicBezTo>
                  <a:pt x="808" y="47"/>
                  <a:pt x="809" y="44"/>
                  <a:pt x="807" y="44"/>
                </a:cubicBezTo>
                <a:cubicBezTo>
                  <a:pt x="801" y="48"/>
                  <a:pt x="813" y="55"/>
                  <a:pt x="805" y="57"/>
                </a:cubicBezTo>
                <a:cubicBezTo>
                  <a:pt x="805" y="54"/>
                  <a:pt x="803" y="53"/>
                  <a:pt x="800" y="53"/>
                </a:cubicBezTo>
                <a:cubicBezTo>
                  <a:pt x="797" y="56"/>
                  <a:pt x="795" y="59"/>
                  <a:pt x="790" y="60"/>
                </a:cubicBezTo>
                <a:cubicBezTo>
                  <a:pt x="790" y="58"/>
                  <a:pt x="790" y="56"/>
                  <a:pt x="787" y="57"/>
                </a:cubicBezTo>
                <a:cubicBezTo>
                  <a:pt x="782" y="58"/>
                  <a:pt x="775" y="58"/>
                  <a:pt x="770" y="60"/>
                </a:cubicBezTo>
                <a:cubicBezTo>
                  <a:pt x="768" y="57"/>
                  <a:pt x="769" y="51"/>
                  <a:pt x="763" y="52"/>
                </a:cubicBezTo>
                <a:cubicBezTo>
                  <a:pt x="758" y="53"/>
                  <a:pt x="760" y="62"/>
                  <a:pt x="750" y="60"/>
                </a:cubicBezTo>
                <a:cubicBezTo>
                  <a:pt x="749" y="55"/>
                  <a:pt x="753" y="56"/>
                  <a:pt x="752" y="52"/>
                </a:cubicBezTo>
                <a:cubicBezTo>
                  <a:pt x="748" y="52"/>
                  <a:pt x="745" y="51"/>
                  <a:pt x="744" y="50"/>
                </a:cubicBezTo>
                <a:cubicBezTo>
                  <a:pt x="746" y="61"/>
                  <a:pt x="732" y="57"/>
                  <a:pt x="724" y="58"/>
                </a:cubicBezTo>
                <a:cubicBezTo>
                  <a:pt x="724" y="62"/>
                  <a:pt x="724" y="66"/>
                  <a:pt x="721" y="66"/>
                </a:cubicBezTo>
                <a:cubicBezTo>
                  <a:pt x="720" y="65"/>
                  <a:pt x="720" y="61"/>
                  <a:pt x="719" y="61"/>
                </a:cubicBezTo>
                <a:cubicBezTo>
                  <a:pt x="718" y="61"/>
                  <a:pt x="719" y="66"/>
                  <a:pt x="719" y="66"/>
                </a:cubicBezTo>
                <a:cubicBezTo>
                  <a:pt x="718" y="67"/>
                  <a:pt x="714" y="66"/>
                  <a:pt x="712" y="66"/>
                </a:cubicBezTo>
                <a:cubicBezTo>
                  <a:pt x="711" y="67"/>
                  <a:pt x="710" y="72"/>
                  <a:pt x="706" y="69"/>
                </a:cubicBezTo>
                <a:cubicBezTo>
                  <a:pt x="702" y="69"/>
                  <a:pt x="704" y="63"/>
                  <a:pt x="699" y="64"/>
                </a:cubicBezTo>
                <a:cubicBezTo>
                  <a:pt x="697" y="65"/>
                  <a:pt x="697" y="66"/>
                  <a:pt x="694" y="66"/>
                </a:cubicBezTo>
                <a:cubicBezTo>
                  <a:pt x="693" y="69"/>
                  <a:pt x="690" y="73"/>
                  <a:pt x="689" y="76"/>
                </a:cubicBezTo>
                <a:cubicBezTo>
                  <a:pt x="688" y="80"/>
                  <a:pt x="685" y="79"/>
                  <a:pt x="681" y="79"/>
                </a:cubicBezTo>
                <a:cubicBezTo>
                  <a:pt x="680" y="74"/>
                  <a:pt x="679" y="69"/>
                  <a:pt x="676" y="66"/>
                </a:cubicBezTo>
                <a:cubicBezTo>
                  <a:pt x="679" y="66"/>
                  <a:pt x="680" y="65"/>
                  <a:pt x="681" y="63"/>
                </a:cubicBezTo>
                <a:cubicBezTo>
                  <a:pt x="676" y="61"/>
                  <a:pt x="675" y="66"/>
                  <a:pt x="672" y="68"/>
                </a:cubicBezTo>
                <a:cubicBezTo>
                  <a:pt x="671" y="69"/>
                  <a:pt x="669" y="68"/>
                  <a:pt x="667" y="69"/>
                </a:cubicBezTo>
                <a:cubicBezTo>
                  <a:pt x="666" y="70"/>
                  <a:pt x="666" y="75"/>
                  <a:pt x="663" y="74"/>
                </a:cubicBezTo>
                <a:cubicBezTo>
                  <a:pt x="660" y="75"/>
                  <a:pt x="662" y="71"/>
                  <a:pt x="661" y="71"/>
                </a:cubicBezTo>
                <a:cubicBezTo>
                  <a:pt x="660" y="70"/>
                  <a:pt x="656" y="72"/>
                  <a:pt x="656" y="69"/>
                </a:cubicBezTo>
                <a:cubicBezTo>
                  <a:pt x="649" y="70"/>
                  <a:pt x="648" y="77"/>
                  <a:pt x="641" y="77"/>
                </a:cubicBezTo>
                <a:cubicBezTo>
                  <a:pt x="635" y="78"/>
                  <a:pt x="632" y="75"/>
                  <a:pt x="629" y="72"/>
                </a:cubicBezTo>
                <a:cubicBezTo>
                  <a:pt x="629" y="75"/>
                  <a:pt x="627" y="75"/>
                  <a:pt x="626" y="77"/>
                </a:cubicBezTo>
                <a:cubicBezTo>
                  <a:pt x="629" y="77"/>
                  <a:pt x="631" y="79"/>
                  <a:pt x="628" y="80"/>
                </a:cubicBezTo>
                <a:cubicBezTo>
                  <a:pt x="624" y="80"/>
                  <a:pt x="623" y="77"/>
                  <a:pt x="621" y="76"/>
                </a:cubicBezTo>
                <a:cubicBezTo>
                  <a:pt x="618" y="79"/>
                  <a:pt x="614" y="80"/>
                  <a:pt x="608" y="80"/>
                </a:cubicBezTo>
                <a:cubicBezTo>
                  <a:pt x="603" y="81"/>
                  <a:pt x="605" y="76"/>
                  <a:pt x="600" y="77"/>
                </a:cubicBezTo>
                <a:cubicBezTo>
                  <a:pt x="598" y="79"/>
                  <a:pt x="592" y="79"/>
                  <a:pt x="591" y="80"/>
                </a:cubicBezTo>
                <a:cubicBezTo>
                  <a:pt x="588" y="83"/>
                  <a:pt x="584" y="81"/>
                  <a:pt x="580" y="82"/>
                </a:cubicBezTo>
                <a:cubicBezTo>
                  <a:pt x="576" y="83"/>
                  <a:pt x="576" y="85"/>
                  <a:pt x="573" y="85"/>
                </a:cubicBezTo>
                <a:cubicBezTo>
                  <a:pt x="571" y="85"/>
                  <a:pt x="570" y="82"/>
                  <a:pt x="567" y="83"/>
                </a:cubicBezTo>
                <a:cubicBezTo>
                  <a:pt x="563" y="84"/>
                  <a:pt x="566" y="89"/>
                  <a:pt x="562" y="88"/>
                </a:cubicBezTo>
                <a:cubicBezTo>
                  <a:pt x="561" y="86"/>
                  <a:pt x="559" y="84"/>
                  <a:pt x="557" y="83"/>
                </a:cubicBezTo>
                <a:cubicBezTo>
                  <a:pt x="555" y="85"/>
                  <a:pt x="553" y="86"/>
                  <a:pt x="550" y="87"/>
                </a:cubicBezTo>
                <a:cubicBezTo>
                  <a:pt x="548" y="87"/>
                  <a:pt x="544" y="88"/>
                  <a:pt x="542" y="88"/>
                </a:cubicBezTo>
                <a:cubicBezTo>
                  <a:pt x="533" y="90"/>
                  <a:pt x="521" y="88"/>
                  <a:pt x="512" y="90"/>
                </a:cubicBezTo>
                <a:cubicBezTo>
                  <a:pt x="509" y="90"/>
                  <a:pt x="508" y="93"/>
                  <a:pt x="505" y="93"/>
                </a:cubicBezTo>
                <a:cubicBezTo>
                  <a:pt x="500" y="93"/>
                  <a:pt x="494" y="93"/>
                  <a:pt x="489" y="93"/>
                </a:cubicBezTo>
                <a:cubicBezTo>
                  <a:pt x="486" y="93"/>
                  <a:pt x="487" y="91"/>
                  <a:pt x="486" y="93"/>
                </a:cubicBezTo>
                <a:cubicBezTo>
                  <a:pt x="485" y="94"/>
                  <a:pt x="483" y="91"/>
                  <a:pt x="484" y="91"/>
                </a:cubicBezTo>
                <a:cubicBezTo>
                  <a:pt x="481" y="91"/>
                  <a:pt x="480" y="93"/>
                  <a:pt x="477" y="93"/>
                </a:cubicBezTo>
                <a:cubicBezTo>
                  <a:pt x="479" y="93"/>
                  <a:pt x="471" y="91"/>
                  <a:pt x="472" y="95"/>
                </a:cubicBezTo>
                <a:cubicBezTo>
                  <a:pt x="477" y="96"/>
                  <a:pt x="485" y="93"/>
                  <a:pt x="487" y="96"/>
                </a:cubicBezTo>
                <a:cubicBezTo>
                  <a:pt x="482" y="96"/>
                  <a:pt x="479" y="98"/>
                  <a:pt x="479" y="102"/>
                </a:cubicBezTo>
                <a:cubicBezTo>
                  <a:pt x="480" y="107"/>
                  <a:pt x="484" y="109"/>
                  <a:pt x="486" y="112"/>
                </a:cubicBezTo>
                <a:cubicBezTo>
                  <a:pt x="486" y="115"/>
                  <a:pt x="488" y="115"/>
                  <a:pt x="490" y="117"/>
                </a:cubicBezTo>
                <a:cubicBezTo>
                  <a:pt x="483" y="119"/>
                  <a:pt x="480" y="121"/>
                  <a:pt x="471" y="118"/>
                </a:cubicBezTo>
                <a:cubicBezTo>
                  <a:pt x="471" y="122"/>
                  <a:pt x="472" y="124"/>
                  <a:pt x="473" y="126"/>
                </a:cubicBezTo>
                <a:cubicBezTo>
                  <a:pt x="467" y="127"/>
                  <a:pt x="473" y="131"/>
                  <a:pt x="470" y="136"/>
                </a:cubicBezTo>
                <a:cubicBezTo>
                  <a:pt x="474" y="136"/>
                  <a:pt x="475" y="133"/>
                  <a:pt x="480" y="134"/>
                </a:cubicBezTo>
                <a:cubicBezTo>
                  <a:pt x="481" y="127"/>
                  <a:pt x="475" y="135"/>
                  <a:pt x="475" y="131"/>
                </a:cubicBezTo>
                <a:cubicBezTo>
                  <a:pt x="476" y="130"/>
                  <a:pt x="476" y="128"/>
                  <a:pt x="477" y="126"/>
                </a:cubicBezTo>
                <a:cubicBezTo>
                  <a:pt x="477" y="126"/>
                  <a:pt x="480" y="127"/>
                  <a:pt x="480" y="126"/>
                </a:cubicBezTo>
                <a:cubicBezTo>
                  <a:pt x="481" y="125"/>
                  <a:pt x="478" y="124"/>
                  <a:pt x="478" y="123"/>
                </a:cubicBezTo>
                <a:cubicBezTo>
                  <a:pt x="479" y="122"/>
                  <a:pt x="483" y="123"/>
                  <a:pt x="483" y="122"/>
                </a:cubicBezTo>
                <a:cubicBezTo>
                  <a:pt x="479" y="126"/>
                  <a:pt x="486" y="124"/>
                  <a:pt x="487" y="128"/>
                </a:cubicBezTo>
                <a:cubicBezTo>
                  <a:pt x="485" y="129"/>
                  <a:pt x="485" y="132"/>
                  <a:pt x="484" y="134"/>
                </a:cubicBezTo>
                <a:cubicBezTo>
                  <a:pt x="483" y="136"/>
                  <a:pt x="476" y="139"/>
                  <a:pt x="482" y="141"/>
                </a:cubicBezTo>
                <a:cubicBezTo>
                  <a:pt x="482" y="138"/>
                  <a:pt x="485" y="137"/>
                  <a:pt x="489" y="137"/>
                </a:cubicBezTo>
                <a:cubicBezTo>
                  <a:pt x="489" y="139"/>
                  <a:pt x="487" y="139"/>
                  <a:pt x="487" y="141"/>
                </a:cubicBezTo>
                <a:cubicBezTo>
                  <a:pt x="494" y="140"/>
                  <a:pt x="494" y="144"/>
                  <a:pt x="496" y="148"/>
                </a:cubicBezTo>
                <a:cubicBezTo>
                  <a:pt x="492" y="149"/>
                  <a:pt x="491" y="152"/>
                  <a:pt x="489" y="152"/>
                </a:cubicBezTo>
                <a:cubicBezTo>
                  <a:pt x="488" y="151"/>
                  <a:pt x="489" y="147"/>
                  <a:pt x="486" y="148"/>
                </a:cubicBezTo>
                <a:cubicBezTo>
                  <a:pt x="485" y="153"/>
                  <a:pt x="483" y="156"/>
                  <a:pt x="478" y="156"/>
                </a:cubicBezTo>
                <a:cubicBezTo>
                  <a:pt x="471" y="156"/>
                  <a:pt x="469" y="150"/>
                  <a:pt x="459" y="152"/>
                </a:cubicBezTo>
                <a:cubicBezTo>
                  <a:pt x="460" y="147"/>
                  <a:pt x="455" y="146"/>
                  <a:pt x="454" y="150"/>
                </a:cubicBezTo>
                <a:cubicBezTo>
                  <a:pt x="456" y="150"/>
                  <a:pt x="458" y="150"/>
                  <a:pt x="458" y="152"/>
                </a:cubicBezTo>
                <a:cubicBezTo>
                  <a:pt x="455" y="154"/>
                  <a:pt x="447" y="154"/>
                  <a:pt x="444" y="152"/>
                </a:cubicBezTo>
                <a:cubicBezTo>
                  <a:pt x="445" y="158"/>
                  <a:pt x="443" y="161"/>
                  <a:pt x="440" y="164"/>
                </a:cubicBezTo>
                <a:cubicBezTo>
                  <a:pt x="431" y="167"/>
                  <a:pt x="424" y="156"/>
                  <a:pt x="420" y="164"/>
                </a:cubicBezTo>
                <a:cubicBezTo>
                  <a:pt x="421" y="165"/>
                  <a:pt x="423" y="164"/>
                  <a:pt x="423" y="166"/>
                </a:cubicBezTo>
                <a:cubicBezTo>
                  <a:pt x="416" y="167"/>
                  <a:pt x="418" y="175"/>
                  <a:pt x="419" y="180"/>
                </a:cubicBezTo>
                <a:cubicBezTo>
                  <a:pt x="416" y="183"/>
                  <a:pt x="416" y="187"/>
                  <a:pt x="411" y="188"/>
                </a:cubicBezTo>
                <a:cubicBezTo>
                  <a:pt x="409" y="189"/>
                  <a:pt x="406" y="188"/>
                  <a:pt x="404" y="188"/>
                </a:cubicBezTo>
                <a:cubicBezTo>
                  <a:pt x="403" y="188"/>
                  <a:pt x="402" y="187"/>
                  <a:pt x="403" y="187"/>
                </a:cubicBezTo>
                <a:cubicBezTo>
                  <a:pt x="400" y="186"/>
                  <a:pt x="397" y="188"/>
                  <a:pt x="396" y="187"/>
                </a:cubicBezTo>
                <a:cubicBezTo>
                  <a:pt x="392" y="179"/>
                  <a:pt x="401" y="178"/>
                  <a:pt x="402" y="171"/>
                </a:cubicBezTo>
                <a:cubicBezTo>
                  <a:pt x="399" y="167"/>
                  <a:pt x="392" y="166"/>
                  <a:pt x="392" y="160"/>
                </a:cubicBezTo>
                <a:cubicBezTo>
                  <a:pt x="390" y="159"/>
                  <a:pt x="389" y="160"/>
                  <a:pt x="388" y="161"/>
                </a:cubicBezTo>
                <a:cubicBezTo>
                  <a:pt x="385" y="164"/>
                  <a:pt x="384" y="168"/>
                  <a:pt x="379" y="169"/>
                </a:cubicBezTo>
                <a:cubicBezTo>
                  <a:pt x="377" y="166"/>
                  <a:pt x="374" y="165"/>
                  <a:pt x="374" y="163"/>
                </a:cubicBezTo>
                <a:cubicBezTo>
                  <a:pt x="373" y="162"/>
                  <a:pt x="374" y="160"/>
                  <a:pt x="372" y="160"/>
                </a:cubicBezTo>
                <a:cubicBezTo>
                  <a:pt x="368" y="163"/>
                  <a:pt x="373" y="165"/>
                  <a:pt x="372" y="171"/>
                </a:cubicBezTo>
                <a:cubicBezTo>
                  <a:pt x="371" y="171"/>
                  <a:pt x="370" y="172"/>
                  <a:pt x="371" y="174"/>
                </a:cubicBezTo>
                <a:cubicBezTo>
                  <a:pt x="367" y="174"/>
                  <a:pt x="366" y="177"/>
                  <a:pt x="364" y="179"/>
                </a:cubicBezTo>
                <a:cubicBezTo>
                  <a:pt x="364" y="176"/>
                  <a:pt x="362" y="180"/>
                  <a:pt x="361" y="177"/>
                </a:cubicBezTo>
                <a:cubicBezTo>
                  <a:pt x="361" y="175"/>
                  <a:pt x="368" y="174"/>
                  <a:pt x="362" y="172"/>
                </a:cubicBezTo>
                <a:cubicBezTo>
                  <a:pt x="362" y="175"/>
                  <a:pt x="358" y="174"/>
                  <a:pt x="356" y="174"/>
                </a:cubicBezTo>
                <a:cubicBezTo>
                  <a:pt x="356" y="172"/>
                  <a:pt x="357" y="170"/>
                  <a:pt x="357" y="169"/>
                </a:cubicBezTo>
                <a:cubicBezTo>
                  <a:pt x="352" y="169"/>
                  <a:pt x="350" y="165"/>
                  <a:pt x="344" y="164"/>
                </a:cubicBezTo>
                <a:cubicBezTo>
                  <a:pt x="344" y="168"/>
                  <a:pt x="341" y="170"/>
                  <a:pt x="339" y="172"/>
                </a:cubicBezTo>
                <a:cubicBezTo>
                  <a:pt x="331" y="175"/>
                  <a:pt x="334" y="166"/>
                  <a:pt x="326" y="168"/>
                </a:cubicBezTo>
                <a:cubicBezTo>
                  <a:pt x="323" y="168"/>
                  <a:pt x="325" y="173"/>
                  <a:pt x="321" y="172"/>
                </a:cubicBezTo>
                <a:cubicBezTo>
                  <a:pt x="316" y="171"/>
                  <a:pt x="318" y="171"/>
                  <a:pt x="313" y="172"/>
                </a:cubicBezTo>
                <a:cubicBezTo>
                  <a:pt x="311" y="170"/>
                  <a:pt x="311" y="166"/>
                  <a:pt x="308" y="166"/>
                </a:cubicBezTo>
                <a:cubicBezTo>
                  <a:pt x="308" y="168"/>
                  <a:pt x="306" y="168"/>
                  <a:pt x="304" y="169"/>
                </a:cubicBezTo>
                <a:cubicBezTo>
                  <a:pt x="303" y="170"/>
                  <a:pt x="302" y="171"/>
                  <a:pt x="301" y="172"/>
                </a:cubicBezTo>
                <a:cubicBezTo>
                  <a:pt x="300" y="172"/>
                  <a:pt x="299" y="174"/>
                  <a:pt x="298" y="174"/>
                </a:cubicBezTo>
                <a:cubicBezTo>
                  <a:pt x="291" y="174"/>
                  <a:pt x="284" y="174"/>
                  <a:pt x="277" y="174"/>
                </a:cubicBezTo>
                <a:cubicBezTo>
                  <a:pt x="276" y="176"/>
                  <a:pt x="275" y="177"/>
                  <a:pt x="272" y="177"/>
                </a:cubicBezTo>
                <a:cubicBezTo>
                  <a:pt x="270" y="179"/>
                  <a:pt x="271" y="184"/>
                  <a:pt x="265" y="183"/>
                </a:cubicBezTo>
                <a:cubicBezTo>
                  <a:pt x="259" y="175"/>
                  <a:pt x="247" y="181"/>
                  <a:pt x="241" y="187"/>
                </a:cubicBezTo>
                <a:cubicBezTo>
                  <a:pt x="241" y="184"/>
                  <a:pt x="241" y="182"/>
                  <a:pt x="240" y="180"/>
                </a:cubicBezTo>
                <a:cubicBezTo>
                  <a:pt x="231" y="183"/>
                  <a:pt x="218" y="185"/>
                  <a:pt x="204" y="187"/>
                </a:cubicBezTo>
                <a:cubicBezTo>
                  <a:pt x="200" y="187"/>
                  <a:pt x="196" y="186"/>
                  <a:pt x="191" y="187"/>
                </a:cubicBezTo>
                <a:cubicBezTo>
                  <a:pt x="190" y="187"/>
                  <a:pt x="189" y="188"/>
                  <a:pt x="188" y="188"/>
                </a:cubicBezTo>
                <a:cubicBezTo>
                  <a:pt x="185" y="189"/>
                  <a:pt x="183" y="188"/>
                  <a:pt x="181" y="190"/>
                </a:cubicBezTo>
                <a:cubicBezTo>
                  <a:pt x="180" y="192"/>
                  <a:pt x="168" y="189"/>
                  <a:pt x="165" y="190"/>
                </a:cubicBezTo>
                <a:cubicBezTo>
                  <a:pt x="163" y="190"/>
                  <a:pt x="163" y="191"/>
                  <a:pt x="162" y="191"/>
                </a:cubicBezTo>
                <a:cubicBezTo>
                  <a:pt x="157" y="192"/>
                  <a:pt x="155" y="193"/>
                  <a:pt x="154" y="193"/>
                </a:cubicBezTo>
                <a:cubicBezTo>
                  <a:pt x="148" y="194"/>
                  <a:pt x="148" y="192"/>
                  <a:pt x="150" y="196"/>
                </a:cubicBezTo>
                <a:cubicBezTo>
                  <a:pt x="151" y="199"/>
                  <a:pt x="152" y="195"/>
                  <a:pt x="154" y="194"/>
                </a:cubicBezTo>
                <a:cubicBezTo>
                  <a:pt x="156" y="193"/>
                  <a:pt x="158" y="194"/>
                  <a:pt x="159" y="194"/>
                </a:cubicBezTo>
                <a:cubicBezTo>
                  <a:pt x="161" y="197"/>
                  <a:pt x="170" y="188"/>
                  <a:pt x="170" y="194"/>
                </a:cubicBezTo>
                <a:cubicBezTo>
                  <a:pt x="159" y="193"/>
                  <a:pt x="163" y="205"/>
                  <a:pt x="156" y="207"/>
                </a:cubicBezTo>
                <a:cubicBezTo>
                  <a:pt x="151" y="207"/>
                  <a:pt x="152" y="210"/>
                  <a:pt x="148" y="210"/>
                </a:cubicBezTo>
                <a:cubicBezTo>
                  <a:pt x="144" y="211"/>
                  <a:pt x="137" y="205"/>
                  <a:pt x="136" y="212"/>
                </a:cubicBezTo>
                <a:cubicBezTo>
                  <a:pt x="139" y="213"/>
                  <a:pt x="142" y="207"/>
                  <a:pt x="143" y="212"/>
                </a:cubicBezTo>
                <a:cubicBezTo>
                  <a:pt x="142" y="214"/>
                  <a:pt x="141" y="216"/>
                  <a:pt x="140" y="217"/>
                </a:cubicBezTo>
                <a:cubicBezTo>
                  <a:pt x="138" y="212"/>
                  <a:pt x="119" y="212"/>
                  <a:pt x="118" y="217"/>
                </a:cubicBezTo>
                <a:cubicBezTo>
                  <a:pt x="124" y="216"/>
                  <a:pt x="130" y="213"/>
                  <a:pt x="133" y="218"/>
                </a:cubicBezTo>
                <a:cubicBezTo>
                  <a:pt x="129" y="217"/>
                  <a:pt x="122" y="221"/>
                  <a:pt x="127" y="223"/>
                </a:cubicBezTo>
                <a:cubicBezTo>
                  <a:pt x="128" y="218"/>
                  <a:pt x="131" y="222"/>
                  <a:pt x="132" y="221"/>
                </a:cubicBezTo>
                <a:cubicBezTo>
                  <a:pt x="133" y="221"/>
                  <a:pt x="137" y="213"/>
                  <a:pt x="140" y="218"/>
                </a:cubicBezTo>
                <a:cubicBezTo>
                  <a:pt x="140" y="225"/>
                  <a:pt x="135" y="219"/>
                  <a:pt x="135" y="223"/>
                </a:cubicBezTo>
                <a:cubicBezTo>
                  <a:pt x="135" y="226"/>
                  <a:pt x="129" y="227"/>
                  <a:pt x="134" y="228"/>
                </a:cubicBezTo>
                <a:cubicBezTo>
                  <a:pt x="134" y="226"/>
                  <a:pt x="136" y="225"/>
                  <a:pt x="139" y="225"/>
                </a:cubicBezTo>
                <a:cubicBezTo>
                  <a:pt x="139" y="226"/>
                  <a:pt x="136" y="227"/>
                  <a:pt x="139" y="228"/>
                </a:cubicBezTo>
                <a:cubicBezTo>
                  <a:pt x="141" y="228"/>
                  <a:pt x="141" y="230"/>
                  <a:pt x="142" y="231"/>
                </a:cubicBezTo>
                <a:cubicBezTo>
                  <a:pt x="137" y="231"/>
                  <a:pt x="143" y="234"/>
                  <a:pt x="142" y="237"/>
                </a:cubicBezTo>
                <a:cubicBezTo>
                  <a:pt x="142" y="240"/>
                  <a:pt x="140" y="240"/>
                  <a:pt x="143" y="242"/>
                </a:cubicBezTo>
                <a:cubicBezTo>
                  <a:pt x="143" y="242"/>
                  <a:pt x="142" y="245"/>
                  <a:pt x="143" y="245"/>
                </a:cubicBezTo>
                <a:cubicBezTo>
                  <a:pt x="144" y="246"/>
                  <a:pt x="146" y="245"/>
                  <a:pt x="146" y="247"/>
                </a:cubicBezTo>
                <a:cubicBezTo>
                  <a:pt x="144" y="247"/>
                  <a:pt x="142" y="247"/>
                  <a:pt x="141" y="248"/>
                </a:cubicBezTo>
                <a:cubicBezTo>
                  <a:pt x="148" y="252"/>
                  <a:pt x="152" y="248"/>
                  <a:pt x="160" y="248"/>
                </a:cubicBezTo>
                <a:cubicBezTo>
                  <a:pt x="160" y="243"/>
                  <a:pt x="153" y="246"/>
                  <a:pt x="153" y="242"/>
                </a:cubicBezTo>
                <a:cubicBezTo>
                  <a:pt x="155" y="242"/>
                  <a:pt x="156" y="240"/>
                  <a:pt x="159" y="240"/>
                </a:cubicBezTo>
                <a:cubicBezTo>
                  <a:pt x="157" y="246"/>
                  <a:pt x="165" y="241"/>
                  <a:pt x="164" y="245"/>
                </a:cubicBezTo>
                <a:cubicBezTo>
                  <a:pt x="156" y="246"/>
                  <a:pt x="165" y="249"/>
                  <a:pt x="166" y="250"/>
                </a:cubicBezTo>
                <a:cubicBezTo>
                  <a:pt x="165" y="250"/>
                  <a:pt x="164" y="251"/>
                  <a:pt x="165" y="253"/>
                </a:cubicBezTo>
                <a:cubicBezTo>
                  <a:pt x="160" y="249"/>
                  <a:pt x="153" y="257"/>
                  <a:pt x="148" y="253"/>
                </a:cubicBezTo>
                <a:cubicBezTo>
                  <a:pt x="149" y="260"/>
                  <a:pt x="154" y="253"/>
                  <a:pt x="158" y="255"/>
                </a:cubicBezTo>
                <a:cubicBezTo>
                  <a:pt x="160" y="260"/>
                  <a:pt x="160" y="258"/>
                  <a:pt x="157" y="261"/>
                </a:cubicBezTo>
                <a:cubicBezTo>
                  <a:pt x="159" y="261"/>
                  <a:pt x="161" y="262"/>
                  <a:pt x="160" y="264"/>
                </a:cubicBezTo>
                <a:cubicBezTo>
                  <a:pt x="162" y="264"/>
                  <a:pt x="162" y="267"/>
                  <a:pt x="160" y="267"/>
                </a:cubicBezTo>
                <a:cubicBezTo>
                  <a:pt x="160" y="267"/>
                  <a:pt x="160" y="264"/>
                  <a:pt x="159" y="264"/>
                </a:cubicBezTo>
                <a:cubicBezTo>
                  <a:pt x="159" y="264"/>
                  <a:pt x="157" y="270"/>
                  <a:pt x="157" y="269"/>
                </a:cubicBezTo>
                <a:cubicBezTo>
                  <a:pt x="157" y="271"/>
                  <a:pt x="159" y="271"/>
                  <a:pt x="159" y="274"/>
                </a:cubicBezTo>
                <a:cubicBezTo>
                  <a:pt x="156" y="273"/>
                  <a:pt x="156" y="276"/>
                  <a:pt x="153" y="275"/>
                </a:cubicBezTo>
                <a:cubicBezTo>
                  <a:pt x="152" y="273"/>
                  <a:pt x="153" y="270"/>
                  <a:pt x="154" y="269"/>
                </a:cubicBezTo>
                <a:cubicBezTo>
                  <a:pt x="151" y="269"/>
                  <a:pt x="148" y="268"/>
                  <a:pt x="147" y="271"/>
                </a:cubicBezTo>
                <a:cubicBezTo>
                  <a:pt x="149" y="271"/>
                  <a:pt x="151" y="271"/>
                  <a:pt x="151" y="274"/>
                </a:cubicBezTo>
                <a:cubicBezTo>
                  <a:pt x="144" y="272"/>
                  <a:pt x="147" y="278"/>
                  <a:pt x="143" y="279"/>
                </a:cubicBezTo>
                <a:cubicBezTo>
                  <a:pt x="142" y="279"/>
                  <a:pt x="140" y="279"/>
                  <a:pt x="140" y="280"/>
                </a:cubicBezTo>
                <a:cubicBezTo>
                  <a:pt x="142" y="280"/>
                  <a:pt x="144" y="281"/>
                  <a:pt x="143" y="283"/>
                </a:cubicBezTo>
                <a:cubicBezTo>
                  <a:pt x="143" y="285"/>
                  <a:pt x="146" y="285"/>
                  <a:pt x="147" y="286"/>
                </a:cubicBezTo>
                <a:cubicBezTo>
                  <a:pt x="144" y="285"/>
                  <a:pt x="144" y="291"/>
                  <a:pt x="143" y="291"/>
                </a:cubicBezTo>
                <a:cubicBezTo>
                  <a:pt x="143" y="292"/>
                  <a:pt x="140" y="289"/>
                  <a:pt x="140" y="290"/>
                </a:cubicBezTo>
                <a:cubicBezTo>
                  <a:pt x="139" y="291"/>
                  <a:pt x="139" y="294"/>
                  <a:pt x="139" y="296"/>
                </a:cubicBezTo>
                <a:cubicBezTo>
                  <a:pt x="139" y="296"/>
                  <a:pt x="138" y="296"/>
                  <a:pt x="137" y="298"/>
                </a:cubicBezTo>
                <a:cubicBezTo>
                  <a:pt x="137" y="299"/>
                  <a:pt x="138" y="301"/>
                  <a:pt x="137" y="302"/>
                </a:cubicBezTo>
                <a:cubicBezTo>
                  <a:pt x="139" y="305"/>
                  <a:pt x="144" y="303"/>
                  <a:pt x="144" y="305"/>
                </a:cubicBezTo>
                <a:cubicBezTo>
                  <a:pt x="141" y="305"/>
                  <a:pt x="141" y="308"/>
                  <a:pt x="139" y="309"/>
                </a:cubicBezTo>
                <a:cubicBezTo>
                  <a:pt x="139" y="306"/>
                  <a:pt x="135" y="308"/>
                  <a:pt x="134" y="305"/>
                </a:cubicBezTo>
                <a:cubicBezTo>
                  <a:pt x="134" y="304"/>
                  <a:pt x="137" y="303"/>
                  <a:pt x="134" y="302"/>
                </a:cubicBezTo>
                <a:cubicBezTo>
                  <a:pt x="132" y="307"/>
                  <a:pt x="124" y="299"/>
                  <a:pt x="129" y="296"/>
                </a:cubicBezTo>
                <a:cubicBezTo>
                  <a:pt x="124" y="296"/>
                  <a:pt x="123" y="300"/>
                  <a:pt x="123" y="304"/>
                </a:cubicBezTo>
                <a:cubicBezTo>
                  <a:pt x="125" y="304"/>
                  <a:pt x="125" y="306"/>
                  <a:pt x="125" y="309"/>
                </a:cubicBezTo>
                <a:cubicBezTo>
                  <a:pt x="129" y="308"/>
                  <a:pt x="129" y="313"/>
                  <a:pt x="132" y="315"/>
                </a:cubicBezTo>
                <a:cubicBezTo>
                  <a:pt x="127" y="316"/>
                  <a:pt x="130" y="325"/>
                  <a:pt x="127" y="328"/>
                </a:cubicBezTo>
                <a:cubicBezTo>
                  <a:pt x="132" y="330"/>
                  <a:pt x="131" y="319"/>
                  <a:pt x="134" y="325"/>
                </a:cubicBezTo>
                <a:cubicBezTo>
                  <a:pt x="134" y="330"/>
                  <a:pt x="129" y="328"/>
                  <a:pt x="132" y="331"/>
                </a:cubicBezTo>
                <a:cubicBezTo>
                  <a:pt x="133" y="332"/>
                  <a:pt x="129" y="335"/>
                  <a:pt x="129" y="336"/>
                </a:cubicBezTo>
                <a:cubicBezTo>
                  <a:pt x="131" y="335"/>
                  <a:pt x="132" y="338"/>
                  <a:pt x="133" y="336"/>
                </a:cubicBezTo>
                <a:cubicBezTo>
                  <a:pt x="135" y="336"/>
                  <a:pt x="134" y="340"/>
                  <a:pt x="138" y="339"/>
                </a:cubicBezTo>
                <a:cubicBezTo>
                  <a:pt x="138" y="337"/>
                  <a:pt x="137" y="336"/>
                  <a:pt x="137" y="334"/>
                </a:cubicBezTo>
                <a:cubicBezTo>
                  <a:pt x="137" y="333"/>
                  <a:pt x="139" y="333"/>
                  <a:pt x="139" y="332"/>
                </a:cubicBezTo>
                <a:cubicBezTo>
                  <a:pt x="139" y="329"/>
                  <a:pt x="137" y="324"/>
                  <a:pt x="140" y="323"/>
                </a:cubicBezTo>
                <a:cubicBezTo>
                  <a:pt x="144" y="323"/>
                  <a:pt x="147" y="325"/>
                  <a:pt x="149" y="328"/>
                </a:cubicBezTo>
                <a:cubicBezTo>
                  <a:pt x="149" y="328"/>
                  <a:pt x="148" y="330"/>
                  <a:pt x="149" y="331"/>
                </a:cubicBezTo>
                <a:cubicBezTo>
                  <a:pt x="149" y="332"/>
                  <a:pt x="152" y="331"/>
                  <a:pt x="152" y="332"/>
                </a:cubicBezTo>
                <a:cubicBezTo>
                  <a:pt x="150" y="333"/>
                  <a:pt x="148" y="334"/>
                  <a:pt x="147" y="336"/>
                </a:cubicBezTo>
                <a:cubicBezTo>
                  <a:pt x="147" y="338"/>
                  <a:pt x="152" y="341"/>
                  <a:pt x="152" y="337"/>
                </a:cubicBezTo>
                <a:cubicBezTo>
                  <a:pt x="151" y="337"/>
                  <a:pt x="149" y="337"/>
                  <a:pt x="149" y="336"/>
                </a:cubicBezTo>
                <a:cubicBezTo>
                  <a:pt x="154" y="335"/>
                  <a:pt x="154" y="339"/>
                  <a:pt x="154" y="344"/>
                </a:cubicBezTo>
                <a:cubicBezTo>
                  <a:pt x="159" y="345"/>
                  <a:pt x="160" y="342"/>
                  <a:pt x="164" y="342"/>
                </a:cubicBezTo>
                <a:cubicBezTo>
                  <a:pt x="164" y="346"/>
                  <a:pt x="169" y="344"/>
                  <a:pt x="169" y="347"/>
                </a:cubicBezTo>
                <a:cubicBezTo>
                  <a:pt x="173" y="344"/>
                  <a:pt x="175" y="347"/>
                  <a:pt x="177" y="347"/>
                </a:cubicBezTo>
                <a:cubicBezTo>
                  <a:pt x="178" y="347"/>
                  <a:pt x="179" y="345"/>
                  <a:pt x="179" y="345"/>
                </a:cubicBezTo>
                <a:cubicBezTo>
                  <a:pt x="181" y="345"/>
                  <a:pt x="181" y="347"/>
                  <a:pt x="184" y="347"/>
                </a:cubicBezTo>
                <a:cubicBezTo>
                  <a:pt x="186" y="347"/>
                  <a:pt x="188" y="345"/>
                  <a:pt x="190" y="345"/>
                </a:cubicBezTo>
                <a:cubicBezTo>
                  <a:pt x="192" y="345"/>
                  <a:pt x="192" y="347"/>
                  <a:pt x="194" y="347"/>
                </a:cubicBezTo>
                <a:cubicBezTo>
                  <a:pt x="194" y="347"/>
                  <a:pt x="194" y="345"/>
                  <a:pt x="195" y="345"/>
                </a:cubicBezTo>
                <a:cubicBezTo>
                  <a:pt x="202" y="343"/>
                  <a:pt x="215" y="343"/>
                  <a:pt x="215" y="350"/>
                </a:cubicBezTo>
                <a:cubicBezTo>
                  <a:pt x="208" y="348"/>
                  <a:pt x="206" y="353"/>
                  <a:pt x="204" y="353"/>
                </a:cubicBezTo>
                <a:cubicBezTo>
                  <a:pt x="204" y="353"/>
                  <a:pt x="204" y="350"/>
                  <a:pt x="204" y="350"/>
                </a:cubicBezTo>
                <a:cubicBezTo>
                  <a:pt x="203" y="349"/>
                  <a:pt x="198" y="350"/>
                  <a:pt x="197" y="350"/>
                </a:cubicBezTo>
                <a:cubicBezTo>
                  <a:pt x="197" y="350"/>
                  <a:pt x="195" y="351"/>
                  <a:pt x="196" y="351"/>
                </a:cubicBezTo>
                <a:cubicBezTo>
                  <a:pt x="193" y="352"/>
                  <a:pt x="193" y="349"/>
                  <a:pt x="191" y="351"/>
                </a:cubicBezTo>
                <a:cubicBezTo>
                  <a:pt x="190" y="352"/>
                  <a:pt x="185" y="353"/>
                  <a:pt x="184" y="353"/>
                </a:cubicBezTo>
                <a:cubicBezTo>
                  <a:pt x="182" y="353"/>
                  <a:pt x="179" y="353"/>
                  <a:pt x="176" y="351"/>
                </a:cubicBezTo>
                <a:cubicBezTo>
                  <a:pt x="174" y="353"/>
                  <a:pt x="173" y="355"/>
                  <a:pt x="171" y="356"/>
                </a:cubicBezTo>
                <a:cubicBezTo>
                  <a:pt x="169" y="356"/>
                  <a:pt x="168" y="353"/>
                  <a:pt x="165" y="353"/>
                </a:cubicBezTo>
                <a:cubicBezTo>
                  <a:pt x="163" y="353"/>
                  <a:pt x="162" y="355"/>
                  <a:pt x="160" y="355"/>
                </a:cubicBezTo>
                <a:cubicBezTo>
                  <a:pt x="151" y="355"/>
                  <a:pt x="137" y="353"/>
                  <a:pt x="134" y="358"/>
                </a:cubicBezTo>
                <a:cubicBezTo>
                  <a:pt x="141" y="362"/>
                  <a:pt x="125" y="365"/>
                  <a:pt x="131" y="367"/>
                </a:cubicBezTo>
                <a:cubicBezTo>
                  <a:pt x="131" y="365"/>
                  <a:pt x="133" y="367"/>
                  <a:pt x="134" y="366"/>
                </a:cubicBezTo>
                <a:cubicBezTo>
                  <a:pt x="136" y="365"/>
                  <a:pt x="134" y="364"/>
                  <a:pt x="135" y="363"/>
                </a:cubicBezTo>
                <a:cubicBezTo>
                  <a:pt x="136" y="362"/>
                  <a:pt x="138" y="362"/>
                  <a:pt x="139" y="361"/>
                </a:cubicBezTo>
                <a:cubicBezTo>
                  <a:pt x="140" y="360"/>
                  <a:pt x="138" y="357"/>
                  <a:pt x="142" y="358"/>
                </a:cubicBezTo>
                <a:cubicBezTo>
                  <a:pt x="143" y="360"/>
                  <a:pt x="136" y="362"/>
                  <a:pt x="140" y="363"/>
                </a:cubicBezTo>
                <a:cubicBezTo>
                  <a:pt x="142" y="360"/>
                  <a:pt x="146" y="362"/>
                  <a:pt x="147" y="363"/>
                </a:cubicBezTo>
                <a:cubicBezTo>
                  <a:pt x="145" y="368"/>
                  <a:pt x="150" y="366"/>
                  <a:pt x="151" y="369"/>
                </a:cubicBezTo>
                <a:cubicBezTo>
                  <a:pt x="143" y="367"/>
                  <a:pt x="142" y="372"/>
                  <a:pt x="139" y="372"/>
                </a:cubicBezTo>
                <a:cubicBezTo>
                  <a:pt x="140" y="372"/>
                  <a:pt x="138" y="371"/>
                  <a:pt x="138" y="371"/>
                </a:cubicBezTo>
                <a:cubicBezTo>
                  <a:pt x="132" y="369"/>
                  <a:pt x="132" y="369"/>
                  <a:pt x="129" y="371"/>
                </a:cubicBezTo>
                <a:cubicBezTo>
                  <a:pt x="128" y="378"/>
                  <a:pt x="137" y="370"/>
                  <a:pt x="136" y="374"/>
                </a:cubicBezTo>
                <a:cubicBezTo>
                  <a:pt x="137" y="380"/>
                  <a:pt x="128" y="377"/>
                  <a:pt x="128" y="382"/>
                </a:cubicBezTo>
                <a:cubicBezTo>
                  <a:pt x="134" y="379"/>
                  <a:pt x="128" y="393"/>
                  <a:pt x="133" y="388"/>
                </a:cubicBezTo>
                <a:cubicBezTo>
                  <a:pt x="129" y="384"/>
                  <a:pt x="143" y="378"/>
                  <a:pt x="145" y="385"/>
                </a:cubicBezTo>
                <a:cubicBezTo>
                  <a:pt x="139" y="387"/>
                  <a:pt x="146" y="391"/>
                  <a:pt x="140" y="393"/>
                </a:cubicBezTo>
                <a:cubicBezTo>
                  <a:pt x="140" y="391"/>
                  <a:pt x="140" y="389"/>
                  <a:pt x="137" y="390"/>
                </a:cubicBezTo>
                <a:cubicBezTo>
                  <a:pt x="137" y="395"/>
                  <a:pt x="136" y="399"/>
                  <a:pt x="129" y="397"/>
                </a:cubicBezTo>
                <a:cubicBezTo>
                  <a:pt x="127" y="402"/>
                  <a:pt x="132" y="401"/>
                  <a:pt x="133" y="404"/>
                </a:cubicBezTo>
                <a:cubicBezTo>
                  <a:pt x="131" y="404"/>
                  <a:pt x="128" y="404"/>
                  <a:pt x="128" y="405"/>
                </a:cubicBezTo>
                <a:cubicBezTo>
                  <a:pt x="131" y="407"/>
                  <a:pt x="139" y="404"/>
                  <a:pt x="146" y="405"/>
                </a:cubicBezTo>
                <a:cubicBezTo>
                  <a:pt x="146" y="408"/>
                  <a:pt x="146" y="411"/>
                  <a:pt x="146" y="413"/>
                </a:cubicBezTo>
                <a:cubicBezTo>
                  <a:pt x="152" y="416"/>
                  <a:pt x="147" y="408"/>
                  <a:pt x="151" y="409"/>
                </a:cubicBezTo>
                <a:cubicBezTo>
                  <a:pt x="151" y="410"/>
                  <a:pt x="151" y="413"/>
                  <a:pt x="149" y="413"/>
                </a:cubicBezTo>
                <a:cubicBezTo>
                  <a:pt x="149" y="416"/>
                  <a:pt x="152" y="417"/>
                  <a:pt x="150" y="418"/>
                </a:cubicBezTo>
                <a:cubicBezTo>
                  <a:pt x="146" y="414"/>
                  <a:pt x="140" y="421"/>
                  <a:pt x="136" y="415"/>
                </a:cubicBezTo>
                <a:cubicBezTo>
                  <a:pt x="141" y="415"/>
                  <a:pt x="142" y="411"/>
                  <a:pt x="144" y="409"/>
                </a:cubicBezTo>
                <a:cubicBezTo>
                  <a:pt x="141" y="411"/>
                  <a:pt x="133" y="409"/>
                  <a:pt x="131" y="412"/>
                </a:cubicBezTo>
                <a:cubicBezTo>
                  <a:pt x="134" y="414"/>
                  <a:pt x="133" y="420"/>
                  <a:pt x="135" y="423"/>
                </a:cubicBezTo>
                <a:cubicBezTo>
                  <a:pt x="133" y="423"/>
                  <a:pt x="131" y="420"/>
                  <a:pt x="130" y="423"/>
                </a:cubicBezTo>
                <a:cubicBezTo>
                  <a:pt x="131" y="425"/>
                  <a:pt x="137" y="423"/>
                  <a:pt x="137" y="426"/>
                </a:cubicBezTo>
                <a:cubicBezTo>
                  <a:pt x="138" y="429"/>
                  <a:pt x="135" y="429"/>
                  <a:pt x="134" y="431"/>
                </a:cubicBezTo>
                <a:cubicBezTo>
                  <a:pt x="139" y="429"/>
                  <a:pt x="140" y="429"/>
                  <a:pt x="142" y="432"/>
                </a:cubicBezTo>
                <a:cubicBezTo>
                  <a:pt x="143" y="433"/>
                  <a:pt x="145" y="432"/>
                  <a:pt x="145" y="432"/>
                </a:cubicBezTo>
                <a:cubicBezTo>
                  <a:pt x="149" y="435"/>
                  <a:pt x="148" y="438"/>
                  <a:pt x="151" y="439"/>
                </a:cubicBezTo>
                <a:cubicBezTo>
                  <a:pt x="150" y="438"/>
                  <a:pt x="152" y="436"/>
                  <a:pt x="152" y="436"/>
                </a:cubicBezTo>
                <a:cubicBezTo>
                  <a:pt x="157" y="434"/>
                  <a:pt x="159" y="440"/>
                  <a:pt x="160" y="436"/>
                </a:cubicBezTo>
                <a:cubicBezTo>
                  <a:pt x="158" y="435"/>
                  <a:pt x="158" y="434"/>
                  <a:pt x="157" y="432"/>
                </a:cubicBezTo>
                <a:cubicBezTo>
                  <a:pt x="158" y="433"/>
                  <a:pt x="163" y="436"/>
                  <a:pt x="163" y="432"/>
                </a:cubicBezTo>
                <a:cubicBezTo>
                  <a:pt x="160" y="432"/>
                  <a:pt x="165" y="427"/>
                  <a:pt x="168" y="428"/>
                </a:cubicBezTo>
                <a:cubicBezTo>
                  <a:pt x="169" y="428"/>
                  <a:pt x="170" y="429"/>
                  <a:pt x="170" y="431"/>
                </a:cubicBezTo>
                <a:cubicBezTo>
                  <a:pt x="173" y="431"/>
                  <a:pt x="174" y="428"/>
                  <a:pt x="178" y="428"/>
                </a:cubicBezTo>
                <a:cubicBezTo>
                  <a:pt x="183" y="426"/>
                  <a:pt x="191" y="427"/>
                  <a:pt x="197" y="426"/>
                </a:cubicBezTo>
                <a:cubicBezTo>
                  <a:pt x="200" y="426"/>
                  <a:pt x="200" y="429"/>
                  <a:pt x="202" y="429"/>
                </a:cubicBezTo>
                <a:cubicBezTo>
                  <a:pt x="208" y="430"/>
                  <a:pt x="205" y="432"/>
                  <a:pt x="209" y="434"/>
                </a:cubicBezTo>
                <a:cubicBezTo>
                  <a:pt x="206" y="428"/>
                  <a:pt x="215" y="425"/>
                  <a:pt x="217" y="429"/>
                </a:cubicBezTo>
                <a:cubicBezTo>
                  <a:pt x="218" y="433"/>
                  <a:pt x="211" y="430"/>
                  <a:pt x="212" y="436"/>
                </a:cubicBezTo>
                <a:cubicBezTo>
                  <a:pt x="214" y="435"/>
                  <a:pt x="216" y="435"/>
                  <a:pt x="216" y="432"/>
                </a:cubicBezTo>
                <a:cubicBezTo>
                  <a:pt x="219" y="433"/>
                  <a:pt x="219" y="430"/>
                  <a:pt x="220" y="429"/>
                </a:cubicBezTo>
                <a:cubicBezTo>
                  <a:pt x="224" y="431"/>
                  <a:pt x="227" y="428"/>
                  <a:pt x="230" y="428"/>
                </a:cubicBezTo>
                <a:cubicBezTo>
                  <a:pt x="238" y="427"/>
                  <a:pt x="249" y="427"/>
                  <a:pt x="259" y="428"/>
                </a:cubicBezTo>
                <a:cubicBezTo>
                  <a:pt x="265" y="428"/>
                  <a:pt x="262" y="429"/>
                  <a:pt x="266" y="428"/>
                </a:cubicBezTo>
                <a:cubicBezTo>
                  <a:pt x="273" y="426"/>
                  <a:pt x="286" y="427"/>
                  <a:pt x="292" y="428"/>
                </a:cubicBezTo>
                <a:cubicBezTo>
                  <a:pt x="294" y="428"/>
                  <a:pt x="294" y="429"/>
                  <a:pt x="297" y="429"/>
                </a:cubicBezTo>
                <a:cubicBezTo>
                  <a:pt x="299" y="429"/>
                  <a:pt x="300" y="427"/>
                  <a:pt x="304" y="428"/>
                </a:cubicBezTo>
                <a:cubicBezTo>
                  <a:pt x="305" y="428"/>
                  <a:pt x="305" y="429"/>
                  <a:pt x="305" y="429"/>
                </a:cubicBezTo>
                <a:cubicBezTo>
                  <a:pt x="308" y="430"/>
                  <a:pt x="309" y="427"/>
                  <a:pt x="312" y="428"/>
                </a:cubicBezTo>
                <a:cubicBezTo>
                  <a:pt x="315" y="428"/>
                  <a:pt x="318" y="431"/>
                  <a:pt x="322" y="429"/>
                </a:cubicBezTo>
                <a:cubicBezTo>
                  <a:pt x="324" y="426"/>
                  <a:pt x="332" y="429"/>
                  <a:pt x="334" y="426"/>
                </a:cubicBezTo>
                <a:cubicBezTo>
                  <a:pt x="335" y="428"/>
                  <a:pt x="337" y="430"/>
                  <a:pt x="338" y="432"/>
                </a:cubicBezTo>
                <a:cubicBezTo>
                  <a:pt x="335" y="432"/>
                  <a:pt x="333" y="437"/>
                  <a:pt x="338" y="436"/>
                </a:cubicBezTo>
                <a:cubicBezTo>
                  <a:pt x="337" y="432"/>
                  <a:pt x="340" y="432"/>
                  <a:pt x="341" y="431"/>
                </a:cubicBezTo>
                <a:cubicBezTo>
                  <a:pt x="339" y="431"/>
                  <a:pt x="337" y="430"/>
                  <a:pt x="338" y="428"/>
                </a:cubicBezTo>
                <a:cubicBezTo>
                  <a:pt x="345" y="425"/>
                  <a:pt x="343" y="432"/>
                  <a:pt x="349" y="431"/>
                </a:cubicBezTo>
                <a:cubicBezTo>
                  <a:pt x="351" y="429"/>
                  <a:pt x="352" y="426"/>
                  <a:pt x="356" y="426"/>
                </a:cubicBezTo>
                <a:cubicBezTo>
                  <a:pt x="356" y="428"/>
                  <a:pt x="355" y="429"/>
                  <a:pt x="354" y="431"/>
                </a:cubicBezTo>
                <a:cubicBezTo>
                  <a:pt x="358" y="431"/>
                  <a:pt x="358" y="428"/>
                  <a:pt x="362" y="429"/>
                </a:cubicBezTo>
                <a:cubicBezTo>
                  <a:pt x="362" y="424"/>
                  <a:pt x="360" y="420"/>
                  <a:pt x="359" y="417"/>
                </a:cubicBezTo>
                <a:cubicBezTo>
                  <a:pt x="361" y="419"/>
                  <a:pt x="366" y="413"/>
                  <a:pt x="372" y="415"/>
                </a:cubicBezTo>
                <a:cubicBezTo>
                  <a:pt x="375" y="416"/>
                  <a:pt x="373" y="417"/>
                  <a:pt x="377" y="420"/>
                </a:cubicBezTo>
                <a:cubicBezTo>
                  <a:pt x="377" y="417"/>
                  <a:pt x="379" y="416"/>
                  <a:pt x="383" y="417"/>
                </a:cubicBezTo>
                <a:cubicBezTo>
                  <a:pt x="383" y="421"/>
                  <a:pt x="375" y="424"/>
                  <a:pt x="382" y="426"/>
                </a:cubicBezTo>
                <a:cubicBezTo>
                  <a:pt x="382" y="424"/>
                  <a:pt x="382" y="422"/>
                  <a:pt x="385" y="423"/>
                </a:cubicBezTo>
                <a:cubicBezTo>
                  <a:pt x="384" y="418"/>
                  <a:pt x="386" y="411"/>
                  <a:pt x="383" y="409"/>
                </a:cubicBezTo>
                <a:cubicBezTo>
                  <a:pt x="386" y="409"/>
                  <a:pt x="385" y="413"/>
                  <a:pt x="389" y="412"/>
                </a:cubicBezTo>
                <a:cubicBezTo>
                  <a:pt x="389" y="409"/>
                  <a:pt x="389" y="408"/>
                  <a:pt x="391" y="407"/>
                </a:cubicBezTo>
                <a:cubicBezTo>
                  <a:pt x="393" y="406"/>
                  <a:pt x="407" y="406"/>
                  <a:pt x="404" y="410"/>
                </a:cubicBezTo>
                <a:cubicBezTo>
                  <a:pt x="400" y="414"/>
                  <a:pt x="397" y="412"/>
                  <a:pt x="391" y="412"/>
                </a:cubicBezTo>
                <a:cubicBezTo>
                  <a:pt x="390" y="418"/>
                  <a:pt x="402" y="412"/>
                  <a:pt x="399" y="420"/>
                </a:cubicBezTo>
                <a:cubicBezTo>
                  <a:pt x="399" y="424"/>
                  <a:pt x="391" y="419"/>
                  <a:pt x="393" y="423"/>
                </a:cubicBezTo>
                <a:cubicBezTo>
                  <a:pt x="394" y="424"/>
                  <a:pt x="400" y="422"/>
                  <a:pt x="400" y="424"/>
                </a:cubicBezTo>
                <a:cubicBezTo>
                  <a:pt x="395" y="426"/>
                  <a:pt x="393" y="424"/>
                  <a:pt x="388" y="428"/>
                </a:cubicBezTo>
                <a:cubicBezTo>
                  <a:pt x="393" y="429"/>
                  <a:pt x="402" y="426"/>
                  <a:pt x="405" y="429"/>
                </a:cubicBezTo>
                <a:cubicBezTo>
                  <a:pt x="403" y="432"/>
                  <a:pt x="399" y="433"/>
                  <a:pt x="395" y="434"/>
                </a:cubicBezTo>
                <a:cubicBezTo>
                  <a:pt x="394" y="436"/>
                  <a:pt x="394" y="438"/>
                  <a:pt x="392" y="439"/>
                </a:cubicBezTo>
                <a:cubicBezTo>
                  <a:pt x="387" y="441"/>
                  <a:pt x="384" y="434"/>
                  <a:pt x="382" y="439"/>
                </a:cubicBezTo>
                <a:cubicBezTo>
                  <a:pt x="389" y="438"/>
                  <a:pt x="382" y="441"/>
                  <a:pt x="384" y="445"/>
                </a:cubicBezTo>
                <a:cubicBezTo>
                  <a:pt x="386" y="445"/>
                  <a:pt x="388" y="446"/>
                  <a:pt x="387" y="448"/>
                </a:cubicBezTo>
                <a:cubicBezTo>
                  <a:pt x="386" y="447"/>
                  <a:pt x="384" y="448"/>
                  <a:pt x="383" y="447"/>
                </a:cubicBezTo>
                <a:cubicBezTo>
                  <a:pt x="381" y="446"/>
                  <a:pt x="381" y="445"/>
                  <a:pt x="379" y="443"/>
                </a:cubicBezTo>
                <a:cubicBezTo>
                  <a:pt x="379" y="449"/>
                  <a:pt x="371" y="446"/>
                  <a:pt x="371" y="451"/>
                </a:cubicBezTo>
                <a:cubicBezTo>
                  <a:pt x="377" y="452"/>
                  <a:pt x="377" y="448"/>
                  <a:pt x="383" y="448"/>
                </a:cubicBezTo>
                <a:cubicBezTo>
                  <a:pt x="383" y="450"/>
                  <a:pt x="383" y="451"/>
                  <a:pt x="383" y="453"/>
                </a:cubicBezTo>
                <a:cubicBezTo>
                  <a:pt x="388" y="455"/>
                  <a:pt x="389" y="451"/>
                  <a:pt x="392" y="450"/>
                </a:cubicBezTo>
                <a:cubicBezTo>
                  <a:pt x="393" y="449"/>
                  <a:pt x="395" y="450"/>
                  <a:pt x="396" y="450"/>
                </a:cubicBezTo>
                <a:cubicBezTo>
                  <a:pt x="398" y="449"/>
                  <a:pt x="403" y="447"/>
                  <a:pt x="404" y="447"/>
                </a:cubicBezTo>
                <a:cubicBezTo>
                  <a:pt x="404" y="447"/>
                  <a:pt x="405" y="450"/>
                  <a:pt x="407" y="450"/>
                </a:cubicBezTo>
                <a:cubicBezTo>
                  <a:pt x="406" y="450"/>
                  <a:pt x="409" y="448"/>
                  <a:pt x="409" y="448"/>
                </a:cubicBezTo>
                <a:cubicBezTo>
                  <a:pt x="413" y="444"/>
                  <a:pt x="421" y="445"/>
                  <a:pt x="427" y="445"/>
                </a:cubicBezTo>
                <a:cubicBezTo>
                  <a:pt x="427" y="448"/>
                  <a:pt x="430" y="449"/>
                  <a:pt x="432" y="451"/>
                </a:cubicBezTo>
                <a:cubicBezTo>
                  <a:pt x="426" y="451"/>
                  <a:pt x="427" y="458"/>
                  <a:pt x="422" y="458"/>
                </a:cubicBezTo>
                <a:cubicBezTo>
                  <a:pt x="421" y="454"/>
                  <a:pt x="414" y="457"/>
                  <a:pt x="411" y="456"/>
                </a:cubicBezTo>
                <a:cubicBezTo>
                  <a:pt x="410" y="461"/>
                  <a:pt x="407" y="463"/>
                  <a:pt x="403" y="464"/>
                </a:cubicBezTo>
                <a:cubicBezTo>
                  <a:pt x="398" y="460"/>
                  <a:pt x="392" y="466"/>
                  <a:pt x="385" y="464"/>
                </a:cubicBezTo>
                <a:cubicBezTo>
                  <a:pt x="385" y="462"/>
                  <a:pt x="382" y="463"/>
                  <a:pt x="381" y="461"/>
                </a:cubicBezTo>
                <a:cubicBezTo>
                  <a:pt x="382" y="457"/>
                  <a:pt x="380" y="454"/>
                  <a:pt x="378" y="453"/>
                </a:cubicBezTo>
                <a:cubicBezTo>
                  <a:pt x="376" y="459"/>
                  <a:pt x="383" y="465"/>
                  <a:pt x="378" y="469"/>
                </a:cubicBezTo>
                <a:cubicBezTo>
                  <a:pt x="373" y="470"/>
                  <a:pt x="373" y="466"/>
                  <a:pt x="372" y="464"/>
                </a:cubicBezTo>
                <a:cubicBezTo>
                  <a:pt x="367" y="465"/>
                  <a:pt x="369" y="465"/>
                  <a:pt x="364" y="464"/>
                </a:cubicBezTo>
                <a:cubicBezTo>
                  <a:pt x="363" y="467"/>
                  <a:pt x="366" y="468"/>
                  <a:pt x="366" y="470"/>
                </a:cubicBezTo>
                <a:cubicBezTo>
                  <a:pt x="360" y="469"/>
                  <a:pt x="363" y="476"/>
                  <a:pt x="359" y="475"/>
                </a:cubicBezTo>
                <a:cubicBezTo>
                  <a:pt x="358" y="475"/>
                  <a:pt x="356" y="475"/>
                  <a:pt x="354" y="475"/>
                </a:cubicBezTo>
                <a:cubicBezTo>
                  <a:pt x="355" y="478"/>
                  <a:pt x="349" y="481"/>
                  <a:pt x="350" y="483"/>
                </a:cubicBezTo>
                <a:cubicBezTo>
                  <a:pt x="350" y="484"/>
                  <a:pt x="354" y="483"/>
                  <a:pt x="353" y="485"/>
                </a:cubicBezTo>
                <a:cubicBezTo>
                  <a:pt x="349" y="485"/>
                  <a:pt x="345" y="485"/>
                  <a:pt x="345" y="482"/>
                </a:cubicBezTo>
                <a:cubicBezTo>
                  <a:pt x="347" y="478"/>
                  <a:pt x="349" y="475"/>
                  <a:pt x="349" y="470"/>
                </a:cubicBezTo>
                <a:cubicBezTo>
                  <a:pt x="351" y="470"/>
                  <a:pt x="359" y="467"/>
                  <a:pt x="354" y="464"/>
                </a:cubicBezTo>
                <a:cubicBezTo>
                  <a:pt x="353" y="467"/>
                  <a:pt x="345" y="468"/>
                  <a:pt x="343" y="466"/>
                </a:cubicBezTo>
                <a:cubicBezTo>
                  <a:pt x="342" y="467"/>
                  <a:pt x="343" y="468"/>
                  <a:pt x="343" y="469"/>
                </a:cubicBezTo>
                <a:cubicBezTo>
                  <a:pt x="342" y="471"/>
                  <a:pt x="340" y="469"/>
                  <a:pt x="339" y="470"/>
                </a:cubicBezTo>
                <a:cubicBezTo>
                  <a:pt x="338" y="473"/>
                  <a:pt x="338" y="478"/>
                  <a:pt x="340" y="478"/>
                </a:cubicBezTo>
                <a:cubicBezTo>
                  <a:pt x="340" y="477"/>
                  <a:pt x="341" y="476"/>
                  <a:pt x="343" y="475"/>
                </a:cubicBezTo>
                <a:cubicBezTo>
                  <a:pt x="341" y="477"/>
                  <a:pt x="341" y="481"/>
                  <a:pt x="342" y="485"/>
                </a:cubicBezTo>
                <a:cubicBezTo>
                  <a:pt x="339" y="483"/>
                  <a:pt x="336" y="489"/>
                  <a:pt x="335" y="485"/>
                </a:cubicBezTo>
                <a:cubicBezTo>
                  <a:pt x="334" y="479"/>
                  <a:pt x="338" y="482"/>
                  <a:pt x="340" y="483"/>
                </a:cubicBezTo>
                <a:cubicBezTo>
                  <a:pt x="339" y="479"/>
                  <a:pt x="335" y="478"/>
                  <a:pt x="332" y="477"/>
                </a:cubicBezTo>
                <a:cubicBezTo>
                  <a:pt x="329" y="477"/>
                  <a:pt x="330" y="480"/>
                  <a:pt x="328" y="480"/>
                </a:cubicBezTo>
                <a:cubicBezTo>
                  <a:pt x="326" y="475"/>
                  <a:pt x="322" y="480"/>
                  <a:pt x="320" y="477"/>
                </a:cubicBezTo>
                <a:cubicBezTo>
                  <a:pt x="319" y="471"/>
                  <a:pt x="326" y="473"/>
                  <a:pt x="326" y="469"/>
                </a:cubicBezTo>
                <a:cubicBezTo>
                  <a:pt x="325" y="468"/>
                  <a:pt x="324" y="470"/>
                  <a:pt x="323" y="470"/>
                </a:cubicBezTo>
                <a:cubicBezTo>
                  <a:pt x="323" y="471"/>
                  <a:pt x="319" y="471"/>
                  <a:pt x="318" y="472"/>
                </a:cubicBezTo>
                <a:cubicBezTo>
                  <a:pt x="317" y="473"/>
                  <a:pt x="319" y="477"/>
                  <a:pt x="317" y="477"/>
                </a:cubicBezTo>
                <a:cubicBezTo>
                  <a:pt x="317" y="475"/>
                  <a:pt x="314" y="475"/>
                  <a:pt x="314" y="474"/>
                </a:cubicBezTo>
                <a:cubicBezTo>
                  <a:pt x="315" y="474"/>
                  <a:pt x="315" y="471"/>
                  <a:pt x="313" y="470"/>
                </a:cubicBezTo>
                <a:cubicBezTo>
                  <a:pt x="312" y="473"/>
                  <a:pt x="311" y="475"/>
                  <a:pt x="309" y="477"/>
                </a:cubicBezTo>
                <a:cubicBezTo>
                  <a:pt x="304" y="475"/>
                  <a:pt x="298" y="479"/>
                  <a:pt x="297" y="477"/>
                </a:cubicBezTo>
                <a:cubicBezTo>
                  <a:pt x="297" y="475"/>
                  <a:pt x="299" y="475"/>
                  <a:pt x="301" y="474"/>
                </a:cubicBezTo>
                <a:cubicBezTo>
                  <a:pt x="302" y="473"/>
                  <a:pt x="303" y="472"/>
                  <a:pt x="304" y="470"/>
                </a:cubicBezTo>
                <a:cubicBezTo>
                  <a:pt x="303" y="465"/>
                  <a:pt x="299" y="468"/>
                  <a:pt x="298" y="464"/>
                </a:cubicBezTo>
                <a:cubicBezTo>
                  <a:pt x="299" y="464"/>
                  <a:pt x="302" y="463"/>
                  <a:pt x="302" y="462"/>
                </a:cubicBezTo>
                <a:cubicBezTo>
                  <a:pt x="303" y="460"/>
                  <a:pt x="299" y="459"/>
                  <a:pt x="300" y="456"/>
                </a:cubicBezTo>
                <a:cubicBezTo>
                  <a:pt x="302" y="452"/>
                  <a:pt x="306" y="459"/>
                  <a:pt x="308" y="455"/>
                </a:cubicBezTo>
                <a:cubicBezTo>
                  <a:pt x="303" y="456"/>
                  <a:pt x="304" y="452"/>
                  <a:pt x="300" y="453"/>
                </a:cubicBezTo>
                <a:cubicBezTo>
                  <a:pt x="297" y="457"/>
                  <a:pt x="296" y="456"/>
                  <a:pt x="298" y="461"/>
                </a:cubicBezTo>
                <a:cubicBezTo>
                  <a:pt x="297" y="461"/>
                  <a:pt x="296" y="460"/>
                  <a:pt x="295" y="459"/>
                </a:cubicBezTo>
                <a:cubicBezTo>
                  <a:pt x="294" y="466"/>
                  <a:pt x="301" y="465"/>
                  <a:pt x="300" y="470"/>
                </a:cubicBezTo>
                <a:cubicBezTo>
                  <a:pt x="298" y="472"/>
                  <a:pt x="298" y="474"/>
                  <a:pt x="294" y="475"/>
                </a:cubicBezTo>
                <a:cubicBezTo>
                  <a:pt x="291" y="476"/>
                  <a:pt x="288" y="474"/>
                  <a:pt x="284" y="474"/>
                </a:cubicBezTo>
                <a:cubicBezTo>
                  <a:pt x="284" y="475"/>
                  <a:pt x="285" y="478"/>
                  <a:pt x="283" y="478"/>
                </a:cubicBezTo>
                <a:cubicBezTo>
                  <a:pt x="283" y="477"/>
                  <a:pt x="283" y="475"/>
                  <a:pt x="283" y="474"/>
                </a:cubicBezTo>
                <a:cubicBezTo>
                  <a:pt x="279" y="474"/>
                  <a:pt x="278" y="476"/>
                  <a:pt x="273" y="475"/>
                </a:cubicBezTo>
                <a:cubicBezTo>
                  <a:pt x="273" y="484"/>
                  <a:pt x="269" y="477"/>
                  <a:pt x="266" y="477"/>
                </a:cubicBezTo>
                <a:cubicBezTo>
                  <a:pt x="267" y="477"/>
                  <a:pt x="265" y="478"/>
                  <a:pt x="265" y="478"/>
                </a:cubicBezTo>
                <a:cubicBezTo>
                  <a:pt x="263" y="479"/>
                  <a:pt x="262" y="481"/>
                  <a:pt x="260" y="482"/>
                </a:cubicBezTo>
                <a:cubicBezTo>
                  <a:pt x="259" y="482"/>
                  <a:pt x="257" y="481"/>
                  <a:pt x="255" y="482"/>
                </a:cubicBezTo>
                <a:cubicBezTo>
                  <a:pt x="256" y="477"/>
                  <a:pt x="253" y="476"/>
                  <a:pt x="253" y="472"/>
                </a:cubicBezTo>
                <a:cubicBezTo>
                  <a:pt x="259" y="471"/>
                  <a:pt x="264" y="468"/>
                  <a:pt x="271" y="467"/>
                </a:cubicBezTo>
                <a:cubicBezTo>
                  <a:pt x="274" y="467"/>
                  <a:pt x="272" y="472"/>
                  <a:pt x="276" y="472"/>
                </a:cubicBezTo>
                <a:cubicBezTo>
                  <a:pt x="275" y="466"/>
                  <a:pt x="277" y="463"/>
                  <a:pt x="277" y="458"/>
                </a:cubicBezTo>
                <a:cubicBezTo>
                  <a:pt x="279" y="458"/>
                  <a:pt x="281" y="457"/>
                  <a:pt x="282" y="456"/>
                </a:cubicBezTo>
                <a:cubicBezTo>
                  <a:pt x="284" y="457"/>
                  <a:pt x="292" y="456"/>
                  <a:pt x="287" y="455"/>
                </a:cubicBezTo>
                <a:cubicBezTo>
                  <a:pt x="278" y="456"/>
                  <a:pt x="275" y="452"/>
                  <a:pt x="270" y="451"/>
                </a:cubicBezTo>
                <a:cubicBezTo>
                  <a:pt x="271" y="451"/>
                  <a:pt x="268" y="453"/>
                  <a:pt x="267" y="453"/>
                </a:cubicBezTo>
                <a:cubicBezTo>
                  <a:pt x="260" y="454"/>
                  <a:pt x="258" y="452"/>
                  <a:pt x="256" y="450"/>
                </a:cubicBezTo>
                <a:cubicBezTo>
                  <a:pt x="254" y="452"/>
                  <a:pt x="255" y="457"/>
                  <a:pt x="251" y="458"/>
                </a:cubicBezTo>
                <a:cubicBezTo>
                  <a:pt x="246" y="458"/>
                  <a:pt x="249" y="464"/>
                  <a:pt x="245" y="464"/>
                </a:cubicBezTo>
                <a:cubicBezTo>
                  <a:pt x="244" y="462"/>
                  <a:pt x="238" y="457"/>
                  <a:pt x="236" y="461"/>
                </a:cubicBezTo>
                <a:cubicBezTo>
                  <a:pt x="239" y="461"/>
                  <a:pt x="237" y="463"/>
                  <a:pt x="238" y="464"/>
                </a:cubicBezTo>
                <a:cubicBezTo>
                  <a:pt x="239" y="465"/>
                  <a:pt x="241" y="464"/>
                  <a:pt x="241" y="464"/>
                </a:cubicBezTo>
                <a:cubicBezTo>
                  <a:pt x="243" y="465"/>
                  <a:pt x="247" y="469"/>
                  <a:pt x="243" y="469"/>
                </a:cubicBezTo>
                <a:cubicBezTo>
                  <a:pt x="241" y="469"/>
                  <a:pt x="242" y="466"/>
                  <a:pt x="240" y="466"/>
                </a:cubicBezTo>
                <a:cubicBezTo>
                  <a:pt x="240" y="466"/>
                  <a:pt x="238" y="469"/>
                  <a:pt x="237" y="469"/>
                </a:cubicBezTo>
                <a:cubicBezTo>
                  <a:pt x="239" y="467"/>
                  <a:pt x="239" y="463"/>
                  <a:pt x="235" y="462"/>
                </a:cubicBezTo>
                <a:cubicBezTo>
                  <a:pt x="234" y="464"/>
                  <a:pt x="230" y="464"/>
                  <a:pt x="227" y="462"/>
                </a:cubicBezTo>
                <a:cubicBezTo>
                  <a:pt x="226" y="464"/>
                  <a:pt x="227" y="466"/>
                  <a:pt x="225" y="466"/>
                </a:cubicBezTo>
                <a:cubicBezTo>
                  <a:pt x="222" y="465"/>
                  <a:pt x="222" y="461"/>
                  <a:pt x="217" y="462"/>
                </a:cubicBezTo>
                <a:cubicBezTo>
                  <a:pt x="217" y="465"/>
                  <a:pt x="217" y="467"/>
                  <a:pt x="217" y="469"/>
                </a:cubicBezTo>
                <a:cubicBezTo>
                  <a:pt x="220" y="469"/>
                  <a:pt x="220" y="467"/>
                  <a:pt x="222" y="466"/>
                </a:cubicBezTo>
                <a:cubicBezTo>
                  <a:pt x="221" y="472"/>
                  <a:pt x="228" y="469"/>
                  <a:pt x="229" y="472"/>
                </a:cubicBezTo>
                <a:cubicBezTo>
                  <a:pt x="226" y="472"/>
                  <a:pt x="225" y="473"/>
                  <a:pt x="224" y="475"/>
                </a:cubicBezTo>
                <a:cubicBezTo>
                  <a:pt x="226" y="475"/>
                  <a:pt x="228" y="476"/>
                  <a:pt x="227" y="478"/>
                </a:cubicBezTo>
                <a:cubicBezTo>
                  <a:pt x="225" y="480"/>
                  <a:pt x="215" y="482"/>
                  <a:pt x="213" y="478"/>
                </a:cubicBezTo>
                <a:cubicBezTo>
                  <a:pt x="212" y="473"/>
                  <a:pt x="220" y="477"/>
                  <a:pt x="221" y="474"/>
                </a:cubicBezTo>
                <a:cubicBezTo>
                  <a:pt x="217" y="474"/>
                  <a:pt x="214" y="474"/>
                  <a:pt x="211" y="474"/>
                </a:cubicBezTo>
                <a:cubicBezTo>
                  <a:pt x="212" y="480"/>
                  <a:pt x="208" y="473"/>
                  <a:pt x="206" y="477"/>
                </a:cubicBezTo>
                <a:cubicBezTo>
                  <a:pt x="206" y="479"/>
                  <a:pt x="207" y="483"/>
                  <a:pt x="205" y="483"/>
                </a:cubicBezTo>
                <a:cubicBezTo>
                  <a:pt x="198" y="480"/>
                  <a:pt x="188" y="486"/>
                  <a:pt x="177" y="485"/>
                </a:cubicBezTo>
                <a:cubicBezTo>
                  <a:pt x="177" y="491"/>
                  <a:pt x="184" y="483"/>
                  <a:pt x="186" y="489"/>
                </a:cubicBezTo>
                <a:cubicBezTo>
                  <a:pt x="180" y="488"/>
                  <a:pt x="180" y="492"/>
                  <a:pt x="179" y="494"/>
                </a:cubicBezTo>
                <a:cubicBezTo>
                  <a:pt x="179" y="495"/>
                  <a:pt x="176" y="497"/>
                  <a:pt x="180" y="497"/>
                </a:cubicBezTo>
                <a:cubicBezTo>
                  <a:pt x="180" y="496"/>
                  <a:pt x="184" y="490"/>
                  <a:pt x="186" y="494"/>
                </a:cubicBezTo>
                <a:cubicBezTo>
                  <a:pt x="185" y="499"/>
                  <a:pt x="181" y="501"/>
                  <a:pt x="173" y="501"/>
                </a:cubicBezTo>
                <a:cubicBezTo>
                  <a:pt x="173" y="508"/>
                  <a:pt x="178" y="501"/>
                  <a:pt x="180" y="505"/>
                </a:cubicBezTo>
                <a:cubicBezTo>
                  <a:pt x="178" y="506"/>
                  <a:pt x="179" y="507"/>
                  <a:pt x="180" y="508"/>
                </a:cubicBezTo>
                <a:cubicBezTo>
                  <a:pt x="172" y="506"/>
                  <a:pt x="175" y="514"/>
                  <a:pt x="171" y="515"/>
                </a:cubicBezTo>
                <a:cubicBezTo>
                  <a:pt x="165" y="515"/>
                  <a:pt x="159" y="515"/>
                  <a:pt x="153" y="515"/>
                </a:cubicBezTo>
                <a:cubicBezTo>
                  <a:pt x="153" y="518"/>
                  <a:pt x="155" y="519"/>
                  <a:pt x="158" y="518"/>
                </a:cubicBezTo>
                <a:cubicBezTo>
                  <a:pt x="158" y="521"/>
                  <a:pt x="160" y="521"/>
                  <a:pt x="160" y="524"/>
                </a:cubicBezTo>
                <a:cubicBezTo>
                  <a:pt x="158" y="524"/>
                  <a:pt x="157" y="523"/>
                  <a:pt x="156" y="521"/>
                </a:cubicBezTo>
                <a:cubicBezTo>
                  <a:pt x="154" y="521"/>
                  <a:pt x="150" y="522"/>
                  <a:pt x="150" y="520"/>
                </a:cubicBezTo>
                <a:cubicBezTo>
                  <a:pt x="152" y="519"/>
                  <a:pt x="151" y="517"/>
                  <a:pt x="151" y="515"/>
                </a:cubicBezTo>
                <a:cubicBezTo>
                  <a:pt x="148" y="514"/>
                  <a:pt x="148" y="517"/>
                  <a:pt x="146" y="518"/>
                </a:cubicBezTo>
                <a:cubicBezTo>
                  <a:pt x="140" y="514"/>
                  <a:pt x="134" y="517"/>
                  <a:pt x="130" y="518"/>
                </a:cubicBezTo>
                <a:cubicBezTo>
                  <a:pt x="126" y="519"/>
                  <a:pt x="122" y="519"/>
                  <a:pt x="119" y="520"/>
                </a:cubicBezTo>
                <a:cubicBezTo>
                  <a:pt x="118" y="526"/>
                  <a:pt x="121" y="528"/>
                  <a:pt x="119" y="529"/>
                </a:cubicBezTo>
                <a:cubicBezTo>
                  <a:pt x="119" y="529"/>
                  <a:pt x="120" y="532"/>
                  <a:pt x="119" y="532"/>
                </a:cubicBezTo>
                <a:cubicBezTo>
                  <a:pt x="118" y="537"/>
                  <a:pt x="120" y="533"/>
                  <a:pt x="121" y="537"/>
                </a:cubicBezTo>
                <a:cubicBezTo>
                  <a:pt x="119" y="537"/>
                  <a:pt x="120" y="541"/>
                  <a:pt x="122" y="542"/>
                </a:cubicBezTo>
                <a:cubicBezTo>
                  <a:pt x="121" y="537"/>
                  <a:pt x="125" y="537"/>
                  <a:pt x="128" y="535"/>
                </a:cubicBezTo>
                <a:cubicBezTo>
                  <a:pt x="128" y="537"/>
                  <a:pt x="130" y="538"/>
                  <a:pt x="130" y="540"/>
                </a:cubicBezTo>
                <a:cubicBezTo>
                  <a:pt x="129" y="544"/>
                  <a:pt x="121" y="542"/>
                  <a:pt x="120" y="545"/>
                </a:cubicBezTo>
                <a:cubicBezTo>
                  <a:pt x="125" y="547"/>
                  <a:pt x="130" y="545"/>
                  <a:pt x="135" y="545"/>
                </a:cubicBezTo>
                <a:cubicBezTo>
                  <a:pt x="137" y="545"/>
                  <a:pt x="138" y="543"/>
                  <a:pt x="140" y="543"/>
                </a:cubicBezTo>
                <a:cubicBezTo>
                  <a:pt x="142" y="543"/>
                  <a:pt x="143" y="545"/>
                  <a:pt x="146" y="545"/>
                </a:cubicBezTo>
                <a:cubicBezTo>
                  <a:pt x="148" y="545"/>
                  <a:pt x="148" y="544"/>
                  <a:pt x="149" y="543"/>
                </a:cubicBezTo>
                <a:cubicBezTo>
                  <a:pt x="152" y="543"/>
                  <a:pt x="154" y="544"/>
                  <a:pt x="156" y="542"/>
                </a:cubicBezTo>
                <a:cubicBezTo>
                  <a:pt x="156" y="541"/>
                  <a:pt x="158" y="542"/>
                  <a:pt x="159" y="542"/>
                </a:cubicBezTo>
                <a:cubicBezTo>
                  <a:pt x="163" y="540"/>
                  <a:pt x="162" y="541"/>
                  <a:pt x="167" y="542"/>
                </a:cubicBezTo>
                <a:cubicBezTo>
                  <a:pt x="175" y="542"/>
                  <a:pt x="190" y="540"/>
                  <a:pt x="193" y="543"/>
                </a:cubicBezTo>
                <a:cubicBezTo>
                  <a:pt x="191" y="543"/>
                  <a:pt x="192" y="546"/>
                  <a:pt x="190" y="547"/>
                </a:cubicBezTo>
                <a:cubicBezTo>
                  <a:pt x="186" y="547"/>
                  <a:pt x="171" y="545"/>
                  <a:pt x="175" y="548"/>
                </a:cubicBezTo>
                <a:cubicBezTo>
                  <a:pt x="178" y="548"/>
                  <a:pt x="183" y="547"/>
                  <a:pt x="182" y="551"/>
                </a:cubicBezTo>
                <a:cubicBezTo>
                  <a:pt x="180" y="549"/>
                  <a:pt x="175" y="550"/>
                  <a:pt x="171" y="550"/>
                </a:cubicBezTo>
                <a:cubicBezTo>
                  <a:pt x="169" y="555"/>
                  <a:pt x="176" y="551"/>
                  <a:pt x="174" y="556"/>
                </a:cubicBezTo>
                <a:cubicBezTo>
                  <a:pt x="170" y="551"/>
                  <a:pt x="165" y="555"/>
                  <a:pt x="163" y="559"/>
                </a:cubicBezTo>
                <a:cubicBezTo>
                  <a:pt x="167" y="562"/>
                  <a:pt x="162" y="563"/>
                  <a:pt x="165" y="567"/>
                </a:cubicBezTo>
                <a:cubicBezTo>
                  <a:pt x="161" y="566"/>
                  <a:pt x="159" y="564"/>
                  <a:pt x="159" y="570"/>
                </a:cubicBezTo>
                <a:cubicBezTo>
                  <a:pt x="159" y="576"/>
                  <a:pt x="165" y="566"/>
                  <a:pt x="165" y="572"/>
                </a:cubicBezTo>
                <a:cubicBezTo>
                  <a:pt x="159" y="574"/>
                  <a:pt x="165" y="580"/>
                  <a:pt x="159" y="581"/>
                </a:cubicBezTo>
                <a:cubicBezTo>
                  <a:pt x="153" y="581"/>
                  <a:pt x="159" y="575"/>
                  <a:pt x="156" y="575"/>
                </a:cubicBezTo>
                <a:cubicBezTo>
                  <a:pt x="155" y="579"/>
                  <a:pt x="149" y="579"/>
                  <a:pt x="146" y="581"/>
                </a:cubicBezTo>
                <a:cubicBezTo>
                  <a:pt x="146" y="579"/>
                  <a:pt x="148" y="579"/>
                  <a:pt x="148" y="577"/>
                </a:cubicBezTo>
                <a:cubicBezTo>
                  <a:pt x="143" y="576"/>
                  <a:pt x="145" y="582"/>
                  <a:pt x="138" y="580"/>
                </a:cubicBezTo>
                <a:cubicBezTo>
                  <a:pt x="137" y="586"/>
                  <a:pt x="141" y="588"/>
                  <a:pt x="139" y="591"/>
                </a:cubicBezTo>
                <a:cubicBezTo>
                  <a:pt x="144" y="590"/>
                  <a:pt x="141" y="596"/>
                  <a:pt x="145" y="596"/>
                </a:cubicBezTo>
                <a:cubicBezTo>
                  <a:pt x="146" y="594"/>
                  <a:pt x="147" y="593"/>
                  <a:pt x="148" y="593"/>
                </a:cubicBezTo>
                <a:cubicBezTo>
                  <a:pt x="148" y="596"/>
                  <a:pt x="152" y="596"/>
                  <a:pt x="150" y="600"/>
                </a:cubicBezTo>
                <a:cubicBezTo>
                  <a:pt x="152" y="603"/>
                  <a:pt x="157" y="601"/>
                  <a:pt x="157" y="604"/>
                </a:cubicBezTo>
                <a:cubicBezTo>
                  <a:pt x="158" y="611"/>
                  <a:pt x="158" y="602"/>
                  <a:pt x="160" y="602"/>
                </a:cubicBezTo>
                <a:cubicBezTo>
                  <a:pt x="159" y="607"/>
                  <a:pt x="166" y="604"/>
                  <a:pt x="165" y="608"/>
                </a:cubicBezTo>
                <a:cubicBezTo>
                  <a:pt x="165" y="612"/>
                  <a:pt x="161" y="612"/>
                  <a:pt x="159" y="615"/>
                </a:cubicBezTo>
                <a:cubicBezTo>
                  <a:pt x="163" y="615"/>
                  <a:pt x="163" y="619"/>
                  <a:pt x="161" y="621"/>
                </a:cubicBezTo>
                <a:cubicBezTo>
                  <a:pt x="158" y="620"/>
                  <a:pt x="156" y="617"/>
                  <a:pt x="151" y="618"/>
                </a:cubicBezTo>
                <a:cubicBezTo>
                  <a:pt x="149" y="620"/>
                  <a:pt x="151" y="625"/>
                  <a:pt x="149" y="627"/>
                </a:cubicBezTo>
                <a:cubicBezTo>
                  <a:pt x="145" y="626"/>
                  <a:pt x="142" y="630"/>
                  <a:pt x="139" y="631"/>
                </a:cubicBezTo>
                <a:cubicBezTo>
                  <a:pt x="133" y="632"/>
                  <a:pt x="134" y="631"/>
                  <a:pt x="131" y="634"/>
                </a:cubicBezTo>
                <a:cubicBezTo>
                  <a:pt x="131" y="634"/>
                  <a:pt x="128" y="633"/>
                  <a:pt x="128" y="634"/>
                </a:cubicBezTo>
                <a:cubicBezTo>
                  <a:pt x="126" y="635"/>
                  <a:pt x="125" y="636"/>
                  <a:pt x="123" y="637"/>
                </a:cubicBezTo>
                <a:cubicBezTo>
                  <a:pt x="121" y="638"/>
                  <a:pt x="119" y="636"/>
                  <a:pt x="117" y="637"/>
                </a:cubicBezTo>
                <a:cubicBezTo>
                  <a:pt x="116" y="637"/>
                  <a:pt x="116" y="638"/>
                  <a:pt x="115" y="639"/>
                </a:cubicBezTo>
                <a:cubicBezTo>
                  <a:pt x="111" y="640"/>
                  <a:pt x="112" y="641"/>
                  <a:pt x="109" y="642"/>
                </a:cubicBezTo>
                <a:cubicBezTo>
                  <a:pt x="107" y="642"/>
                  <a:pt x="104" y="641"/>
                  <a:pt x="102" y="642"/>
                </a:cubicBezTo>
                <a:cubicBezTo>
                  <a:pt x="102" y="642"/>
                  <a:pt x="100" y="645"/>
                  <a:pt x="99" y="645"/>
                </a:cubicBezTo>
                <a:cubicBezTo>
                  <a:pt x="97" y="645"/>
                  <a:pt x="95" y="644"/>
                  <a:pt x="93" y="645"/>
                </a:cubicBezTo>
                <a:cubicBezTo>
                  <a:pt x="93" y="649"/>
                  <a:pt x="88" y="649"/>
                  <a:pt x="87" y="650"/>
                </a:cubicBezTo>
                <a:cubicBezTo>
                  <a:pt x="83" y="651"/>
                  <a:pt x="80" y="652"/>
                  <a:pt x="75" y="651"/>
                </a:cubicBezTo>
                <a:cubicBezTo>
                  <a:pt x="71" y="657"/>
                  <a:pt x="62" y="658"/>
                  <a:pt x="55" y="661"/>
                </a:cubicBezTo>
                <a:cubicBezTo>
                  <a:pt x="47" y="664"/>
                  <a:pt x="41" y="666"/>
                  <a:pt x="36" y="672"/>
                </a:cubicBezTo>
                <a:cubicBezTo>
                  <a:pt x="38" y="673"/>
                  <a:pt x="40" y="674"/>
                  <a:pt x="41" y="675"/>
                </a:cubicBezTo>
                <a:cubicBezTo>
                  <a:pt x="37" y="676"/>
                  <a:pt x="41" y="681"/>
                  <a:pt x="42" y="681"/>
                </a:cubicBezTo>
                <a:cubicBezTo>
                  <a:pt x="44" y="684"/>
                  <a:pt x="43" y="690"/>
                  <a:pt x="45" y="691"/>
                </a:cubicBezTo>
                <a:cubicBezTo>
                  <a:pt x="46" y="689"/>
                  <a:pt x="48" y="687"/>
                  <a:pt x="48" y="689"/>
                </a:cubicBezTo>
                <a:cubicBezTo>
                  <a:pt x="50" y="694"/>
                  <a:pt x="45" y="692"/>
                  <a:pt x="46" y="696"/>
                </a:cubicBezTo>
                <a:cubicBezTo>
                  <a:pt x="51" y="696"/>
                  <a:pt x="52" y="692"/>
                  <a:pt x="54" y="697"/>
                </a:cubicBezTo>
                <a:cubicBezTo>
                  <a:pt x="50" y="700"/>
                  <a:pt x="47" y="697"/>
                  <a:pt x="46" y="699"/>
                </a:cubicBezTo>
                <a:cubicBezTo>
                  <a:pt x="48" y="700"/>
                  <a:pt x="52" y="700"/>
                  <a:pt x="52" y="704"/>
                </a:cubicBezTo>
                <a:cubicBezTo>
                  <a:pt x="45" y="704"/>
                  <a:pt x="54" y="706"/>
                  <a:pt x="54" y="708"/>
                </a:cubicBezTo>
                <a:cubicBezTo>
                  <a:pt x="51" y="708"/>
                  <a:pt x="48" y="709"/>
                  <a:pt x="48" y="711"/>
                </a:cubicBezTo>
                <a:cubicBezTo>
                  <a:pt x="50" y="712"/>
                  <a:pt x="53" y="711"/>
                  <a:pt x="53" y="713"/>
                </a:cubicBezTo>
                <a:cubicBezTo>
                  <a:pt x="53" y="715"/>
                  <a:pt x="51" y="715"/>
                  <a:pt x="52" y="718"/>
                </a:cubicBezTo>
                <a:cubicBezTo>
                  <a:pt x="50" y="720"/>
                  <a:pt x="48" y="717"/>
                  <a:pt x="45" y="718"/>
                </a:cubicBezTo>
                <a:cubicBezTo>
                  <a:pt x="45" y="718"/>
                  <a:pt x="41" y="725"/>
                  <a:pt x="40" y="719"/>
                </a:cubicBezTo>
                <a:cubicBezTo>
                  <a:pt x="40" y="717"/>
                  <a:pt x="43" y="718"/>
                  <a:pt x="44" y="716"/>
                </a:cubicBezTo>
                <a:cubicBezTo>
                  <a:pt x="38" y="715"/>
                  <a:pt x="36" y="718"/>
                  <a:pt x="32" y="719"/>
                </a:cubicBezTo>
                <a:cubicBezTo>
                  <a:pt x="31" y="720"/>
                  <a:pt x="29" y="719"/>
                  <a:pt x="29" y="721"/>
                </a:cubicBezTo>
                <a:cubicBezTo>
                  <a:pt x="35" y="722"/>
                  <a:pt x="39" y="716"/>
                  <a:pt x="41" y="723"/>
                </a:cubicBezTo>
                <a:cubicBezTo>
                  <a:pt x="34" y="723"/>
                  <a:pt x="41" y="724"/>
                  <a:pt x="41" y="726"/>
                </a:cubicBezTo>
                <a:cubicBezTo>
                  <a:pt x="41" y="728"/>
                  <a:pt x="36" y="730"/>
                  <a:pt x="39" y="730"/>
                </a:cubicBezTo>
                <a:cubicBezTo>
                  <a:pt x="40" y="728"/>
                  <a:pt x="41" y="727"/>
                  <a:pt x="43" y="729"/>
                </a:cubicBezTo>
                <a:cubicBezTo>
                  <a:pt x="43" y="729"/>
                  <a:pt x="49" y="726"/>
                  <a:pt x="49" y="726"/>
                </a:cubicBezTo>
                <a:cubicBezTo>
                  <a:pt x="50" y="726"/>
                  <a:pt x="51" y="728"/>
                  <a:pt x="52" y="727"/>
                </a:cubicBezTo>
                <a:cubicBezTo>
                  <a:pt x="53" y="727"/>
                  <a:pt x="52" y="722"/>
                  <a:pt x="55" y="724"/>
                </a:cubicBezTo>
                <a:cubicBezTo>
                  <a:pt x="58" y="724"/>
                  <a:pt x="56" y="729"/>
                  <a:pt x="59" y="729"/>
                </a:cubicBezTo>
                <a:cubicBezTo>
                  <a:pt x="61" y="725"/>
                  <a:pt x="62" y="724"/>
                  <a:pt x="60" y="719"/>
                </a:cubicBezTo>
                <a:cubicBezTo>
                  <a:pt x="56" y="718"/>
                  <a:pt x="53" y="726"/>
                  <a:pt x="50" y="721"/>
                </a:cubicBezTo>
                <a:cubicBezTo>
                  <a:pt x="55" y="719"/>
                  <a:pt x="57" y="715"/>
                  <a:pt x="63" y="718"/>
                </a:cubicBezTo>
                <a:cubicBezTo>
                  <a:pt x="63" y="721"/>
                  <a:pt x="63" y="724"/>
                  <a:pt x="65" y="726"/>
                </a:cubicBezTo>
                <a:cubicBezTo>
                  <a:pt x="71" y="727"/>
                  <a:pt x="66" y="719"/>
                  <a:pt x="71" y="719"/>
                </a:cubicBezTo>
                <a:cubicBezTo>
                  <a:pt x="73" y="723"/>
                  <a:pt x="73" y="727"/>
                  <a:pt x="78" y="727"/>
                </a:cubicBezTo>
                <a:cubicBezTo>
                  <a:pt x="78" y="726"/>
                  <a:pt x="78" y="724"/>
                  <a:pt x="79" y="724"/>
                </a:cubicBezTo>
                <a:cubicBezTo>
                  <a:pt x="80" y="724"/>
                  <a:pt x="79" y="727"/>
                  <a:pt x="79" y="727"/>
                </a:cubicBezTo>
                <a:cubicBezTo>
                  <a:pt x="82" y="728"/>
                  <a:pt x="91" y="727"/>
                  <a:pt x="88" y="730"/>
                </a:cubicBezTo>
                <a:cubicBezTo>
                  <a:pt x="86" y="733"/>
                  <a:pt x="81" y="733"/>
                  <a:pt x="85" y="737"/>
                </a:cubicBezTo>
                <a:cubicBezTo>
                  <a:pt x="80" y="737"/>
                  <a:pt x="80" y="741"/>
                  <a:pt x="77" y="742"/>
                </a:cubicBezTo>
                <a:cubicBezTo>
                  <a:pt x="75" y="742"/>
                  <a:pt x="74" y="739"/>
                  <a:pt x="74" y="742"/>
                </a:cubicBezTo>
                <a:cubicBezTo>
                  <a:pt x="76" y="742"/>
                  <a:pt x="74" y="744"/>
                  <a:pt x="72" y="745"/>
                </a:cubicBezTo>
                <a:cubicBezTo>
                  <a:pt x="67" y="743"/>
                  <a:pt x="68" y="747"/>
                  <a:pt x="65" y="748"/>
                </a:cubicBezTo>
                <a:cubicBezTo>
                  <a:pt x="65" y="745"/>
                  <a:pt x="66" y="743"/>
                  <a:pt x="64" y="742"/>
                </a:cubicBezTo>
                <a:cubicBezTo>
                  <a:pt x="64" y="743"/>
                  <a:pt x="63" y="743"/>
                  <a:pt x="61" y="743"/>
                </a:cubicBezTo>
                <a:cubicBezTo>
                  <a:pt x="63" y="749"/>
                  <a:pt x="59" y="748"/>
                  <a:pt x="56" y="748"/>
                </a:cubicBezTo>
                <a:cubicBezTo>
                  <a:pt x="47" y="748"/>
                  <a:pt x="60" y="749"/>
                  <a:pt x="60" y="751"/>
                </a:cubicBezTo>
                <a:cubicBezTo>
                  <a:pt x="60" y="751"/>
                  <a:pt x="55" y="752"/>
                  <a:pt x="55" y="753"/>
                </a:cubicBezTo>
                <a:cubicBezTo>
                  <a:pt x="54" y="754"/>
                  <a:pt x="57" y="764"/>
                  <a:pt x="52" y="762"/>
                </a:cubicBezTo>
                <a:cubicBezTo>
                  <a:pt x="51" y="762"/>
                  <a:pt x="50" y="762"/>
                  <a:pt x="49" y="762"/>
                </a:cubicBezTo>
                <a:cubicBezTo>
                  <a:pt x="49" y="762"/>
                  <a:pt x="47" y="761"/>
                  <a:pt x="48" y="761"/>
                </a:cubicBezTo>
                <a:cubicBezTo>
                  <a:pt x="46" y="761"/>
                  <a:pt x="43" y="762"/>
                  <a:pt x="43" y="762"/>
                </a:cubicBezTo>
                <a:cubicBezTo>
                  <a:pt x="42" y="762"/>
                  <a:pt x="41" y="758"/>
                  <a:pt x="38" y="759"/>
                </a:cubicBezTo>
                <a:cubicBezTo>
                  <a:pt x="38" y="760"/>
                  <a:pt x="38" y="762"/>
                  <a:pt x="36" y="762"/>
                </a:cubicBezTo>
                <a:lnTo>
                  <a:pt x="20" y="781"/>
                </a:lnTo>
                <a:close/>
                <a:moveTo>
                  <a:pt x="73" y="659"/>
                </a:moveTo>
                <a:cubicBezTo>
                  <a:pt x="72" y="655"/>
                  <a:pt x="80" y="660"/>
                  <a:pt x="77" y="654"/>
                </a:cubicBezTo>
                <a:cubicBezTo>
                  <a:pt x="74" y="654"/>
                  <a:pt x="69" y="659"/>
                  <a:pt x="73" y="659"/>
                </a:cubicBezTo>
                <a:close/>
                <a:moveTo>
                  <a:pt x="95" y="651"/>
                </a:moveTo>
                <a:cubicBezTo>
                  <a:pt x="95" y="649"/>
                  <a:pt x="97" y="649"/>
                  <a:pt x="98" y="646"/>
                </a:cubicBezTo>
                <a:cubicBezTo>
                  <a:pt x="94" y="645"/>
                  <a:pt x="91" y="651"/>
                  <a:pt x="95" y="651"/>
                </a:cubicBezTo>
                <a:close/>
                <a:moveTo>
                  <a:pt x="145" y="432"/>
                </a:moveTo>
                <a:cubicBezTo>
                  <a:pt x="145" y="430"/>
                  <a:pt x="147" y="429"/>
                  <a:pt x="147" y="426"/>
                </a:cubicBezTo>
                <a:cubicBezTo>
                  <a:pt x="149" y="426"/>
                  <a:pt x="148" y="431"/>
                  <a:pt x="150" y="431"/>
                </a:cubicBezTo>
                <a:cubicBezTo>
                  <a:pt x="150" y="433"/>
                  <a:pt x="147" y="432"/>
                  <a:pt x="145" y="432"/>
                </a:cubicBezTo>
                <a:close/>
                <a:moveTo>
                  <a:pt x="181" y="358"/>
                </a:moveTo>
                <a:cubicBezTo>
                  <a:pt x="181" y="362"/>
                  <a:pt x="176" y="358"/>
                  <a:pt x="175" y="358"/>
                </a:cubicBezTo>
                <a:cubicBezTo>
                  <a:pt x="174" y="359"/>
                  <a:pt x="175" y="359"/>
                  <a:pt x="176" y="359"/>
                </a:cubicBezTo>
                <a:cubicBezTo>
                  <a:pt x="176" y="361"/>
                  <a:pt x="174" y="361"/>
                  <a:pt x="173" y="361"/>
                </a:cubicBezTo>
                <a:cubicBezTo>
                  <a:pt x="173" y="360"/>
                  <a:pt x="172" y="359"/>
                  <a:pt x="171" y="359"/>
                </a:cubicBezTo>
                <a:cubicBezTo>
                  <a:pt x="171" y="355"/>
                  <a:pt x="179" y="356"/>
                  <a:pt x="181" y="358"/>
                </a:cubicBezTo>
                <a:close/>
                <a:moveTo>
                  <a:pt x="143" y="214"/>
                </a:moveTo>
                <a:cubicBezTo>
                  <a:pt x="143" y="213"/>
                  <a:pt x="146" y="212"/>
                  <a:pt x="146" y="212"/>
                </a:cubicBezTo>
                <a:cubicBezTo>
                  <a:pt x="145" y="212"/>
                  <a:pt x="148" y="215"/>
                  <a:pt x="148" y="214"/>
                </a:cubicBezTo>
                <a:cubicBezTo>
                  <a:pt x="149" y="217"/>
                  <a:pt x="141" y="218"/>
                  <a:pt x="143" y="214"/>
                </a:cubicBezTo>
                <a:close/>
                <a:moveTo>
                  <a:pt x="582" y="88"/>
                </a:moveTo>
                <a:cubicBezTo>
                  <a:pt x="582" y="85"/>
                  <a:pt x="580" y="84"/>
                  <a:pt x="578" y="83"/>
                </a:cubicBezTo>
                <a:cubicBezTo>
                  <a:pt x="578" y="86"/>
                  <a:pt x="580" y="88"/>
                  <a:pt x="582" y="88"/>
                </a:cubicBezTo>
                <a:close/>
                <a:moveTo>
                  <a:pt x="702" y="66"/>
                </a:moveTo>
                <a:cubicBezTo>
                  <a:pt x="702" y="69"/>
                  <a:pt x="702" y="71"/>
                  <a:pt x="702" y="74"/>
                </a:cubicBezTo>
                <a:cubicBezTo>
                  <a:pt x="699" y="77"/>
                  <a:pt x="700" y="74"/>
                  <a:pt x="696" y="74"/>
                </a:cubicBezTo>
                <a:cubicBezTo>
                  <a:pt x="698" y="81"/>
                  <a:pt x="697" y="81"/>
                  <a:pt x="696" y="87"/>
                </a:cubicBezTo>
                <a:cubicBezTo>
                  <a:pt x="690" y="87"/>
                  <a:pt x="685" y="89"/>
                  <a:pt x="678" y="88"/>
                </a:cubicBezTo>
                <a:cubicBezTo>
                  <a:pt x="679" y="81"/>
                  <a:pt x="685" y="80"/>
                  <a:pt x="694" y="80"/>
                </a:cubicBezTo>
                <a:cubicBezTo>
                  <a:pt x="691" y="75"/>
                  <a:pt x="695" y="74"/>
                  <a:pt x="694" y="68"/>
                </a:cubicBezTo>
                <a:cubicBezTo>
                  <a:pt x="699" y="69"/>
                  <a:pt x="698" y="65"/>
                  <a:pt x="702" y="66"/>
                </a:cubicBezTo>
                <a:close/>
                <a:moveTo>
                  <a:pt x="835" y="64"/>
                </a:moveTo>
                <a:cubicBezTo>
                  <a:pt x="836" y="64"/>
                  <a:pt x="837" y="64"/>
                  <a:pt x="838" y="64"/>
                </a:cubicBezTo>
                <a:cubicBezTo>
                  <a:pt x="838" y="65"/>
                  <a:pt x="839" y="67"/>
                  <a:pt x="839" y="68"/>
                </a:cubicBezTo>
                <a:cubicBezTo>
                  <a:pt x="837" y="68"/>
                  <a:pt x="836" y="68"/>
                  <a:pt x="835" y="68"/>
                </a:cubicBezTo>
                <a:cubicBezTo>
                  <a:pt x="835" y="67"/>
                  <a:pt x="835" y="65"/>
                  <a:pt x="835" y="64"/>
                </a:cubicBezTo>
                <a:close/>
                <a:moveTo>
                  <a:pt x="1292" y="45"/>
                </a:moveTo>
                <a:cubicBezTo>
                  <a:pt x="1294" y="46"/>
                  <a:pt x="1294" y="48"/>
                  <a:pt x="1294" y="50"/>
                </a:cubicBezTo>
                <a:cubicBezTo>
                  <a:pt x="1290" y="51"/>
                  <a:pt x="1290" y="47"/>
                  <a:pt x="1285" y="49"/>
                </a:cubicBezTo>
                <a:cubicBezTo>
                  <a:pt x="1284" y="44"/>
                  <a:pt x="1293" y="50"/>
                  <a:pt x="1292" y="45"/>
                </a:cubicBezTo>
                <a:close/>
                <a:moveTo>
                  <a:pt x="1344" y="37"/>
                </a:moveTo>
                <a:cubicBezTo>
                  <a:pt x="1344" y="40"/>
                  <a:pt x="1342" y="41"/>
                  <a:pt x="1342" y="44"/>
                </a:cubicBezTo>
                <a:cubicBezTo>
                  <a:pt x="1340" y="42"/>
                  <a:pt x="1334" y="41"/>
                  <a:pt x="1334" y="45"/>
                </a:cubicBezTo>
                <a:cubicBezTo>
                  <a:pt x="1330" y="46"/>
                  <a:pt x="1333" y="40"/>
                  <a:pt x="1332" y="37"/>
                </a:cubicBezTo>
                <a:cubicBezTo>
                  <a:pt x="1337" y="41"/>
                  <a:pt x="1338" y="39"/>
                  <a:pt x="1344" y="37"/>
                </a:cubicBezTo>
                <a:close/>
                <a:moveTo>
                  <a:pt x="1842" y="153"/>
                </a:moveTo>
                <a:cubicBezTo>
                  <a:pt x="1839" y="153"/>
                  <a:pt x="1837" y="153"/>
                  <a:pt x="1836" y="152"/>
                </a:cubicBezTo>
                <a:cubicBezTo>
                  <a:pt x="1834" y="157"/>
                  <a:pt x="1842" y="158"/>
                  <a:pt x="1842" y="153"/>
                </a:cubicBezTo>
                <a:close/>
                <a:moveTo>
                  <a:pt x="1805" y="161"/>
                </a:moveTo>
                <a:cubicBezTo>
                  <a:pt x="1803" y="160"/>
                  <a:pt x="1802" y="159"/>
                  <a:pt x="1802" y="156"/>
                </a:cubicBezTo>
                <a:cubicBezTo>
                  <a:pt x="1805" y="156"/>
                  <a:pt x="1805" y="158"/>
                  <a:pt x="1807" y="158"/>
                </a:cubicBezTo>
                <a:cubicBezTo>
                  <a:pt x="1807" y="159"/>
                  <a:pt x="1806" y="160"/>
                  <a:pt x="1805" y="161"/>
                </a:cubicBezTo>
                <a:close/>
                <a:moveTo>
                  <a:pt x="1858" y="172"/>
                </a:moveTo>
                <a:cubicBezTo>
                  <a:pt x="1860" y="179"/>
                  <a:pt x="1849" y="172"/>
                  <a:pt x="1855" y="175"/>
                </a:cubicBezTo>
                <a:cubicBezTo>
                  <a:pt x="1854" y="179"/>
                  <a:pt x="1847" y="176"/>
                  <a:pt x="1848" y="172"/>
                </a:cubicBezTo>
                <a:cubicBezTo>
                  <a:pt x="1851" y="175"/>
                  <a:pt x="1852" y="171"/>
                  <a:pt x="1858" y="172"/>
                </a:cubicBezTo>
                <a:close/>
                <a:moveTo>
                  <a:pt x="1773" y="252"/>
                </a:moveTo>
                <a:cubicBezTo>
                  <a:pt x="1770" y="255"/>
                  <a:pt x="1767" y="252"/>
                  <a:pt x="1769" y="258"/>
                </a:cubicBezTo>
                <a:cubicBezTo>
                  <a:pt x="1763" y="257"/>
                  <a:pt x="1761" y="255"/>
                  <a:pt x="1756" y="259"/>
                </a:cubicBezTo>
                <a:cubicBezTo>
                  <a:pt x="1754" y="259"/>
                  <a:pt x="1756" y="258"/>
                  <a:pt x="1758" y="258"/>
                </a:cubicBezTo>
                <a:cubicBezTo>
                  <a:pt x="1758" y="255"/>
                  <a:pt x="1753" y="257"/>
                  <a:pt x="1751" y="256"/>
                </a:cubicBezTo>
                <a:cubicBezTo>
                  <a:pt x="1751" y="256"/>
                  <a:pt x="1751" y="252"/>
                  <a:pt x="1748" y="253"/>
                </a:cubicBezTo>
                <a:cubicBezTo>
                  <a:pt x="1748" y="249"/>
                  <a:pt x="1753" y="251"/>
                  <a:pt x="1756" y="250"/>
                </a:cubicBezTo>
                <a:cubicBezTo>
                  <a:pt x="1757" y="250"/>
                  <a:pt x="1761" y="246"/>
                  <a:pt x="1761" y="247"/>
                </a:cubicBezTo>
                <a:cubicBezTo>
                  <a:pt x="1762" y="247"/>
                  <a:pt x="1761" y="248"/>
                  <a:pt x="1761" y="248"/>
                </a:cubicBezTo>
                <a:cubicBezTo>
                  <a:pt x="1765" y="249"/>
                  <a:pt x="1770" y="249"/>
                  <a:pt x="1773" y="252"/>
                </a:cubicBezTo>
                <a:close/>
                <a:moveTo>
                  <a:pt x="1830" y="299"/>
                </a:moveTo>
                <a:cubicBezTo>
                  <a:pt x="1825" y="297"/>
                  <a:pt x="1825" y="299"/>
                  <a:pt x="1819" y="299"/>
                </a:cubicBezTo>
                <a:cubicBezTo>
                  <a:pt x="1821" y="294"/>
                  <a:pt x="1820" y="292"/>
                  <a:pt x="1819" y="286"/>
                </a:cubicBezTo>
                <a:cubicBezTo>
                  <a:pt x="1823" y="283"/>
                  <a:pt x="1826" y="289"/>
                  <a:pt x="1828" y="283"/>
                </a:cubicBezTo>
                <a:cubicBezTo>
                  <a:pt x="1829" y="284"/>
                  <a:pt x="1830" y="288"/>
                  <a:pt x="1831" y="285"/>
                </a:cubicBezTo>
                <a:cubicBezTo>
                  <a:pt x="1835" y="285"/>
                  <a:pt x="1832" y="292"/>
                  <a:pt x="1829" y="291"/>
                </a:cubicBezTo>
                <a:cubicBezTo>
                  <a:pt x="1830" y="293"/>
                  <a:pt x="1831" y="295"/>
                  <a:pt x="1830" y="299"/>
                </a:cubicBezTo>
                <a:close/>
                <a:moveTo>
                  <a:pt x="2055" y="619"/>
                </a:moveTo>
                <a:cubicBezTo>
                  <a:pt x="2060" y="620"/>
                  <a:pt x="2064" y="619"/>
                  <a:pt x="2065" y="616"/>
                </a:cubicBezTo>
                <a:cubicBezTo>
                  <a:pt x="2062" y="617"/>
                  <a:pt x="2054" y="614"/>
                  <a:pt x="2055" y="619"/>
                </a:cubicBezTo>
                <a:close/>
                <a:moveTo>
                  <a:pt x="1438" y="1419"/>
                </a:moveTo>
                <a:cubicBezTo>
                  <a:pt x="1438" y="1413"/>
                  <a:pt x="1439" y="1409"/>
                  <a:pt x="1443" y="1408"/>
                </a:cubicBezTo>
                <a:cubicBezTo>
                  <a:pt x="1450" y="1409"/>
                  <a:pt x="1453" y="1414"/>
                  <a:pt x="1452" y="1424"/>
                </a:cubicBezTo>
                <a:cubicBezTo>
                  <a:pt x="1448" y="1421"/>
                  <a:pt x="1442" y="1421"/>
                  <a:pt x="1438" y="1419"/>
                </a:cubicBezTo>
                <a:close/>
                <a:moveTo>
                  <a:pt x="270" y="1244"/>
                </a:moveTo>
                <a:cubicBezTo>
                  <a:pt x="268" y="1237"/>
                  <a:pt x="277" y="1245"/>
                  <a:pt x="276" y="1241"/>
                </a:cubicBezTo>
                <a:cubicBezTo>
                  <a:pt x="281" y="1244"/>
                  <a:pt x="273" y="1245"/>
                  <a:pt x="270" y="1244"/>
                </a:cubicBezTo>
                <a:close/>
                <a:moveTo>
                  <a:pt x="53" y="1203"/>
                </a:moveTo>
                <a:cubicBezTo>
                  <a:pt x="56" y="1202"/>
                  <a:pt x="59" y="1202"/>
                  <a:pt x="61" y="1200"/>
                </a:cubicBezTo>
                <a:cubicBezTo>
                  <a:pt x="57" y="1200"/>
                  <a:pt x="53" y="1200"/>
                  <a:pt x="53" y="1203"/>
                </a:cubicBezTo>
                <a:close/>
                <a:moveTo>
                  <a:pt x="77" y="859"/>
                </a:moveTo>
                <a:cubicBezTo>
                  <a:pt x="78" y="857"/>
                  <a:pt x="80" y="856"/>
                  <a:pt x="83" y="856"/>
                </a:cubicBezTo>
                <a:cubicBezTo>
                  <a:pt x="83" y="857"/>
                  <a:pt x="83" y="857"/>
                  <a:pt x="82" y="857"/>
                </a:cubicBezTo>
                <a:cubicBezTo>
                  <a:pt x="83" y="859"/>
                  <a:pt x="85" y="860"/>
                  <a:pt x="88" y="861"/>
                </a:cubicBezTo>
                <a:cubicBezTo>
                  <a:pt x="87" y="867"/>
                  <a:pt x="81" y="860"/>
                  <a:pt x="77" y="859"/>
                </a:cubicBezTo>
                <a:close/>
                <a:moveTo>
                  <a:pt x="1029" y="26"/>
                </a:moveTo>
                <a:cubicBezTo>
                  <a:pt x="1030" y="24"/>
                  <a:pt x="1032" y="24"/>
                  <a:pt x="1033" y="22"/>
                </a:cubicBezTo>
                <a:cubicBezTo>
                  <a:pt x="1029" y="20"/>
                  <a:pt x="1025" y="26"/>
                  <a:pt x="1029" y="26"/>
                </a:cubicBezTo>
                <a:close/>
                <a:moveTo>
                  <a:pt x="944" y="31"/>
                </a:moveTo>
                <a:cubicBezTo>
                  <a:pt x="946" y="32"/>
                  <a:pt x="947" y="33"/>
                  <a:pt x="949" y="33"/>
                </a:cubicBezTo>
                <a:cubicBezTo>
                  <a:pt x="949" y="36"/>
                  <a:pt x="947" y="36"/>
                  <a:pt x="945" y="34"/>
                </a:cubicBezTo>
                <a:cubicBezTo>
                  <a:pt x="945" y="33"/>
                  <a:pt x="945" y="32"/>
                  <a:pt x="944" y="31"/>
                </a:cubicBezTo>
                <a:close/>
                <a:moveTo>
                  <a:pt x="1056" y="36"/>
                </a:moveTo>
                <a:cubicBezTo>
                  <a:pt x="1056" y="39"/>
                  <a:pt x="1054" y="39"/>
                  <a:pt x="1054" y="42"/>
                </a:cubicBezTo>
                <a:cubicBezTo>
                  <a:pt x="1050" y="42"/>
                  <a:pt x="1047" y="42"/>
                  <a:pt x="1043" y="42"/>
                </a:cubicBezTo>
                <a:cubicBezTo>
                  <a:pt x="1040" y="33"/>
                  <a:pt x="1052" y="33"/>
                  <a:pt x="1056" y="36"/>
                </a:cubicBezTo>
                <a:close/>
                <a:moveTo>
                  <a:pt x="1330" y="45"/>
                </a:moveTo>
                <a:cubicBezTo>
                  <a:pt x="1331" y="41"/>
                  <a:pt x="1330" y="39"/>
                  <a:pt x="1327" y="37"/>
                </a:cubicBezTo>
                <a:cubicBezTo>
                  <a:pt x="1325" y="40"/>
                  <a:pt x="1325" y="46"/>
                  <a:pt x="1330" y="45"/>
                </a:cubicBezTo>
                <a:close/>
                <a:moveTo>
                  <a:pt x="1219" y="39"/>
                </a:moveTo>
                <a:cubicBezTo>
                  <a:pt x="1221" y="47"/>
                  <a:pt x="1213" y="45"/>
                  <a:pt x="1209" y="47"/>
                </a:cubicBezTo>
                <a:cubicBezTo>
                  <a:pt x="1208" y="47"/>
                  <a:pt x="1207" y="49"/>
                  <a:pt x="1206" y="49"/>
                </a:cubicBezTo>
                <a:cubicBezTo>
                  <a:pt x="1204" y="47"/>
                  <a:pt x="1203" y="44"/>
                  <a:pt x="1204" y="41"/>
                </a:cubicBezTo>
                <a:cubicBezTo>
                  <a:pt x="1210" y="41"/>
                  <a:pt x="1212" y="38"/>
                  <a:pt x="1219" y="39"/>
                </a:cubicBezTo>
                <a:close/>
                <a:moveTo>
                  <a:pt x="1317" y="42"/>
                </a:moveTo>
                <a:cubicBezTo>
                  <a:pt x="1320" y="42"/>
                  <a:pt x="1321" y="41"/>
                  <a:pt x="1322" y="39"/>
                </a:cubicBezTo>
                <a:cubicBezTo>
                  <a:pt x="1320" y="39"/>
                  <a:pt x="1316" y="39"/>
                  <a:pt x="1317" y="42"/>
                </a:cubicBezTo>
                <a:close/>
                <a:moveTo>
                  <a:pt x="1221" y="41"/>
                </a:moveTo>
                <a:cubicBezTo>
                  <a:pt x="1222" y="41"/>
                  <a:pt x="1224" y="41"/>
                  <a:pt x="1226" y="41"/>
                </a:cubicBezTo>
                <a:cubicBezTo>
                  <a:pt x="1223" y="42"/>
                  <a:pt x="1226" y="48"/>
                  <a:pt x="1221" y="47"/>
                </a:cubicBezTo>
                <a:cubicBezTo>
                  <a:pt x="1221" y="45"/>
                  <a:pt x="1221" y="43"/>
                  <a:pt x="1221" y="41"/>
                </a:cubicBezTo>
                <a:close/>
                <a:moveTo>
                  <a:pt x="1044" y="55"/>
                </a:moveTo>
                <a:cubicBezTo>
                  <a:pt x="1049" y="55"/>
                  <a:pt x="1054" y="54"/>
                  <a:pt x="1053" y="49"/>
                </a:cubicBezTo>
                <a:cubicBezTo>
                  <a:pt x="1048" y="49"/>
                  <a:pt x="1043" y="49"/>
                  <a:pt x="1044" y="55"/>
                </a:cubicBezTo>
                <a:close/>
                <a:moveTo>
                  <a:pt x="1272" y="57"/>
                </a:moveTo>
                <a:cubicBezTo>
                  <a:pt x="1276" y="58"/>
                  <a:pt x="1285" y="60"/>
                  <a:pt x="1285" y="53"/>
                </a:cubicBezTo>
                <a:cubicBezTo>
                  <a:pt x="1284" y="48"/>
                  <a:pt x="1272" y="51"/>
                  <a:pt x="1272" y="57"/>
                </a:cubicBezTo>
                <a:close/>
                <a:moveTo>
                  <a:pt x="1217" y="52"/>
                </a:moveTo>
                <a:cubicBezTo>
                  <a:pt x="1214" y="57"/>
                  <a:pt x="1218" y="57"/>
                  <a:pt x="1219" y="63"/>
                </a:cubicBezTo>
                <a:cubicBezTo>
                  <a:pt x="1217" y="63"/>
                  <a:pt x="1215" y="63"/>
                  <a:pt x="1214" y="63"/>
                </a:cubicBezTo>
                <a:cubicBezTo>
                  <a:pt x="1213" y="63"/>
                  <a:pt x="1212" y="61"/>
                  <a:pt x="1212" y="61"/>
                </a:cubicBezTo>
                <a:cubicBezTo>
                  <a:pt x="1207" y="61"/>
                  <a:pt x="1206" y="64"/>
                  <a:pt x="1201" y="60"/>
                </a:cubicBezTo>
                <a:cubicBezTo>
                  <a:pt x="1199" y="58"/>
                  <a:pt x="1197" y="58"/>
                  <a:pt x="1197" y="55"/>
                </a:cubicBezTo>
                <a:cubicBezTo>
                  <a:pt x="1202" y="52"/>
                  <a:pt x="1212" y="54"/>
                  <a:pt x="1217" y="52"/>
                </a:cubicBezTo>
                <a:close/>
                <a:moveTo>
                  <a:pt x="946" y="55"/>
                </a:moveTo>
                <a:cubicBezTo>
                  <a:pt x="952" y="56"/>
                  <a:pt x="958" y="57"/>
                  <a:pt x="963" y="58"/>
                </a:cubicBezTo>
                <a:cubicBezTo>
                  <a:pt x="960" y="61"/>
                  <a:pt x="954" y="62"/>
                  <a:pt x="948" y="61"/>
                </a:cubicBezTo>
                <a:cubicBezTo>
                  <a:pt x="947" y="60"/>
                  <a:pt x="946" y="58"/>
                  <a:pt x="946" y="55"/>
                </a:cubicBezTo>
                <a:close/>
                <a:moveTo>
                  <a:pt x="1147" y="60"/>
                </a:moveTo>
                <a:cubicBezTo>
                  <a:pt x="1148" y="66"/>
                  <a:pt x="1131" y="62"/>
                  <a:pt x="1128" y="61"/>
                </a:cubicBezTo>
                <a:cubicBezTo>
                  <a:pt x="1128" y="60"/>
                  <a:pt x="1128" y="58"/>
                  <a:pt x="1128" y="57"/>
                </a:cubicBezTo>
                <a:cubicBezTo>
                  <a:pt x="1130" y="54"/>
                  <a:pt x="1137" y="55"/>
                  <a:pt x="1142" y="55"/>
                </a:cubicBezTo>
                <a:cubicBezTo>
                  <a:pt x="1140" y="61"/>
                  <a:pt x="1148" y="56"/>
                  <a:pt x="1147" y="60"/>
                </a:cubicBezTo>
                <a:close/>
                <a:moveTo>
                  <a:pt x="1249" y="63"/>
                </a:moveTo>
                <a:cubicBezTo>
                  <a:pt x="1254" y="66"/>
                  <a:pt x="1266" y="59"/>
                  <a:pt x="1262" y="57"/>
                </a:cubicBezTo>
                <a:cubicBezTo>
                  <a:pt x="1259" y="60"/>
                  <a:pt x="1249" y="57"/>
                  <a:pt x="1249" y="63"/>
                </a:cubicBezTo>
                <a:close/>
                <a:moveTo>
                  <a:pt x="775" y="72"/>
                </a:moveTo>
                <a:cubicBezTo>
                  <a:pt x="774" y="71"/>
                  <a:pt x="774" y="68"/>
                  <a:pt x="772" y="68"/>
                </a:cubicBezTo>
                <a:cubicBezTo>
                  <a:pt x="773" y="65"/>
                  <a:pt x="777" y="65"/>
                  <a:pt x="779" y="64"/>
                </a:cubicBezTo>
                <a:cubicBezTo>
                  <a:pt x="781" y="63"/>
                  <a:pt x="781" y="60"/>
                  <a:pt x="787" y="60"/>
                </a:cubicBezTo>
                <a:cubicBezTo>
                  <a:pt x="788" y="63"/>
                  <a:pt x="788" y="64"/>
                  <a:pt x="787" y="68"/>
                </a:cubicBezTo>
                <a:cubicBezTo>
                  <a:pt x="787" y="69"/>
                  <a:pt x="789" y="69"/>
                  <a:pt x="790" y="69"/>
                </a:cubicBezTo>
                <a:cubicBezTo>
                  <a:pt x="789" y="74"/>
                  <a:pt x="787" y="68"/>
                  <a:pt x="784" y="69"/>
                </a:cubicBezTo>
                <a:cubicBezTo>
                  <a:pt x="779" y="68"/>
                  <a:pt x="781" y="74"/>
                  <a:pt x="775" y="72"/>
                </a:cubicBezTo>
                <a:close/>
                <a:moveTo>
                  <a:pt x="1033" y="60"/>
                </a:moveTo>
                <a:cubicBezTo>
                  <a:pt x="1032" y="61"/>
                  <a:pt x="1031" y="63"/>
                  <a:pt x="1031" y="66"/>
                </a:cubicBezTo>
                <a:cubicBezTo>
                  <a:pt x="1027" y="66"/>
                  <a:pt x="1022" y="66"/>
                  <a:pt x="1018" y="66"/>
                </a:cubicBezTo>
                <a:cubicBezTo>
                  <a:pt x="1018" y="64"/>
                  <a:pt x="1018" y="63"/>
                  <a:pt x="1018" y="61"/>
                </a:cubicBezTo>
                <a:cubicBezTo>
                  <a:pt x="1021" y="59"/>
                  <a:pt x="1028" y="60"/>
                  <a:pt x="1033" y="60"/>
                </a:cubicBezTo>
                <a:close/>
                <a:moveTo>
                  <a:pt x="1116" y="69"/>
                </a:moveTo>
                <a:cubicBezTo>
                  <a:pt x="1118" y="74"/>
                  <a:pt x="1121" y="77"/>
                  <a:pt x="1126" y="79"/>
                </a:cubicBezTo>
                <a:cubicBezTo>
                  <a:pt x="1126" y="84"/>
                  <a:pt x="1121" y="83"/>
                  <a:pt x="1123" y="90"/>
                </a:cubicBezTo>
                <a:cubicBezTo>
                  <a:pt x="1116" y="89"/>
                  <a:pt x="1115" y="93"/>
                  <a:pt x="1109" y="91"/>
                </a:cubicBezTo>
                <a:cubicBezTo>
                  <a:pt x="1105" y="88"/>
                  <a:pt x="1108" y="87"/>
                  <a:pt x="1108" y="80"/>
                </a:cubicBezTo>
                <a:cubicBezTo>
                  <a:pt x="1112" y="81"/>
                  <a:pt x="1111" y="77"/>
                  <a:pt x="1116" y="79"/>
                </a:cubicBezTo>
                <a:cubicBezTo>
                  <a:pt x="1116" y="74"/>
                  <a:pt x="1106" y="78"/>
                  <a:pt x="1108" y="71"/>
                </a:cubicBezTo>
                <a:cubicBezTo>
                  <a:pt x="1110" y="69"/>
                  <a:pt x="1112" y="69"/>
                  <a:pt x="1116" y="69"/>
                </a:cubicBezTo>
                <a:close/>
                <a:moveTo>
                  <a:pt x="1566" y="77"/>
                </a:moveTo>
                <a:cubicBezTo>
                  <a:pt x="1563" y="87"/>
                  <a:pt x="1553" y="87"/>
                  <a:pt x="1542" y="85"/>
                </a:cubicBezTo>
                <a:cubicBezTo>
                  <a:pt x="1542" y="77"/>
                  <a:pt x="1552" y="82"/>
                  <a:pt x="1557" y="80"/>
                </a:cubicBezTo>
                <a:cubicBezTo>
                  <a:pt x="1561" y="80"/>
                  <a:pt x="1563" y="76"/>
                  <a:pt x="1566" y="77"/>
                </a:cubicBezTo>
                <a:close/>
                <a:moveTo>
                  <a:pt x="737" y="82"/>
                </a:moveTo>
                <a:cubicBezTo>
                  <a:pt x="739" y="88"/>
                  <a:pt x="736" y="91"/>
                  <a:pt x="734" y="95"/>
                </a:cubicBezTo>
                <a:cubicBezTo>
                  <a:pt x="732" y="92"/>
                  <a:pt x="727" y="94"/>
                  <a:pt x="724" y="91"/>
                </a:cubicBezTo>
                <a:cubicBezTo>
                  <a:pt x="724" y="84"/>
                  <a:pt x="729" y="81"/>
                  <a:pt x="737" y="82"/>
                </a:cubicBezTo>
                <a:close/>
                <a:moveTo>
                  <a:pt x="1609" y="93"/>
                </a:moveTo>
                <a:cubicBezTo>
                  <a:pt x="1609" y="101"/>
                  <a:pt x="1596" y="96"/>
                  <a:pt x="1589" y="98"/>
                </a:cubicBezTo>
                <a:cubicBezTo>
                  <a:pt x="1588" y="94"/>
                  <a:pt x="1588" y="90"/>
                  <a:pt x="1592" y="90"/>
                </a:cubicBezTo>
                <a:cubicBezTo>
                  <a:pt x="1594" y="90"/>
                  <a:pt x="1594" y="89"/>
                  <a:pt x="1594" y="88"/>
                </a:cubicBezTo>
                <a:cubicBezTo>
                  <a:pt x="1597" y="88"/>
                  <a:pt x="1599" y="90"/>
                  <a:pt x="1599" y="93"/>
                </a:cubicBezTo>
                <a:cubicBezTo>
                  <a:pt x="1602" y="93"/>
                  <a:pt x="1605" y="93"/>
                  <a:pt x="1609" y="93"/>
                </a:cubicBezTo>
                <a:close/>
                <a:moveTo>
                  <a:pt x="1625" y="95"/>
                </a:moveTo>
                <a:cubicBezTo>
                  <a:pt x="1631" y="94"/>
                  <a:pt x="1637" y="95"/>
                  <a:pt x="1637" y="90"/>
                </a:cubicBezTo>
                <a:cubicBezTo>
                  <a:pt x="1633" y="92"/>
                  <a:pt x="1626" y="90"/>
                  <a:pt x="1625" y="95"/>
                </a:cubicBezTo>
                <a:close/>
                <a:moveTo>
                  <a:pt x="1640" y="90"/>
                </a:moveTo>
                <a:cubicBezTo>
                  <a:pt x="1644" y="90"/>
                  <a:pt x="1647" y="90"/>
                  <a:pt x="1650" y="90"/>
                </a:cubicBezTo>
                <a:cubicBezTo>
                  <a:pt x="1650" y="95"/>
                  <a:pt x="1646" y="97"/>
                  <a:pt x="1640" y="96"/>
                </a:cubicBezTo>
                <a:cubicBezTo>
                  <a:pt x="1640" y="94"/>
                  <a:pt x="1640" y="92"/>
                  <a:pt x="1640" y="90"/>
                </a:cubicBezTo>
                <a:close/>
                <a:moveTo>
                  <a:pt x="862" y="93"/>
                </a:moveTo>
                <a:cubicBezTo>
                  <a:pt x="861" y="97"/>
                  <a:pt x="864" y="97"/>
                  <a:pt x="864" y="101"/>
                </a:cubicBezTo>
                <a:cubicBezTo>
                  <a:pt x="856" y="104"/>
                  <a:pt x="841" y="107"/>
                  <a:pt x="842" y="95"/>
                </a:cubicBezTo>
                <a:cubicBezTo>
                  <a:pt x="847" y="90"/>
                  <a:pt x="854" y="92"/>
                  <a:pt x="862" y="93"/>
                </a:cubicBezTo>
                <a:close/>
                <a:moveTo>
                  <a:pt x="496" y="95"/>
                </a:moveTo>
                <a:cubicBezTo>
                  <a:pt x="493" y="95"/>
                  <a:pt x="489" y="94"/>
                  <a:pt x="489" y="96"/>
                </a:cubicBezTo>
                <a:cubicBezTo>
                  <a:pt x="491" y="98"/>
                  <a:pt x="495" y="98"/>
                  <a:pt x="496" y="95"/>
                </a:cubicBezTo>
                <a:close/>
                <a:moveTo>
                  <a:pt x="507" y="95"/>
                </a:moveTo>
                <a:cubicBezTo>
                  <a:pt x="508" y="95"/>
                  <a:pt x="509" y="95"/>
                  <a:pt x="510" y="95"/>
                </a:cubicBezTo>
                <a:cubicBezTo>
                  <a:pt x="510" y="96"/>
                  <a:pt x="511" y="97"/>
                  <a:pt x="511" y="98"/>
                </a:cubicBezTo>
                <a:cubicBezTo>
                  <a:pt x="509" y="98"/>
                  <a:pt x="508" y="98"/>
                  <a:pt x="507" y="98"/>
                </a:cubicBezTo>
                <a:cubicBezTo>
                  <a:pt x="507" y="97"/>
                  <a:pt x="507" y="96"/>
                  <a:pt x="507" y="95"/>
                </a:cubicBezTo>
                <a:close/>
                <a:moveTo>
                  <a:pt x="1517" y="96"/>
                </a:moveTo>
                <a:cubicBezTo>
                  <a:pt x="1524" y="96"/>
                  <a:pt x="1526" y="99"/>
                  <a:pt x="1534" y="98"/>
                </a:cubicBezTo>
                <a:cubicBezTo>
                  <a:pt x="1532" y="101"/>
                  <a:pt x="1529" y="101"/>
                  <a:pt x="1524" y="101"/>
                </a:cubicBezTo>
                <a:cubicBezTo>
                  <a:pt x="1523" y="98"/>
                  <a:pt x="1516" y="101"/>
                  <a:pt x="1517" y="96"/>
                </a:cubicBezTo>
                <a:close/>
                <a:moveTo>
                  <a:pt x="493" y="106"/>
                </a:moveTo>
                <a:cubicBezTo>
                  <a:pt x="493" y="104"/>
                  <a:pt x="495" y="103"/>
                  <a:pt x="494" y="99"/>
                </a:cubicBezTo>
                <a:cubicBezTo>
                  <a:pt x="488" y="98"/>
                  <a:pt x="488" y="105"/>
                  <a:pt x="493" y="106"/>
                </a:cubicBezTo>
                <a:close/>
                <a:moveTo>
                  <a:pt x="1456" y="101"/>
                </a:moveTo>
                <a:cubicBezTo>
                  <a:pt x="1454" y="100"/>
                  <a:pt x="1453" y="99"/>
                  <a:pt x="1449" y="99"/>
                </a:cubicBezTo>
                <a:cubicBezTo>
                  <a:pt x="1447" y="104"/>
                  <a:pt x="1456" y="104"/>
                  <a:pt x="1456" y="101"/>
                </a:cubicBezTo>
                <a:close/>
                <a:moveTo>
                  <a:pt x="784" y="109"/>
                </a:moveTo>
                <a:cubicBezTo>
                  <a:pt x="785" y="114"/>
                  <a:pt x="781" y="114"/>
                  <a:pt x="776" y="114"/>
                </a:cubicBezTo>
                <a:cubicBezTo>
                  <a:pt x="776" y="112"/>
                  <a:pt x="776" y="111"/>
                  <a:pt x="774" y="110"/>
                </a:cubicBezTo>
                <a:cubicBezTo>
                  <a:pt x="774" y="106"/>
                  <a:pt x="782" y="107"/>
                  <a:pt x="784" y="109"/>
                </a:cubicBezTo>
                <a:close/>
                <a:moveTo>
                  <a:pt x="1667" y="129"/>
                </a:moveTo>
                <a:cubicBezTo>
                  <a:pt x="1670" y="129"/>
                  <a:pt x="1672" y="129"/>
                  <a:pt x="1674" y="129"/>
                </a:cubicBezTo>
                <a:cubicBezTo>
                  <a:pt x="1674" y="131"/>
                  <a:pt x="1674" y="132"/>
                  <a:pt x="1674" y="133"/>
                </a:cubicBezTo>
                <a:cubicBezTo>
                  <a:pt x="1672" y="133"/>
                  <a:pt x="1670" y="133"/>
                  <a:pt x="1667" y="133"/>
                </a:cubicBezTo>
                <a:cubicBezTo>
                  <a:pt x="1667" y="132"/>
                  <a:pt x="1667" y="131"/>
                  <a:pt x="1667" y="129"/>
                </a:cubicBezTo>
                <a:close/>
                <a:moveTo>
                  <a:pt x="1434" y="136"/>
                </a:moveTo>
                <a:cubicBezTo>
                  <a:pt x="1438" y="136"/>
                  <a:pt x="1442" y="136"/>
                  <a:pt x="1442" y="133"/>
                </a:cubicBezTo>
                <a:cubicBezTo>
                  <a:pt x="1439" y="133"/>
                  <a:pt x="1432" y="130"/>
                  <a:pt x="1434" y="136"/>
                </a:cubicBezTo>
                <a:close/>
                <a:moveTo>
                  <a:pt x="853" y="136"/>
                </a:moveTo>
                <a:cubicBezTo>
                  <a:pt x="853" y="140"/>
                  <a:pt x="852" y="143"/>
                  <a:pt x="848" y="142"/>
                </a:cubicBezTo>
                <a:cubicBezTo>
                  <a:pt x="847" y="141"/>
                  <a:pt x="846" y="140"/>
                  <a:pt x="846" y="137"/>
                </a:cubicBezTo>
                <a:cubicBezTo>
                  <a:pt x="848" y="136"/>
                  <a:pt x="850" y="136"/>
                  <a:pt x="853" y="136"/>
                </a:cubicBezTo>
                <a:close/>
                <a:moveTo>
                  <a:pt x="881" y="141"/>
                </a:moveTo>
                <a:cubicBezTo>
                  <a:pt x="880" y="145"/>
                  <a:pt x="874" y="148"/>
                  <a:pt x="869" y="148"/>
                </a:cubicBezTo>
                <a:cubicBezTo>
                  <a:pt x="867" y="144"/>
                  <a:pt x="868" y="142"/>
                  <a:pt x="871" y="139"/>
                </a:cubicBezTo>
                <a:cubicBezTo>
                  <a:pt x="875" y="139"/>
                  <a:pt x="879" y="139"/>
                  <a:pt x="881" y="141"/>
                </a:cubicBezTo>
                <a:close/>
                <a:moveTo>
                  <a:pt x="1722" y="147"/>
                </a:moveTo>
                <a:cubicBezTo>
                  <a:pt x="1719" y="155"/>
                  <a:pt x="1725" y="156"/>
                  <a:pt x="1724" y="163"/>
                </a:cubicBezTo>
                <a:cubicBezTo>
                  <a:pt x="1729" y="161"/>
                  <a:pt x="1731" y="162"/>
                  <a:pt x="1734" y="164"/>
                </a:cubicBezTo>
                <a:cubicBezTo>
                  <a:pt x="1734" y="167"/>
                  <a:pt x="1729" y="165"/>
                  <a:pt x="1729" y="169"/>
                </a:cubicBezTo>
                <a:cubicBezTo>
                  <a:pt x="1728" y="169"/>
                  <a:pt x="1728" y="167"/>
                  <a:pt x="1728" y="166"/>
                </a:cubicBezTo>
                <a:cubicBezTo>
                  <a:pt x="1723" y="169"/>
                  <a:pt x="1725" y="169"/>
                  <a:pt x="1719" y="168"/>
                </a:cubicBezTo>
                <a:cubicBezTo>
                  <a:pt x="1714" y="166"/>
                  <a:pt x="1709" y="168"/>
                  <a:pt x="1704" y="169"/>
                </a:cubicBezTo>
                <a:cubicBezTo>
                  <a:pt x="1703" y="162"/>
                  <a:pt x="1711" y="165"/>
                  <a:pt x="1714" y="163"/>
                </a:cubicBezTo>
                <a:cubicBezTo>
                  <a:pt x="1715" y="159"/>
                  <a:pt x="1711" y="159"/>
                  <a:pt x="1708" y="158"/>
                </a:cubicBezTo>
                <a:cubicBezTo>
                  <a:pt x="1708" y="152"/>
                  <a:pt x="1715" y="153"/>
                  <a:pt x="1715" y="147"/>
                </a:cubicBezTo>
                <a:cubicBezTo>
                  <a:pt x="1717" y="147"/>
                  <a:pt x="1719" y="147"/>
                  <a:pt x="1722" y="147"/>
                </a:cubicBezTo>
                <a:close/>
                <a:moveTo>
                  <a:pt x="540" y="155"/>
                </a:moveTo>
                <a:cubicBezTo>
                  <a:pt x="540" y="152"/>
                  <a:pt x="539" y="150"/>
                  <a:pt x="537" y="148"/>
                </a:cubicBezTo>
                <a:cubicBezTo>
                  <a:pt x="537" y="151"/>
                  <a:pt x="535" y="156"/>
                  <a:pt x="540" y="155"/>
                </a:cubicBezTo>
                <a:close/>
                <a:moveTo>
                  <a:pt x="1821" y="150"/>
                </a:moveTo>
                <a:cubicBezTo>
                  <a:pt x="1819" y="155"/>
                  <a:pt x="1821" y="154"/>
                  <a:pt x="1819" y="158"/>
                </a:cubicBezTo>
                <a:cubicBezTo>
                  <a:pt x="1816" y="154"/>
                  <a:pt x="1804" y="160"/>
                  <a:pt x="1806" y="152"/>
                </a:cubicBezTo>
                <a:cubicBezTo>
                  <a:pt x="1813" y="154"/>
                  <a:pt x="1816" y="146"/>
                  <a:pt x="1821" y="150"/>
                </a:cubicBezTo>
                <a:close/>
                <a:moveTo>
                  <a:pt x="1799" y="155"/>
                </a:moveTo>
                <a:cubicBezTo>
                  <a:pt x="1799" y="157"/>
                  <a:pt x="1799" y="158"/>
                  <a:pt x="1801" y="158"/>
                </a:cubicBezTo>
                <a:cubicBezTo>
                  <a:pt x="1799" y="164"/>
                  <a:pt x="1795" y="167"/>
                  <a:pt x="1789" y="169"/>
                </a:cubicBezTo>
                <a:cubicBezTo>
                  <a:pt x="1789" y="168"/>
                  <a:pt x="1790" y="168"/>
                  <a:pt x="1790" y="166"/>
                </a:cubicBezTo>
                <a:cubicBezTo>
                  <a:pt x="1785" y="165"/>
                  <a:pt x="1783" y="168"/>
                  <a:pt x="1780" y="169"/>
                </a:cubicBezTo>
                <a:cubicBezTo>
                  <a:pt x="1781" y="172"/>
                  <a:pt x="1780" y="174"/>
                  <a:pt x="1777" y="174"/>
                </a:cubicBezTo>
                <a:cubicBezTo>
                  <a:pt x="1777" y="172"/>
                  <a:pt x="1777" y="171"/>
                  <a:pt x="1779" y="171"/>
                </a:cubicBezTo>
                <a:cubicBezTo>
                  <a:pt x="1778" y="169"/>
                  <a:pt x="1775" y="168"/>
                  <a:pt x="1772" y="168"/>
                </a:cubicBezTo>
                <a:cubicBezTo>
                  <a:pt x="1772" y="165"/>
                  <a:pt x="1767" y="167"/>
                  <a:pt x="1767" y="164"/>
                </a:cubicBezTo>
                <a:cubicBezTo>
                  <a:pt x="1764" y="164"/>
                  <a:pt x="1762" y="167"/>
                  <a:pt x="1759" y="168"/>
                </a:cubicBezTo>
                <a:cubicBezTo>
                  <a:pt x="1755" y="168"/>
                  <a:pt x="1755" y="166"/>
                  <a:pt x="1752" y="166"/>
                </a:cubicBezTo>
                <a:cubicBezTo>
                  <a:pt x="1750" y="166"/>
                  <a:pt x="1749" y="168"/>
                  <a:pt x="1744" y="168"/>
                </a:cubicBezTo>
                <a:cubicBezTo>
                  <a:pt x="1745" y="168"/>
                  <a:pt x="1743" y="166"/>
                  <a:pt x="1742" y="166"/>
                </a:cubicBezTo>
                <a:cubicBezTo>
                  <a:pt x="1741" y="166"/>
                  <a:pt x="1740" y="166"/>
                  <a:pt x="1739" y="166"/>
                </a:cubicBezTo>
                <a:cubicBezTo>
                  <a:pt x="1739" y="163"/>
                  <a:pt x="1742" y="162"/>
                  <a:pt x="1739" y="161"/>
                </a:cubicBezTo>
                <a:cubicBezTo>
                  <a:pt x="1742" y="157"/>
                  <a:pt x="1743" y="162"/>
                  <a:pt x="1746" y="163"/>
                </a:cubicBezTo>
                <a:cubicBezTo>
                  <a:pt x="1754" y="165"/>
                  <a:pt x="1764" y="162"/>
                  <a:pt x="1772" y="161"/>
                </a:cubicBezTo>
                <a:cubicBezTo>
                  <a:pt x="1774" y="161"/>
                  <a:pt x="1774" y="158"/>
                  <a:pt x="1774" y="156"/>
                </a:cubicBezTo>
                <a:cubicBezTo>
                  <a:pt x="1783" y="158"/>
                  <a:pt x="1786" y="150"/>
                  <a:pt x="1791" y="156"/>
                </a:cubicBezTo>
                <a:cubicBezTo>
                  <a:pt x="1795" y="157"/>
                  <a:pt x="1794" y="154"/>
                  <a:pt x="1799" y="155"/>
                </a:cubicBezTo>
                <a:close/>
                <a:moveTo>
                  <a:pt x="1807" y="172"/>
                </a:moveTo>
                <a:cubicBezTo>
                  <a:pt x="1808" y="172"/>
                  <a:pt x="1810" y="172"/>
                  <a:pt x="1812" y="172"/>
                </a:cubicBezTo>
                <a:cubicBezTo>
                  <a:pt x="1812" y="173"/>
                  <a:pt x="1812" y="174"/>
                  <a:pt x="1812" y="175"/>
                </a:cubicBezTo>
                <a:cubicBezTo>
                  <a:pt x="1810" y="175"/>
                  <a:pt x="1808" y="175"/>
                  <a:pt x="1807" y="175"/>
                </a:cubicBezTo>
                <a:cubicBezTo>
                  <a:pt x="1807" y="174"/>
                  <a:pt x="1807" y="173"/>
                  <a:pt x="1807" y="172"/>
                </a:cubicBezTo>
                <a:close/>
                <a:moveTo>
                  <a:pt x="359" y="177"/>
                </a:moveTo>
                <a:cubicBezTo>
                  <a:pt x="354" y="172"/>
                  <a:pt x="355" y="183"/>
                  <a:pt x="359" y="177"/>
                </a:cubicBezTo>
                <a:close/>
                <a:moveTo>
                  <a:pt x="1778" y="187"/>
                </a:moveTo>
                <a:cubicBezTo>
                  <a:pt x="1776" y="188"/>
                  <a:pt x="1770" y="188"/>
                  <a:pt x="1765" y="188"/>
                </a:cubicBezTo>
                <a:cubicBezTo>
                  <a:pt x="1761" y="188"/>
                  <a:pt x="1753" y="189"/>
                  <a:pt x="1752" y="187"/>
                </a:cubicBezTo>
                <a:cubicBezTo>
                  <a:pt x="1747" y="176"/>
                  <a:pt x="1767" y="183"/>
                  <a:pt x="1770" y="180"/>
                </a:cubicBezTo>
                <a:cubicBezTo>
                  <a:pt x="1771" y="179"/>
                  <a:pt x="1773" y="178"/>
                  <a:pt x="1773" y="180"/>
                </a:cubicBezTo>
                <a:cubicBezTo>
                  <a:pt x="1773" y="184"/>
                  <a:pt x="1780" y="181"/>
                  <a:pt x="1778" y="187"/>
                </a:cubicBezTo>
                <a:close/>
                <a:moveTo>
                  <a:pt x="351" y="183"/>
                </a:moveTo>
                <a:cubicBezTo>
                  <a:pt x="353" y="191"/>
                  <a:pt x="346" y="191"/>
                  <a:pt x="342" y="194"/>
                </a:cubicBezTo>
                <a:cubicBezTo>
                  <a:pt x="338" y="194"/>
                  <a:pt x="336" y="191"/>
                  <a:pt x="333" y="190"/>
                </a:cubicBezTo>
                <a:cubicBezTo>
                  <a:pt x="331" y="188"/>
                  <a:pt x="329" y="187"/>
                  <a:pt x="327" y="185"/>
                </a:cubicBezTo>
                <a:cubicBezTo>
                  <a:pt x="328" y="175"/>
                  <a:pt x="345" y="183"/>
                  <a:pt x="351" y="183"/>
                </a:cubicBezTo>
                <a:close/>
                <a:moveTo>
                  <a:pt x="361" y="180"/>
                </a:moveTo>
                <a:cubicBezTo>
                  <a:pt x="366" y="180"/>
                  <a:pt x="365" y="185"/>
                  <a:pt x="366" y="188"/>
                </a:cubicBezTo>
                <a:cubicBezTo>
                  <a:pt x="365" y="188"/>
                  <a:pt x="365" y="190"/>
                  <a:pt x="363" y="190"/>
                </a:cubicBezTo>
                <a:cubicBezTo>
                  <a:pt x="362" y="190"/>
                  <a:pt x="362" y="187"/>
                  <a:pt x="361" y="187"/>
                </a:cubicBezTo>
                <a:cubicBezTo>
                  <a:pt x="359" y="186"/>
                  <a:pt x="354" y="188"/>
                  <a:pt x="353" y="185"/>
                </a:cubicBezTo>
                <a:cubicBezTo>
                  <a:pt x="350" y="178"/>
                  <a:pt x="362" y="185"/>
                  <a:pt x="361" y="180"/>
                </a:cubicBezTo>
                <a:close/>
                <a:moveTo>
                  <a:pt x="1641" y="182"/>
                </a:moveTo>
                <a:cubicBezTo>
                  <a:pt x="1643" y="182"/>
                  <a:pt x="1646" y="182"/>
                  <a:pt x="1648" y="182"/>
                </a:cubicBezTo>
                <a:cubicBezTo>
                  <a:pt x="1648" y="183"/>
                  <a:pt x="1648" y="184"/>
                  <a:pt x="1648" y="185"/>
                </a:cubicBezTo>
                <a:cubicBezTo>
                  <a:pt x="1646" y="185"/>
                  <a:pt x="1643" y="185"/>
                  <a:pt x="1641" y="185"/>
                </a:cubicBezTo>
                <a:cubicBezTo>
                  <a:pt x="1641" y="184"/>
                  <a:pt x="1641" y="183"/>
                  <a:pt x="1641" y="182"/>
                </a:cubicBezTo>
                <a:close/>
                <a:moveTo>
                  <a:pt x="455" y="187"/>
                </a:moveTo>
                <a:cubicBezTo>
                  <a:pt x="456" y="189"/>
                  <a:pt x="456" y="191"/>
                  <a:pt x="456" y="193"/>
                </a:cubicBezTo>
                <a:cubicBezTo>
                  <a:pt x="450" y="192"/>
                  <a:pt x="448" y="196"/>
                  <a:pt x="444" y="193"/>
                </a:cubicBezTo>
                <a:cubicBezTo>
                  <a:pt x="445" y="188"/>
                  <a:pt x="449" y="186"/>
                  <a:pt x="455" y="187"/>
                </a:cubicBezTo>
                <a:close/>
                <a:moveTo>
                  <a:pt x="182" y="194"/>
                </a:moveTo>
                <a:cubicBezTo>
                  <a:pt x="181" y="192"/>
                  <a:pt x="191" y="192"/>
                  <a:pt x="185" y="190"/>
                </a:cubicBezTo>
                <a:cubicBezTo>
                  <a:pt x="185" y="192"/>
                  <a:pt x="177" y="193"/>
                  <a:pt x="182" y="194"/>
                </a:cubicBezTo>
                <a:close/>
                <a:moveTo>
                  <a:pt x="388" y="194"/>
                </a:moveTo>
                <a:cubicBezTo>
                  <a:pt x="388" y="200"/>
                  <a:pt x="382" y="199"/>
                  <a:pt x="377" y="199"/>
                </a:cubicBezTo>
                <a:cubicBezTo>
                  <a:pt x="377" y="196"/>
                  <a:pt x="375" y="196"/>
                  <a:pt x="375" y="193"/>
                </a:cubicBezTo>
                <a:cubicBezTo>
                  <a:pt x="376" y="192"/>
                  <a:pt x="378" y="191"/>
                  <a:pt x="378" y="193"/>
                </a:cubicBezTo>
                <a:cubicBezTo>
                  <a:pt x="381" y="194"/>
                  <a:pt x="388" y="191"/>
                  <a:pt x="388" y="194"/>
                </a:cubicBezTo>
                <a:close/>
                <a:moveTo>
                  <a:pt x="1824" y="191"/>
                </a:moveTo>
                <a:cubicBezTo>
                  <a:pt x="1831" y="191"/>
                  <a:pt x="1838" y="191"/>
                  <a:pt x="1842" y="193"/>
                </a:cubicBezTo>
                <a:cubicBezTo>
                  <a:pt x="1842" y="195"/>
                  <a:pt x="1838" y="194"/>
                  <a:pt x="1836" y="194"/>
                </a:cubicBezTo>
                <a:cubicBezTo>
                  <a:pt x="1831" y="194"/>
                  <a:pt x="1832" y="199"/>
                  <a:pt x="1826" y="198"/>
                </a:cubicBezTo>
                <a:cubicBezTo>
                  <a:pt x="1824" y="196"/>
                  <a:pt x="1824" y="194"/>
                  <a:pt x="1824" y="191"/>
                </a:cubicBezTo>
                <a:close/>
                <a:moveTo>
                  <a:pt x="244" y="194"/>
                </a:moveTo>
                <a:cubicBezTo>
                  <a:pt x="248" y="195"/>
                  <a:pt x="251" y="194"/>
                  <a:pt x="254" y="194"/>
                </a:cubicBezTo>
                <a:cubicBezTo>
                  <a:pt x="255" y="195"/>
                  <a:pt x="254" y="198"/>
                  <a:pt x="254" y="198"/>
                </a:cubicBezTo>
                <a:cubicBezTo>
                  <a:pt x="255" y="198"/>
                  <a:pt x="260" y="194"/>
                  <a:pt x="261" y="196"/>
                </a:cubicBezTo>
                <a:cubicBezTo>
                  <a:pt x="261" y="196"/>
                  <a:pt x="263" y="199"/>
                  <a:pt x="264" y="198"/>
                </a:cubicBezTo>
                <a:cubicBezTo>
                  <a:pt x="266" y="195"/>
                  <a:pt x="267" y="198"/>
                  <a:pt x="269" y="198"/>
                </a:cubicBezTo>
                <a:cubicBezTo>
                  <a:pt x="272" y="198"/>
                  <a:pt x="276" y="194"/>
                  <a:pt x="279" y="198"/>
                </a:cubicBezTo>
                <a:cubicBezTo>
                  <a:pt x="278" y="201"/>
                  <a:pt x="279" y="207"/>
                  <a:pt x="276" y="210"/>
                </a:cubicBezTo>
                <a:cubicBezTo>
                  <a:pt x="272" y="213"/>
                  <a:pt x="269" y="209"/>
                  <a:pt x="262" y="210"/>
                </a:cubicBezTo>
                <a:cubicBezTo>
                  <a:pt x="263" y="206"/>
                  <a:pt x="259" y="206"/>
                  <a:pt x="260" y="202"/>
                </a:cubicBezTo>
                <a:cubicBezTo>
                  <a:pt x="257" y="203"/>
                  <a:pt x="259" y="208"/>
                  <a:pt x="257" y="209"/>
                </a:cubicBezTo>
                <a:cubicBezTo>
                  <a:pt x="254" y="209"/>
                  <a:pt x="251" y="209"/>
                  <a:pt x="248" y="209"/>
                </a:cubicBezTo>
                <a:cubicBezTo>
                  <a:pt x="249" y="207"/>
                  <a:pt x="248" y="206"/>
                  <a:pt x="247" y="206"/>
                </a:cubicBezTo>
                <a:cubicBezTo>
                  <a:pt x="246" y="202"/>
                  <a:pt x="248" y="201"/>
                  <a:pt x="251" y="201"/>
                </a:cubicBezTo>
                <a:cubicBezTo>
                  <a:pt x="250" y="197"/>
                  <a:pt x="242" y="202"/>
                  <a:pt x="244" y="194"/>
                </a:cubicBezTo>
                <a:close/>
                <a:moveTo>
                  <a:pt x="317" y="201"/>
                </a:moveTo>
                <a:cubicBezTo>
                  <a:pt x="319" y="196"/>
                  <a:pt x="315" y="196"/>
                  <a:pt x="311" y="196"/>
                </a:cubicBezTo>
                <a:cubicBezTo>
                  <a:pt x="310" y="200"/>
                  <a:pt x="313" y="201"/>
                  <a:pt x="317" y="201"/>
                </a:cubicBezTo>
                <a:close/>
                <a:moveTo>
                  <a:pt x="1761" y="199"/>
                </a:moveTo>
                <a:cubicBezTo>
                  <a:pt x="1766" y="198"/>
                  <a:pt x="1766" y="202"/>
                  <a:pt x="1771" y="201"/>
                </a:cubicBezTo>
                <a:cubicBezTo>
                  <a:pt x="1770" y="206"/>
                  <a:pt x="1760" y="207"/>
                  <a:pt x="1761" y="199"/>
                </a:cubicBezTo>
                <a:close/>
                <a:moveTo>
                  <a:pt x="1740" y="210"/>
                </a:moveTo>
                <a:cubicBezTo>
                  <a:pt x="1744" y="213"/>
                  <a:pt x="1750" y="207"/>
                  <a:pt x="1745" y="206"/>
                </a:cubicBezTo>
                <a:cubicBezTo>
                  <a:pt x="1744" y="209"/>
                  <a:pt x="1739" y="207"/>
                  <a:pt x="1740" y="210"/>
                </a:cubicBezTo>
                <a:close/>
                <a:moveTo>
                  <a:pt x="435" y="212"/>
                </a:moveTo>
                <a:cubicBezTo>
                  <a:pt x="435" y="216"/>
                  <a:pt x="435" y="218"/>
                  <a:pt x="433" y="220"/>
                </a:cubicBezTo>
                <a:cubicBezTo>
                  <a:pt x="430" y="222"/>
                  <a:pt x="429" y="218"/>
                  <a:pt x="427" y="217"/>
                </a:cubicBezTo>
                <a:cubicBezTo>
                  <a:pt x="424" y="215"/>
                  <a:pt x="421" y="218"/>
                  <a:pt x="422" y="214"/>
                </a:cubicBezTo>
                <a:cubicBezTo>
                  <a:pt x="427" y="214"/>
                  <a:pt x="429" y="211"/>
                  <a:pt x="435" y="212"/>
                </a:cubicBezTo>
                <a:close/>
                <a:moveTo>
                  <a:pt x="1754" y="215"/>
                </a:moveTo>
                <a:cubicBezTo>
                  <a:pt x="1752" y="221"/>
                  <a:pt x="1737" y="224"/>
                  <a:pt x="1733" y="218"/>
                </a:cubicBezTo>
                <a:cubicBezTo>
                  <a:pt x="1726" y="218"/>
                  <a:pt x="1726" y="220"/>
                  <a:pt x="1721" y="218"/>
                </a:cubicBezTo>
                <a:cubicBezTo>
                  <a:pt x="1720" y="213"/>
                  <a:pt x="1729" y="217"/>
                  <a:pt x="1731" y="215"/>
                </a:cubicBezTo>
                <a:cubicBezTo>
                  <a:pt x="1731" y="215"/>
                  <a:pt x="1731" y="214"/>
                  <a:pt x="1731" y="214"/>
                </a:cubicBezTo>
                <a:cubicBezTo>
                  <a:pt x="1739" y="212"/>
                  <a:pt x="1748" y="214"/>
                  <a:pt x="1754" y="215"/>
                </a:cubicBezTo>
                <a:close/>
                <a:moveTo>
                  <a:pt x="1769" y="217"/>
                </a:moveTo>
                <a:cubicBezTo>
                  <a:pt x="1768" y="220"/>
                  <a:pt x="1760" y="217"/>
                  <a:pt x="1756" y="218"/>
                </a:cubicBezTo>
                <a:cubicBezTo>
                  <a:pt x="1755" y="214"/>
                  <a:pt x="1758" y="214"/>
                  <a:pt x="1761" y="214"/>
                </a:cubicBezTo>
                <a:cubicBezTo>
                  <a:pt x="1766" y="213"/>
                  <a:pt x="1767" y="214"/>
                  <a:pt x="1769" y="217"/>
                </a:cubicBezTo>
                <a:close/>
                <a:moveTo>
                  <a:pt x="1695" y="215"/>
                </a:moveTo>
                <a:cubicBezTo>
                  <a:pt x="1699" y="215"/>
                  <a:pt x="1701" y="215"/>
                  <a:pt x="1703" y="217"/>
                </a:cubicBezTo>
                <a:cubicBezTo>
                  <a:pt x="1703" y="221"/>
                  <a:pt x="1692" y="222"/>
                  <a:pt x="1695" y="215"/>
                </a:cubicBezTo>
                <a:close/>
                <a:moveTo>
                  <a:pt x="1710" y="220"/>
                </a:moveTo>
                <a:cubicBezTo>
                  <a:pt x="1708" y="216"/>
                  <a:pt x="1717" y="221"/>
                  <a:pt x="1716" y="217"/>
                </a:cubicBezTo>
                <a:cubicBezTo>
                  <a:pt x="1714" y="213"/>
                  <a:pt x="1704" y="217"/>
                  <a:pt x="1710" y="220"/>
                </a:cubicBezTo>
                <a:close/>
                <a:moveTo>
                  <a:pt x="1663" y="220"/>
                </a:moveTo>
                <a:cubicBezTo>
                  <a:pt x="1668" y="219"/>
                  <a:pt x="1676" y="222"/>
                  <a:pt x="1677" y="217"/>
                </a:cubicBezTo>
                <a:cubicBezTo>
                  <a:pt x="1672" y="217"/>
                  <a:pt x="1664" y="215"/>
                  <a:pt x="1663" y="220"/>
                </a:cubicBezTo>
                <a:close/>
                <a:moveTo>
                  <a:pt x="1553" y="221"/>
                </a:moveTo>
                <a:cubicBezTo>
                  <a:pt x="1555" y="221"/>
                  <a:pt x="1556" y="221"/>
                  <a:pt x="1558" y="221"/>
                </a:cubicBezTo>
                <a:cubicBezTo>
                  <a:pt x="1558" y="222"/>
                  <a:pt x="1558" y="224"/>
                  <a:pt x="1558" y="225"/>
                </a:cubicBezTo>
                <a:cubicBezTo>
                  <a:pt x="1556" y="225"/>
                  <a:pt x="1554" y="225"/>
                  <a:pt x="1553" y="225"/>
                </a:cubicBezTo>
                <a:cubicBezTo>
                  <a:pt x="1553" y="224"/>
                  <a:pt x="1553" y="222"/>
                  <a:pt x="1553" y="221"/>
                </a:cubicBezTo>
                <a:close/>
                <a:moveTo>
                  <a:pt x="1831" y="221"/>
                </a:moveTo>
                <a:cubicBezTo>
                  <a:pt x="1833" y="221"/>
                  <a:pt x="1834" y="221"/>
                  <a:pt x="1835" y="221"/>
                </a:cubicBezTo>
                <a:cubicBezTo>
                  <a:pt x="1835" y="226"/>
                  <a:pt x="1822" y="221"/>
                  <a:pt x="1831" y="221"/>
                </a:cubicBezTo>
                <a:close/>
                <a:moveTo>
                  <a:pt x="1647" y="226"/>
                </a:moveTo>
                <a:cubicBezTo>
                  <a:pt x="1647" y="228"/>
                  <a:pt x="1647" y="229"/>
                  <a:pt x="1647" y="231"/>
                </a:cubicBezTo>
                <a:cubicBezTo>
                  <a:pt x="1644" y="231"/>
                  <a:pt x="1638" y="233"/>
                  <a:pt x="1640" y="228"/>
                </a:cubicBezTo>
                <a:cubicBezTo>
                  <a:pt x="1642" y="227"/>
                  <a:pt x="1644" y="226"/>
                  <a:pt x="1647" y="226"/>
                </a:cubicBezTo>
                <a:close/>
                <a:moveTo>
                  <a:pt x="181" y="250"/>
                </a:moveTo>
                <a:cubicBezTo>
                  <a:pt x="184" y="250"/>
                  <a:pt x="185" y="249"/>
                  <a:pt x="186" y="247"/>
                </a:cubicBezTo>
                <a:cubicBezTo>
                  <a:pt x="183" y="247"/>
                  <a:pt x="182" y="248"/>
                  <a:pt x="181" y="250"/>
                </a:cubicBezTo>
                <a:close/>
                <a:moveTo>
                  <a:pt x="1516" y="252"/>
                </a:moveTo>
                <a:cubicBezTo>
                  <a:pt x="1515" y="257"/>
                  <a:pt x="1501" y="255"/>
                  <a:pt x="1498" y="253"/>
                </a:cubicBezTo>
                <a:cubicBezTo>
                  <a:pt x="1498" y="252"/>
                  <a:pt x="1498" y="250"/>
                  <a:pt x="1498" y="248"/>
                </a:cubicBezTo>
                <a:cubicBezTo>
                  <a:pt x="1504" y="244"/>
                  <a:pt x="1511" y="250"/>
                  <a:pt x="1516" y="252"/>
                </a:cubicBezTo>
                <a:close/>
                <a:moveTo>
                  <a:pt x="1460" y="248"/>
                </a:moveTo>
                <a:cubicBezTo>
                  <a:pt x="1464" y="248"/>
                  <a:pt x="1464" y="249"/>
                  <a:pt x="1467" y="250"/>
                </a:cubicBezTo>
                <a:cubicBezTo>
                  <a:pt x="1467" y="252"/>
                  <a:pt x="1467" y="253"/>
                  <a:pt x="1467" y="255"/>
                </a:cubicBezTo>
                <a:cubicBezTo>
                  <a:pt x="1464" y="257"/>
                  <a:pt x="1461" y="257"/>
                  <a:pt x="1458" y="255"/>
                </a:cubicBezTo>
                <a:cubicBezTo>
                  <a:pt x="1458" y="252"/>
                  <a:pt x="1460" y="251"/>
                  <a:pt x="1460" y="248"/>
                </a:cubicBezTo>
                <a:close/>
                <a:moveTo>
                  <a:pt x="413" y="255"/>
                </a:moveTo>
                <a:cubicBezTo>
                  <a:pt x="416" y="254"/>
                  <a:pt x="416" y="256"/>
                  <a:pt x="418" y="256"/>
                </a:cubicBezTo>
                <a:cubicBezTo>
                  <a:pt x="418" y="258"/>
                  <a:pt x="417" y="258"/>
                  <a:pt x="417" y="259"/>
                </a:cubicBezTo>
                <a:cubicBezTo>
                  <a:pt x="416" y="259"/>
                  <a:pt x="415" y="259"/>
                  <a:pt x="413" y="259"/>
                </a:cubicBezTo>
                <a:cubicBezTo>
                  <a:pt x="413" y="258"/>
                  <a:pt x="413" y="256"/>
                  <a:pt x="413" y="255"/>
                </a:cubicBezTo>
                <a:close/>
                <a:moveTo>
                  <a:pt x="1768" y="263"/>
                </a:moveTo>
                <a:cubicBezTo>
                  <a:pt x="1768" y="269"/>
                  <a:pt x="1757" y="265"/>
                  <a:pt x="1753" y="267"/>
                </a:cubicBezTo>
                <a:cubicBezTo>
                  <a:pt x="1753" y="266"/>
                  <a:pt x="1752" y="265"/>
                  <a:pt x="1751" y="264"/>
                </a:cubicBezTo>
                <a:cubicBezTo>
                  <a:pt x="1752" y="261"/>
                  <a:pt x="1765" y="259"/>
                  <a:pt x="1768" y="263"/>
                </a:cubicBezTo>
                <a:close/>
                <a:moveTo>
                  <a:pt x="1743" y="266"/>
                </a:moveTo>
                <a:cubicBezTo>
                  <a:pt x="1743" y="269"/>
                  <a:pt x="1737" y="266"/>
                  <a:pt x="1736" y="267"/>
                </a:cubicBezTo>
                <a:cubicBezTo>
                  <a:pt x="1736" y="268"/>
                  <a:pt x="1732" y="272"/>
                  <a:pt x="1728" y="271"/>
                </a:cubicBezTo>
                <a:cubicBezTo>
                  <a:pt x="1726" y="264"/>
                  <a:pt x="1733" y="267"/>
                  <a:pt x="1733" y="263"/>
                </a:cubicBezTo>
                <a:cubicBezTo>
                  <a:pt x="1735" y="263"/>
                  <a:pt x="1737" y="263"/>
                  <a:pt x="1740" y="263"/>
                </a:cubicBezTo>
                <a:cubicBezTo>
                  <a:pt x="1741" y="263"/>
                  <a:pt x="1741" y="266"/>
                  <a:pt x="1743" y="266"/>
                </a:cubicBezTo>
                <a:close/>
                <a:moveTo>
                  <a:pt x="1692" y="264"/>
                </a:moveTo>
                <a:cubicBezTo>
                  <a:pt x="1692" y="266"/>
                  <a:pt x="1692" y="268"/>
                  <a:pt x="1692" y="271"/>
                </a:cubicBezTo>
                <a:cubicBezTo>
                  <a:pt x="1689" y="271"/>
                  <a:pt x="1687" y="271"/>
                  <a:pt x="1685" y="271"/>
                </a:cubicBezTo>
                <a:cubicBezTo>
                  <a:pt x="1685" y="267"/>
                  <a:pt x="1688" y="264"/>
                  <a:pt x="1692" y="264"/>
                </a:cubicBezTo>
                <a:close/>
                <a:moveTo>
                  <a:pt x="1626" y="269"/>
                </a:moveTo>
                <a:cubicBezTo>
                  <a:pt x="1621" y="270"/>
                  <a:pt x="1627" y="272"/>
                  <a:pt x="1626" y="275"/>
                </a:cubicBezTo>
                <a:cubicBezTo>
                  <a:pt x="1621" y="279"/>
                  <a:pt x="1616" y="275"/>
                  <a:pt x="1609" y="275"/>
                </a:cubicBezTo>
                <a:cubicBezTo>
                  <a:pt x="1610" y="271"/>
                  <a:pt x="1616" y="272"/>
                  <a:pt x="1614" y="266"/>
                </a:cubicBezTo>
                <a:cubicBezTo>
                  <a:pt x="1620" y="268"/>
                  <a:pt x="1630" y="266"/>
                  <a:pt x="1629" y="274"/>
                </a:cubicBezTo>
                <a:cubicBezTo>
                  <a:pt x="1627" y="273"/>
                  <a:pt x="1626" y="272"/>
                  <a:pt x="1626" y="269"/>
                </a:cubicBezTo>
                <a:close/>
                <a:moveTo>
                  <a:pt x="1734" y="274"/>
                </a:moveTo>
                <a:cubicBezTo>
                  <a:pt x="1737" y="273"/>
                  <a:pt x="1741" y="273"/>
                  <a:pt x="1743" y="271"/>
                </a:cubicBezTo>
                <a:cubicBezTo>
                  <a:pt x="1739" y="270"/>
                  <a:pt x="1735" y="270"/>
                  <a:pt x="1734" y="274"/>
                </a:cubicBezTo>
                <a:close/>
                <a:moveTo>
                  <a:pt x="1399" y="274"/>
                </a:moveTo>
                <a:cubicBezTo>
                  <a:pt x="1397" y="280"/>
                  <a:pt x="1393" y="283"/>
                  <a:pt x="1386" y="283"/>
                </a:cubicBezTo>
                <a:cubicBezTo>
                  <a:pt x="1386" y="276"/>
                  <a:pt x="1392" y="269"/>
                  <a:pt x="1399" y="274"/>
                </a:cubicBezTo>
                <a:close/>
                <a:moveTo>
                  <a:pt x="1754" y="275"/>
                </a:moveTo>
                <a:cubicBezTo>
                  <a:pt x="1753" y="281"/>
                  <a:pt x="1739" y="279"/>
                  <a:pt x="1736" y="277"/>
                </a:cubicBezTo>
                <a:cubicBezTo>
                  <a:pt x="1736" y="274"/>
                  <a:pt x="1741" y="277"/>
                  <a:pt x="1742" y="275"/>
                </a:cubicBezTo>
                <a:cubicBezTo>
                  <a:pt x="1743" y="275"/>
                  <a:pt x="1742" y="274"/>
                  <a:pt x="1743" y="274"/>
                </a:cubicBezTo>
                <a:cubicBezTo>
                  <a:pt x="1747" y="273"/>
                  <a:pt x="1751" y="274"/>
                  <a:pt x="1754" y="275"/>
                </a:cubicBezTo>
                <a:close/>
                <a:moveTo>
                  <a:pt x="1670" y="275"/>
                </a:moveTo>
                <a:cubicBezTo>
                  <a:pt x="1674" y="274"/>
                  <a:pt x="1671" y="282"/>
                  <a:pt x="1675" y="282"/>
                </a:cubicBezTo>
                <a:cubicBezTo>
                  <a:pt x="1675" y="282"/>
                  <a:pt x="1675" y="279"/>
                  <a:pt x="1677" y="280"/>
                </a:cubicBezTo>
                <a:cubicBezTo>
                  <a:pt x="1677" y="281"/>
                  <a:pt x="1676" y="284"/>
                  <a:pt x="1678" y="283"/>
                </a:cubicBezTo>
                <a:cubicBezTo>
                  <a:pt x="1676" y="290"/>
                  <a:pt x="1664" y="288"/>
                  <a:pt x="1657" y="286"/>
                </a:cubicBezTo>
                <a:cubicBezTo>
                  <a:pt x="1657" y="284"/>
                  <a:pt x="1657" y="281"/>
                  <a:pt x="1657" y="279"/>
                </a:cubicBezTo>
                <a:cubicBezTo>
                  <a:pt x="1664" y="279"/>
                  <a:pt x="1667" y="281"/>
                  <a:pt x="1670" y="275"/>
                </a:cubicBezTo>
                <a:close/>
                <a:moveTo>
                  <a:pt x="1374" y="282"/>
                </a:moveTo>
                <a:cubicBezTo>
                  <a:pt x="1376" y="287"/>
                  <a:pt x="1368" y="284"/>
                  <a:pt x="1364" y="285"/>
                </a:cubicBezTo>
                <a:cubicBezTo>
                  <a:pt x="1363" y="277"/>
                  <a:pt x="1371" y="278"/>
                  <a:pt x="1374" y="282"/>
                </a:cubicBezTo>
                <a:close/>
                <a:moveTo>
                  <a:pt x="150" y="282"/>
                </a:moveTo>
                <a:cubicBezTo>
                  <a:pt x="144" y="277"/>
                  <a:pt x="145" y="288"/>
                  <a:pt x="150" y="282"/>
                </a:cubicBezTo>
                <a:close/>
                <a:moveTo>
                  <a:pt x="1299" y="282"/>
                </a:moveTo>
                <a:cubicBezTo>
                  <a:pt x="1302" y="282"/>
                  <a:pt x="1306" y="282"/>
                  <a:pt x="1310" y="282"/>
                </a:cubicBezTo>
                <a:cubicBezTo>
                  <a:pt x="1311" y="285"/>
                  <a:pt x="1309" y="284"/>
                  <a:pt x="1307" y="285"/>
                </a:cubicBezTo>
                <a:cubicBezTo>
                  <a:pt x="1304" y="286"/>
                  <a:pt x="1298" y="288"/>
                  <a:pt x="1299" y="282"/>
                </a:cubicBezTo>
                <a:close/>
                <a:moveTo>
                  <a:pt x="1328" y="282"/>
                </a:moveTo>
                <a:cubicBezTo>
                  <a:pt x="1331" y="282"/>
                  <a:pt x="1335" y="282"/>
                  <a:pt x="1338" y="282"/>
                </a:cubicBezTo>
                <a:cubicBezTo>
                  <a:pt x="1337" y="286"/>
                  <a:pt x="1327" y="289"/>
                  <a:pt x="1328" y="282"/>
                </a:cubicBezTo>
                <a:close/>
                <a:moveTo>
                  <a:pt x="1607" y="286"/>
                </a:moveTo>
                <a:cubicBezTo>
                  <a:pt x="1604" y="292"/>
                  <a:pt x="1598" y="286"/>
                  <a:pt x="1593" y="285"/>
                </a:cubicBezTo>
                <a:cubicBezTo>
                  <a:pt x="1593" y="281"/>
                  <a:pt x="1598" y="281"/>
                  <a:pt x="1601" y="282"/>
                </a:cubicBezTo>
                <a:cubicBezTo>
                  <a:pt x="1606" y="282"/>
                  <a:pt x="1605" y="284"/>
                  <a:pt x="1607" y="286"/>
                </a:cubicBezTo>
                <a:close/>
                <a:moveTo>
                  <a:pt x="1790" y="291"/>
                </a:moveTo>
                <a:cubicBezTo>
                  <a:pt x="1795" y="294"/>
                  <a:pt x="1794" y="283"/>
                  <a:pt x="1792" y="283"/>
                </a:cubicBezTo>
                <a:cubicBezTo>
                  <a:pt x="1788" y="287"/>
                  <a:pt x="1793" y="288"/>
                  <a:pt x="1790" y="291"/>
                </a:cubicBezTo>
                <a:close/>
                <a:moveTo>
                  <a:pt x="306" y="290"/>
                </a:moveTo>
                <a:cubicBezTo>
                  <a:pt x="303" y="290"/>
                  <a:pt x="305" y="285"/>
                  <a:pt x="303" y="285"/>
                </a:cubicBezTo>
                <a:cubicBezTo>
                  <a:pt x="301" y="288"/>
                  <a:pt x="306" y="294"/>
                  <a:pt x="306" y="290"/>
                </a:cubicBezTo>
                <a:close/>
                <a:moveTo>
                  <a:pt x="1233" y="285"/>
                </a:moveTo>
                <a:cubicBezTo>
                  <a:pt x="1232" y="287"/>
                  <a:pt x="1231" y="289"/>
                  <a:pt x="1228" y="290"/>
                </a:cubicBezTo>
                <a:cubicBezTo>
                  <a:pt x="1225" y="290"/>
                  <a:pt x="1220" y="291"/>
                  <a:pt x="1221" y="286"/>
                </a:cubicBezTo>
                <a:cubicBezTo>
                  <a:pt x="1223" y="284"/>
                  <a:pt x="1228" y="285"/>
                  <a:pt x="1233" y="285"/>
                </a:cubicBezTo>
                <a:close/>
                <a:moveTo>
                  <a:pt x="263" y="288"/>
                </a:moveTo>
                <a:cubicBezTo>
                  <a:pt x="261" y="294"/>
                  <a:pt x="253" y="291"/>
                  <a:pt x="247" y="291"/>
                </a:cubicBezTo>
                <a:cubicBezTo>
                  <a:pt x="241" y="292"/>
                  <a:pt x="233" y="294"/>
                  <a:pt x="227" y="293"/>
                </a:cubicBezTo>
                <a:cubicBezTo>
                  <a:pt x="226" y="291"/>
                  <a:pt x="225" y="290"/>
                  <a:pt x="227" y="290"/>
                </a:cubicBezTo>
                <a:cubicBezTo>
                  <a:pt x="227" y="288"/>
                  <a:pt x="227" y="287"/>
                  <a:pt x="229" y="286"/>
                </a:cubicBezTo>
                <a:cubicBezTo>
                  <a:pt x="238" y="288"/>
                  <a:pt x="253" y="284"/>
                  <a:pt x="263" y="288"/>
                </a:cubicBezTo>
                <a:close/>
                <a:moveTo>
                  <a:pt x="216" y="290"/>
                </a:moveTo>
                <a:cubicBezTo>
                  <a:pt x="217" y="294"/>
                  <a:pt x="210" y="293"/>
                  <a:pt x="208" y="294"/>
                </a:cubicBezTo>
                <a:cubicBezTo>
                  <a:pt x="207" y="293"/>
                  <a:pt x="206" y="292"/>
                  <a:pt x="206" y="290"/>
                </a:cubicBezTo>
                <a:cubicBezTo>
                  <a:pt x="207" y="288"/>
                  <a:pt x="215" y="286"/>
                  <a:pt x="216" y="290"/>
                </a:cubicBezTo>
                <a:close/>
                <a:moveTo>
                  <a:pt x="195" y="294"/>
                </a:moveTo>
                <a:cubicBezTo>
                  <a:pt x="188" y="294"/>
                  <a:pt x="182" y="294"/>
                  <a:pt x="178" y="296"/>
                </a:cubicBezTo>
                <a:cubicBezTo>
                  <a:pt x="174" y="287"/>
                  <a:pt x="196" y="287"/>
                  <a:pt x="195" y="294"/>
                </a:cubicBezTo>
                <a:close/>
                <a:moveTo>
                  <a:pt x="1712" y="296"/>
                </a:moveTo>
                <a:cubicBezTo>
                  <a:pt x="1717" y="295"/>
                  <a:pt x="1715" y="300"/>
                  <a:pt x="1720" y="299"/>
                </a:cubicBezTo>
                <a:cubicBezTo>
                  <a:pt x="1720" y="301"/>
                  <a:pt x="1718" y="303"/>
                  <a:pt x="1717" y="305"/>
                </a:cubicBezTo>
                <a:cubicBezTo>
                  <a:pt x="1713" y="305"/>
                  <a:pt x="1708" y="300"/>
                  <a:pt x="1712" y="296"/>
                </a:cubicBezTo>
                <a:close/>
                <a:moveTo>
                  <a:pt x="1733" y="302"/>
                </a:moveTo>
                <a:cubicBezTo>
                  <a:pt x="1737" y="302"/>
                  <a:pt x="1741" y="301"/>
                  <a:pt x="1740" y="296"/>
                </a:cubicBezTo>
                <a:cubicBezTo>
                  <a:pt x="1735" y="295"/>
                  <a:pt x="1733" y="297"/>
                  <a:pt x="1733" y="302"/>
                </a:cubicBezTo>
                <a:close/>
                <a:moveTo>
                  <a:pt x="379" y="304"/>
                </a:moveTo>
                <a:cubicBezTo>
                  <a:pt x="379" y="307"/>
                  <a:pt x="379" y="309"/>
                  <a:pt x="379" y="312"/>
                </a:cubicBezTo>
                <a:cubicBezTo>
                  <a:pt x="376" y="312"/>
                  <a:pt x="375" y="311"/>
                  <a:pt x="373" y="310"/>
                </a:cubicBezTo>
                <a:cubicBezTo>
                  <a:pt x="373" y="306"/>
                  <a:pt x="375" y="304"/>
                  <a:pt x="379" y="304"/>
                </a:cubicBezTo>
                <a:close/>
                <a:moveTo>
                  <a:pt x="134" y="309"/>
                </a:moveTo>
                <a:cubicBezTo>
                  <a:pt x="135" y="308"/>
                  <a:pt x="140" y="315"/>
                  <a:pt x="140" y="315"/>
                </a:cubicBezTo>
                <a:cubicBezTo>
                  <a:pt x="136" y="318"/>
                  <a:pt x="143" y="314"/>
                  <a:pt x="142" y="321"/>
                </a:cubicBezTo>
                <a:cubicBezTo>
                  <a:pt x="138" y="318"/>
                  <a:pt x="134" y="316"/>
                  <a:pt x="134" y="309"/>
                </a:cubicBezTo>
                <a:close/>
                <a:moveTo>
                  <a:pt x="1756" y="315"/>
                </a:moveTo>
                <a:cubicBezTo>
                  <a:pt x="1760" y="315"/>
                  <a:pt x="1765" y="315"/>
                  <a:pt x="1764" y="310"/>
                </a:cubicBezTo>
                <a:cubicBezTo>
                  <a:pt x="1760" y="310"/>
                  <a:pt x="1756" y="311"/>
                  <a:pt x="1756" y="315"/>
                </a:cubicBezTo>
                <a:close/>
                <a:moveTo>
                  <a:pt x="266" y="321"/>
                </a:moveTo>
                <a:cubicBezTo>
                  <a:pt x="270" y="322"/>
                  <a:pt x="272" y="321"/>
                  <a:pt x="273" y="318"/>
                </a:cubicBezTo>
                <a:cubicBezTo>
                  <a:pt x="269" y="318"/>
                  <a:pt x="267" y="319"/>
                  <a:pt x="266" y="321"/>
                </a:cubicBezTo>
                <a:close/>
                <a:moveTo>
                  <a:pt x="1693" y="326"/>
                </a:moveTo>
                <a:cubicBezTo>
                  <a:pt x="1693" y="333"/>
                  <a:pt x="1684" y="327"/>
                  <a:pt x="1680" y="328"/>
                </a:cubicBezTo>
                <a:cubicBezTo>
                  <a:pt x="1680" y="323"/>
                  <a:pt x="1692" y="323"/>
                  <a:pt x="1693" y="326"/>
                </a:cubicBezTo>
                <a:close/>
                <a:moveTo>
                  <a:pt x="1621" y="339"/>
                </a:moveTo>
                <a:cubicBezTo>
                  <a:pt x="1616" y="334"/>
                  <a:pt x="1616" y="345"/>
                  <a:pt x="1621" y="339"/>
                </a:cubicBezTo>
                <a:close/>
                <a:moveTo>
                  <a:pt x="186" y="358"/>
                </a:moveTo>
                <a:cubicBezTo>
                  <a:pt x="189" y="358"/>
                  <a:pt x="196" y="355"/>
                  <a:pt x="191" y="353"/>
                </a:cubicBezTo>
                <a:cubicBezTo>
                  <a:pt x="191" y="356"/>
                  <a:pt x="185" y="354"/>
                  <a:pt x="186" y="358"/>
                </a:cubicBezTo>
                <a:close/>
                <a:moveTo>
                  <a:pt x="312" y="359"/>
                </a:moveTo>
                <a:cubicBezTo>
                  <a:pt x="313" y="362"/>
                  <a:pt x="326" y="363"/>
                  <a:pt x="324" y="358"/>
                </a:cubicBezTo>
                <a:cubicBezTo>
                  <a:pt x="322" y="354"/>
                  <a:pt x="312" y="353"/>
                  <a:pt x="312" y="359"/>
                </a:cubicBezTo>
                <a:close/>
                <a:moveTo>
                  <a:pt x="166" y="359"/>
                </a:moveTo>
                <a:cubicBezTo>
                  <a:pt x="170" y="356"/>
                  <a:pt x="161" y="355"/>
                  <a:pt x="161" y="358"/>
                </a:cubicBezTo>
                <a:cubicBezTo>
                  <a:pt x="161" y="358"/>
                  <a:pt x="167" y="359"/>
                  <a:pt x="166" y="359"/>
                </a:cubicBezTo>
                <a:close/>
                <a:moveTo>
                  <a:pt x="155" y="358"/>
                </a:moveTo>
                <a:cubicBezTo>
                  <a:pt x="158" y="359"/>
                  <a:pt x="156" y="361"/>
                  <a:pt x="153" y="361"/>
                </a:cubicBezTo>
                <a:cubicBezTo>
                  <a:pt x="154" y="364"/>
                  <a:pt x="152" y="364"/>
                  <a:pt x="150" y="364"/>
                </a:cubicBezTo>
                <a:cubicBezTo>
                  <a:pt x="151" y="361"/>
                  <a:pt x="155" y="361"/>
                  <a:pt x="155" y="358"/>
                </a:cubicBezTo>
                <a:close/>
                <a:moveTo>
                  <a:pt x="258" y="358"/>
                </a:moveTo>
                <a:cubicBezTo>
                  <a:pt x="258" y="360"/>
                  <a:pt x="258" y="362"/>
                  <a:pt x="258" y="364"/>
                </a:cubicBezTo>
                <a:cubicBezTo>
                  <a:pt x="255" y="365"/>
                  <a:pt x="253" y="364"/>
                  <a:pt x="250" y="363"/>
                </a:cubicBezTo>
                <a:cubicBezTo>
                  <a:pt x="247" y="362"/>
                  <a:pt x="245" y="363"/>
                  <a:pt x="245" y="359"/>
                </a:cubicBezTo>
                <a:cubicBezTo>
                  <a:pt x="249" y="358"/>
                  <a:pt x="252" y="357"/>
                  <a:pt x="258" y="358"/>
                </a:cubicBezTo>
                <a:close/>
                <a:moveTo>
                  <a:pt x="216" y="359"/>
                </a:moveTo>
                <a:cubicBezTo>
                  <a:pt x="217" y="359"/>
                  <a:pt x="218" y="359"/>
                  <a:pt x="219" y="359"/>
                </a:cubicBezTo>
                <a:cubicBezTo>
                  <a:pt x="219" y="360"/>
                  <a:pt x="219" y="362"/>
                  <a:pt x="219" y="363"/>
                </a:cubicBezTo>
                <a:cubicBezTo>
                  <a:pt x="218" y="363"/>
                  <a:pt x="217" y="363"/>
                  <a:pt x="216" y="363"/>
                </a:cubicBezTo>
                <a:cubicBezTo>
                  <a:pt x="216" y="362"/>
                  <a:pt x="216" y="360"/>
                  <a:pt x="216" y="359"/>
                </a:cubicBezTo>
                <a:close/>
                <a:moveTo>
                  <a:pt x="163" y="364"/>
                </a:moveTo>
                <a:cubicBezTo>
                  <a:pt x="162" y="363"/>
                  <a:pt x="159" y="365"/>
                  <a:pt x="159" y="366"/>
                </a:cubicBezTo>
                <a:cubicBezTo>
                  <a:pt x="157" y="369"/>
                  <a:pt x="165" y="365"/>
                  <a:pt x="163" y="364"/>
                </a:cubicBezTo>
                <a:close/>
                <a:moveTo>
                  <a:pt x="162" y="369"/>
                </a:moveTo>
                <a:cubicBezTo>
                  <a:pt x="164" y="369"/>
                  <a:pt x="165" y="369"/>
                  <a:pt x="167" y="369"/>
                </a:cubicBezTo>
                <a:cubicBezTo>
                  <a:pt x="166" y="372"/>
                  <a:pt x="165" y="375"/>
                  <a:pt x="159" y="374"/>
                </a:cubicBezTo>
                <a:cubicBezTo>
                  <a:pt x="160" y="372"/>
                  <a:pt x="163" y="372"/>
                  <a:pt x="162" y="369"/>
                </a:cubicBezTo>
                <a:close/>
                <a:moveTo>
                  <a:pt x="143" y="380"/>
                </a:moveTo>
                <a:cubicBezTo>
                  <a:pt x="144" y="377"/>
                  <a:pt x="145" y="371"/>
                  <a:pt x="141" y="375"/>
                </a:cubicBezTo>
                <a:cubicBezTo>
                  <a:pt x="146" y="375"/>
                  <a:pt x="137" y="380"/>
                  <a:pt x="143" y="380"/>
                </a:cubicBezTo>
                <a:close/>
                <a:moveTo>
                  <a:pt x="170" y="374"/>
                </a:moveTo>
                <a:cubicBezTo>
                  <a:pt x="173" y="373"/>
                  <a:pt x="174" y="375"/>
                  <a:pt x="174" y="377"/>
                </a:cubicBezTo>
                <a:cubicBezTo>
                  <a:pt x="172" y="377"/>
                  <a:pt x="172" y="377"/>
                  <a:pt x="172" y="378"/>
                </a:cubicBezTo>
                <a:cubicBezTo>
                  <a:pt x="170" y="378"/>
                  <a:pt x="171" y="376"/>
                  <a:pt x="170" y="374"/>
                </a:cubicBezTo>
                <a:close/>
                <a:moveTo>
                  <a:pt x="301" y="377"/>
                </a:moveTo>
                <a:cubicBezTo>
                  <a:pt x="303" y="378"/>
                  <a:pt x="311" y="381"/>
                  <a:pt x="310" y="375"/>
                </a:cubicBezTo>
                <a:cubicBezTo>
                  <a:pt x="309" y="372"/>
                  <a:pt x="301" y="374"/>
                  <a:pt x="301" y="377"/>
                </a:cubicBezTo>
                <a:close/>
                <a:moveTo>
                  <a:pt x="169" y="375"/>
                </a:moveTo>
                <a:cubicBezTo>
                  <a:pt x="173" y="384"/>
                  <a:pt x="156" y="384"/>
                  <a:pt x="157" y="377"/>
                </a:cubicBezTo>
                <a:cubicBezTo>
                  <a:pt x="161" y="374"/>
                  <a:pt x="164" y="378"/>
                  <a:pt x="169" y="375"/>
                </a:cubicBezTo>
                <a:close/>
                <a:moveTo>
                  <a:pt x="1960" y="375"/>
                </a:moveTo>
                <a:cubicBezTo>
                  <a:pt x="1953" y="381"/>
                  <a:pt x="1963" y="374"/>
                  <a:pt x="1967" y="378"/>
                </a:cubicBezTo>
                <a:cubicBezTo>
                  <a:pt x="1966" y="382"/>
                  <a:pt x="1963" y="378"/>
                  <a:pt x="1964" y="378"/>
                </a:cubicBezTo>
                <a:cubicBezTo>
                  <a:pt x="1962" y="379"/>
                  <a:pt x="1961" y="380"/>
                  <a:pt x="1959" y="380"/>
                </a:cubicBezTo>
                <a:cubicBezTo>
                  <a:pt x="1956" y="380"/>
                  <a:pt x="1953" y="378"/>
                  <a:pt x="1950" y="378"/>
                </a:cubicBezTo>
                <a:cubicBezTo>
                  <a:pt x="1949" y="379"/>
                  <a:pt x="1944" y="379"/>
                  <a:pt x="1944" y="380"/>
                </a:cubicBezTo>
                <a:cubicBezTo>
                  <a:pt x="1942" y="382"/>
                  <a:pt x="1943" y="380"/>
                  <a:pt x="1941" y="380"/>
                </a:cubicBezTo>
                <a:cubicBezTo>
                  <a:pt x="1938" y="380"/>
                  <a:pt x="1938" y="381"/>
                  <a:pt x="1932" y="380"/>
                </a:cubicBezTo>
                <a:cubicBezTo>
                  <a:pt x="1933" y="376"/>
                  <a:pt x="1937" y="376"/>
                  <a:pt x="1939" y="378"/>
                </a:cubicBezTo>
                <a:cubicBezTo>
                  <a:pt x="1940" y="375"/>
                  <a:pt x="1943" y="379"/>
                  <a:pt x="1944" y="378"/>
                </a:cubicBezTo>
                <a:cubicBezTo>
                  <a:pt x="1945" y="377"/>
                  <a:pt x="1941" y="376"/>
                  <a:pt x="1946" y="375"/>
                </a:cubicBezTo>
                <a:cubicBezTo>
                  <a:pt x="1950" y="375"/>
                  <a:pt x="1953" y="376"/>
                  <a:pt x="1960" y="375"/>
                </a:cubicBezTo>
                <a:close/>
                <a:moveTo>
                  <a:pt x="341" y="385"/>
                </a:moveTo>
                <a:cubicBezTo>
                  <a:pt x="343" y="387"/>
                  <a:pt x="348" y="386"/>
                  <a:pt x="353" y="386"/>
                </a:cubicBezTo>
                <a:cubicBezTo>
                  <a:pt x="354" y="380"/>
                  <a:pt x="341" y="380"/>
                  <a:pt x="341" y="385"/>
                </a:cubicBezTo>
                <a:close/>
                <a:moveTo>
                  <a:pt x="405" y="382"/>
                </a:moveTo>
                <a:cubicBezTo>
                  <a:pt x="411" y="383"/>
                  <a:pt x="422" y="379"/>
                  <a:pt x="421" y="386"/>
                </a:cubicBezTo>
                <a:cubicBezTo>
                  <a:pt x="415" y="386"/>
                  <a:pt x="412" y="389"/>
                  <a:pt x="405" y="388"/>
                </a:cubicBezTo>
                <a:cubicBezTo>
                  <a:pt x="405" y="386"/>
                  <a:pt x="405" y="384"/>
                  <a:pt x="405" y="382"/>
                </a:cubicBezTo>
                <a:close/>
                <a:moveTo>
                  <a:pt x="1891" y="391"/>
                </a:moveTo>
                <a:cubicBezTo>
                  <a:pt x="1892" y="387"/>
                  <a:pt x="1888" y="388"/>
                  <a:pt x="1890" y="383"/>
                </a:cubicBezTo>
                <a:cubicBezTo>
                  <a:pt x="1892" y="383"/>
                  <a:pt x="1895" y="383"/>
                  <a:pt x="1898" y="383"/>
                </a:cubicBezTo>
                <a:cubicBezTo>
                  <a:pt x="1898" y="385"/>
                  <a:pt x="1898" y="387"/>
                  <a:pt x="1898" y="390"/>
                </a:cubicBezTo>
                <a:cubicBezTo>
                  <a:pt x="1907" y="385"/>
                  <a:pt x="1898" y="393"/>
                  <a:pt x="1891" y="391"/>
                </a:cubicBezTo>
                <a:close/>
                <a:moveTo>
                  <a:pt x="176" y="385"/>
                </a:moveTo>
                <a:cubicBezTo>
                  <a:pt x="177" y="385"/>
                  <a:pt x="179" y="385"/>
                  <a:pt x="181" y="385"/>
                </a:cubicBezTo>
                <a:cubicBezTo>
                  <a:pt x="178" y="386"/>
                  <a:pt x="181" y="393"/>
                  <a:pt x="176" y="391"/>
                </a:cubicBezTo>
                <a:cubicBezTo>
                  <a:pt x="176" y="389"/>
                  <a:pt x="176" y="387"/>
                  <a:pt x="176" y="385"/>
                </a:cubicBezTo>
                <a:close/>
                <a:moveTo>
                  <a:pt x="1849" y="386"/>
                </a:moveTo>
                <a:cubicBezTo>
                  <a:pt x="1850" y="391"/>
                  <a:pt x="1846" y="390"/>
                  <a:pt x="1847" y="394"/>
                </a:cubicBezTo>
                <a:cubicBezTo>
                  <a:pt x="1844" y="393"/>
                  <a:pt x="1842" y="392"/>
                  <a:pt x="1842" y="388"/>
                </a:cubicBezTo>
                <a:cubicBezTo>
                  <a:pt x="1844" y="387"/>
                  <a:pt x="1846" y="386"/>
                  <a:pt x="1849" y="386"/>
                </a:cubicBezTo>
                <a:close/>
                <a:moveTo>
                  <a:pt x="188" y="397"/>
                </a:moveTo>
                <a:cubicBezTo>
                  <a:pt x="188" y="397"/>
                  <a:pt x="190" y="388"/>
                  <a:pt x="186" y="388"/>
                </a:cubicBezTo>
                <a:cubicBezTo>
                  <a:pt x="186" y="394"/>
                  <a:pt x="186" y="401"/>
                  <a:pt x="188" y="397"/>
                </a:cubicBezTo>
                <a:close/>
                <a:moveTo>
                  <a:pt x="1692" y="390"/>
                </a:moveTo>
                <a:cubicBezTo>
                  <a:pt x="1695" y="398"/>
                  <a:pt x="1678" y="398"/>
                  <a:pt x="1680" y="391"/>
                </a:cubicBezTo>
                <a:cubicBezTo>
                  <a:pt x="1682" y="389"/>
                  <a:pt x="1687" y="390"/>
                  <a:pt x="1692" y="390"/>
                </a:cubicBezTo>
                <a:close/>
                <a:moveTo>
                  <a:pt x="142" y="397"/>
                </a:moveTo>
                <a:cubicBezTo>
                  <a:pt x="144" y="399"/>
                  <a:pt x="141" y="403"/>
                  <a:pt x="147" y="397"/>
                </a:cubicBezTo>
                <a:cubicBezTo>
                  <a:pt x="152" y="400"/>
                  <a:pt x="145" y="405"/>
                  <a:pt x="141" y="404"/>
                </a:cubicBezTo>
                <a:cubicBezTo>
                  <a:pt x="141" y="400"/>
                  <a:pt x="138" y="401"/>
                  <a:pt x="136" y="401"/>
                </a:cubicBezTo>
                <a:cubicBezTo>
                  <a:pt x="134" y="396"/>
                  <a:pt x="143" y="402"/>
                  <a:pt x="142" y="397"/>
                </a:cubicBezTo>
                <a:close/>
                <a:moveTo>
                  <a:pt x="1742" y="404"/>
                </a:moveTo>
                <a:cubicBezTo>
                  <a:pt x="1739" y="406"/>
                  <a:pt x="1730" y="406"/>
                  <a:pt x="1727" y="404"/>
                </a:cubicBezTo>
                <a:cubicBezTo>
                  <a:pt x="1730" y="398"/>
                  <a:pt x="1741" y="395"/>
                  <a:pt x="1742" y="404"/>
                </a:cubicBezTo>
                <a:close/>
                <a:moveTo>
                  <a:pt x="1611" y="399"/>
                </a:moveTo>
                <a:cubicBezTo>
                  <a:pt x="1613" y="400"/>
                  <a:pt x="1616" y="398"/>
                  <a:pt x="1618" y="399"/>
                </a:cubicBezTo>
                <a:cubicBezTo>
                  <a:pt x="1620" y="400"/>
                  <a:pt x="1619" y="402"/>
                  <a:pt x="1621" y="402"/>
                </a:cubicBezTo>
                <a:cubicBezTo>
                  <a:pt x="1619" y="406"/>
                  <a:pt x="1609" y="404"/>
                  <a:pt x="1611" y="399"/>
                </a:cubicBezTo>
                <a:close/>
                <a:moveTo>
                  <a:pt x="215" y="409"/>
                </a:moveTo>
                <a:cubicBezTo>
                  <a:pt x="216" y="413"/>
                  <a:pt x="211" y="410"/>
                  <a:pt x="210" y="412"/>
                </a:cubicBezTo>
                <a:cubicBezTo>
                  <a:pt x="208" y="413"/>
                  <a:pt x="209" y="412"/>
                  <a:pt x="208" y="412"/>
                </a:cubicBezTo>
                <a:cubicBezTo>
                  <a:pt x="205" y="411"/>
                  <a:pt x="203" y="412"/>
                  <a:pt x="202" y="410"/>
                </a:cubicBezTo>
                <a:cubicBezTo>
                  <a:pt x="203" y="404"/>
                  <a:pt x="208" y="410"/>
                  <a:pt x="215" y="409"/>
                </a:cubicBezTo>
                <a:close/>
                <a:moveTo>
                  <a:pt x="317" y="407"/>
                </a:moveTo>
                <a:cubicBezTo>
                  <a:pt x="323" y="407"/>
                  <a:pt x="328" y="407"/>
                  <a:pt x="334" y="407"/>
                </a:cubicBezTo>
                <a:cubicBezTo>
                  <a:pt x="334" y="410"/>
                  <a:pt x="336" y="410"/>
                  <a:pt x="336" y="413"/>
                </a:cubicBezTo>
                <a:cubicBezTo>
                  <a:pt x="333" y="413"/>
                  <a:pt x="330" y="413"/>
                  <a:pt x="327" y="413"/>
                </a:cubicBezTo>
                <a:cubicBezTo>
                  <a:pt x="328" y="417"/>
                  <a:pt x="335" y="414"/>
                  <a:pt x="336" y="417"/>
                </a:cubicBezTo>
                <a:cubicBezTo>
                  <a:pt x="336" y="423"/>
                  <a:pt x="330" y="415"/>
                  <a:pt x="328" y="420"/>
                </a:cubicBezTo>
                <a:cubicBezTo>
                  <a:pt x="326" y="420"/>
                  <a:pt x="327" y="417"/>
                  <a:pt x="326" y="417"/>
                </a:cubicBezTo>
                <a:cubicBezTo>
                  <a:pt x="323" y="413"/>
                  <a:pt x="318" y="412"/>
                  <a:pt x="317" y="407"/>
                </a:cubicBezTo>
                <a:close/>
                <a:moveTo>
                  <a:pt x="1841" y="409"/>
                </a:moveTo>
                <a:cubicBezTo>
                  <a:pt x="1843" y="409"/>
                  <a:pt x="1845" y="409"/>
                  <a:pt x="1846" y="409"/>
                </a:cubicBezTo>
                <a:cubicBezTo>
                  <a:pt x="1846" y="410"/>
                  <a:pt x="1846" y="411"/>
                  <a:pt x="1846" y="412"/>
                </a:cubicBezTo>
                <a:cubicBezTo>
                  <a:pt x="1845" y="412"/>
                  <a:pt x="1843" y="412"/>
                  <a:pt x="1841" y="412"/>
                </a:cubicBezTo>
                <a:cubicBezTo>
                  <a:pt x="1841" y="411"/>
                  <a:pt x="1841" y="410"/>
                  <a:pt x="1841" y="409"/>
                </a:cubicBezTo>
                <a:close/>
                <a:moveTo>
                  <a:pt x="1907" y="413"/>
                </a:moveTo>
                <a:cubicBezTo>
                  <a:pt x="1910" y="412"/>
                  <a:pt x="1912" y="415"/>
                  <a:pt x="1915" y="415"/>
                </a:cubicBezTo>
                <a:cubicBezTo>
                  <a:pt x="1918" y="415"/>
                  <a:pt x="1922" y="411"/>
                  <a:pt x="1924" y="415"/>
                </a:cubicBezTo>
                <a:cubicBezTo>
                  <a:pt x="1926" y="422"/>
                  <a:pt x="1912" y="415"/>
                  <a:pt x="1911" y="420"/>
                </a:cubicBezTo>
                <a:cubicBezTo>
                  <a:pt x="1910" y="418"/>
                  <a:pt x="1908" y="418"/>
                  <a:pt x="1905" y="418"/>
                </a:cubicBezTo>
                <a:cubicBezTo>
                  <a:pt x="1906" y="417"/>
                  <a:pt x="1907" y="416"/>
                  <a:pt x="1907" y="413"/>
                </a:cubicBezTo>
                <a:close/>
                <a:moveTo>
                  <a:pt x="1839" y="420"/>
                </a:moveTo>
                <a:cubicBezTo>
                  <a:pt x="1844" y="424"/>
                  <a:pt x="1851" y="419"/>
                  <a:pt x="1853" y="415"/>
                </a:cubicBezTo>
                <a:cubicBezTo>
                  <a:pt x="1847" y="415"/>
                  <a:pt x="1840" y="414"/>
                  <a:pt x="1839" y="420"/>
                </a:cubicBezTo>
                <a:close/>
                <a:moveTo>
                  <a:pt x="351" y="420"/>
                </a:moveTo>
                <a:cubicBezTo>
                  <a:pt x="353" y="420"/>
                  <a:pt x="354" y="422"/>
                  <a:pt x="354" y="424"/>
                </a:cubicBezTo>
                <a:cubicBezTo>
                  <a:pt x="349" y="426"/>
                  <a:pt x="350" y="425"/>
                  <a:pt x="344" y="424"/>
                </a:cubicBezTo>
                <a:cubicBezTo>
                  <a:pt x="344" y="423"/>
                  <a:pt x="347" y="423"/>
                  <a:pt x="349" y="423"/>
                </a:cubicBezTo>
                <a:cubicBezTo>
                  <a:pt x="351" y="423"/>
                  <a:pt x="350" y="421"/>
                  <a:pt x="351" y="420"/>
                </a:cubicBezTo>
                <a:close/>
                <a:moveTo>
                  <a:pt x="142" y="423"/>
                </a:moveTo>
                <a:cubicBezTo>
                  <a:pt x="147" y="428"/>
                  <a:pt x="146" y="417"/>
                  <a:pt x="142" y="423"/>
                </a:cubicBezTo>
                <a:close/>
                <a:moveTo>
                  <a:pt x="1919" y="421"/>
                </a:moveTo>
                <a:cubicBezTo>
                  <a:pt x="1918" y="423"/>
                  <a:pt x="1918" y="424"/>
                  <a:pt x="1918" y="426"/>
                </a:cubicBezTo>
                <a:cubicBezTo>
                  <a:pt x="1919" y="426"/>
                  <a:pt x="1920" y="426"/>
                  <a:pt x="1921" y="424"/>
                </a:cubicBezTo>
                <a:cubicBezTo>
                  <a:pt x="1922" y="422"/>
                  <a:pt x="1923" y="424"/>
                  <a:pt x="1922" y="426"/>
                </a:cubicBezTo>
                <a:cubicBezTo>
                  <a:pt x="1921" y="427"/>
                  <a:pt x="1920" y="428"/>
                  <a:pt x="1917" y="428"/>
                </a:cubicBezTo>
                <a:cubicBezTo>
                  <a:pt x="1915" y="425"/>
                  <a:pt x="1912" y="421"/>
                  <a:pt x="1919" y="421"/>
                </a:cubicBezTo>
                <a:close/>
                <a:moveTo>
                  <a:pt x="1916" y="428"/>
                </a:moveTo>
                <a:cubicBezTo>
                  <a:pt x="1911" y="433"/>
                  <a:pt x="1904" y="426"/>
                  <a:pt x="1905" y="421"/>
                </a:cubicBezTo>
                <a:cubicBezTo>
                  <a:pt x="1908" y="421"/>
                  <a:pt x="1911" y="421"/>
                  <a:pt x="1914" y="421"/>
                </a:cubicBezTo>
                <a:cubicBezTo>
                  <a:pt x="1912" y="423"/>
                  <a:pt x="1913" y="426"/>
                  <a:pt x="1916" y="428"/>
                </a:cubicBezTo>
                <a:close/>
                <a:moveTo>
                  <a:pt x="1887" y="426"/>
                </a:moveTo>
                <a:cubicBezTo>
                  <a:pt x="1889" y="426"/>
                  <a:pt x="1895" y="428"/>
                  <a:pt x="1893" y="423"/>
                </a:cubicBezTo>
                <a:cubicBezTo>
                  <a:pt x="1889" y="422"/>
                  <a:pt x="1887" y="423"/>
                  <a:pt x="1887" y="426"/>
                </a:cubicBezTo>
                <a:close/>
                <a:moveTo>
                  <a:pt x="1926" y="428"/>
                </a:moveTo>
                <a:cubicBezTo>
                  <a:pt x="1930" y="428"/>
                  <a:pt x="1934" y="427"/>
                  <a:pt x="1936" y="424"/>
                </a:cubicBezTo>
                <a:cubicBezTo>
                  <a:pt x="1931" y="424"/>
                  <a:pt x="1927" y="425"/>
                  <a:pt x="1926" y="428"/>
                </a:cubicBezTo>
                <a:close/>
                <a:moveTo>
                  <a:pt x="1974" y="447"/>
                </a:moveTo>
                <a:cubicBezTo>
                  <a:pt x="1973" y="452"/>
                  <a:pt x="1966" y="451"/>
                  <a:pt x="1961" y="451"/>
                </a:cubicBezTo>
                <a:cubicBezTo>
                  <a:pt x="1960" y="448"/>
                  <a:pt x="1963" y="448"/>
                  <a:pt x="1966" y="448"/>
                </a:cubicBezTo>
                <a:cubicBezTo>
                  <a:pt x="1968" y="448"/>
                  <a:pt x="1972" y="442"/>
                  <a:pt x="1974" y="447"/>
                </a:cubicBezTo>
                <a:close/>
                <a:moveTo>
                  <a:pt x="1894" y="450"/>
                </a:moveTo>
                <a:cubicBezTo>
                  <a:pt x="1897" y="450"/>
                  <a:pt x="1898" y="449"/>
                  <a:pt x="1899" y="447"/>
                </a:cubicBezTo>
                <a:cubicBezTo>
                  <a:pt x="1896" y="447"/>
                  <a:pt x="1893" y="446"/>
                  <a:pt x="1894" y="450"/>
                </a:cubicBezTo>
                <a:close/>
                <a:moveTo>
                  <a:pt x="262" y="458"/>
                </a:moveTo>
                <a:cubicBezTo>
                  <a:pt x="263" y="458"/>
                  <a:pt x="265" y="458"/>
                  <a:pt x="266" y="458"/>
                </a:cubicBezTo>
                <a:cubicBezTo>
                  <a:pt x="266" y="459"/>
                  <a:pt x="266" y="460"/>
                  <a:pt x="266" y="461"/>
                </a:cubicBezTo>
                <a:cubicBezTo>
                  <a:pt x="265" y="461"/>
                  <a:pt x="264" y="461"/>
                  <a:pt x="263" y="461"/>
                </a:cubicBezTo>
                <a:cubicBezTo>
                  <a:pt x="262" y="460"/>
                  <a:pt x="262" y="459"/>
                  <a:pt x="262" y="458"/>
                </a:cubicBezTo>
                <a:close/>
                <a:moveTo>
                  <a:pt x="363" y="485"/>
                </a:moveTo>
                <a:cubicBezTo>
                  <a:pt x="366" y="484"/>
                  <a:pt x="365" y="492"/>
                  <a:pt x="361" y="489"/>
                </a:cubicBezTo>
                <a:cubicBezTo>
                  <a:pt x="361" y="488"/>
                  <a:pt x="361" y="487"/>
                  <a:pt x="361" y="486"/>
                </a:cubicBezTo>
                <a:cubicBezTo>
                  <a:pt x="363" y="487"/>
                  <a:pt x="363" y="486"/>
                  <a:pt x="363" y="485"/>
                </a:cubicBezTo>
                <a:close/>
                <a:moveTo>
                  <a:pt x="1878" y="485"/>
                </a:moveTo>
                <a:cubicBezTo>
                  <a:pt x="1879" y="485"/>
                  <a:pt x="1880" y="485"/>
                  <a:pt x="1881" y="485"/>
                </a:cubicBezTo>
                <a:cubicBezTo>
                  <a:pt x="1881" y="486"/>
                  <a:pt x="1881" y="487"/>
                  <a:pt x="1881" y="488"/>
                </a:cubicBezTo>
                <a:cubicBezTo>
                  <a:pt x="1880" y="488"/>
                  <a:pt x="1879" y="488"/>
                  <a:pt x="1878" y="488"/>
                </a:cubicBezTo>
                <a:cubicBezTo>
                  <a:pt x="1878" y="487"/>
                  <a:pt x="1878" y="486"/>
                  <a:pt x="1878" y="485"/>
                </a:cubicBezTo>
                <a:close/>
                <a:moveTo>
                  <a:pt x="269" y="493"/>
                </a:moveTo>
                <a:cubicBezTo>
                  <a:pt x="269" y="499"/>
                  <a:pt x="261" y="501"/>
                  <a:pt x="258" y="499"/>
                </a:cubicBezTo>
                <a:cubicBezTo>
                  <a:pt x="256" y="492"/>
                  <a:pt x="265" y="489"/>
                  <a:pt x="269" y="493"/>
                </a:cubicBezTo>
                <a:close/>
                <a:moveTo>
                  <a:pt x="194" y="493"/>
                </a:moveTo>
                <a:cubicBezTo>
                  <a:pt x="198" y="492"/>
                  <a:pt x="198" y="496"/>
                  <a:pt x="202" y="494"/>
                </a:cubicBezTo>
                <a:cubicBezTo>
                  <a:pt x="202" y="496"/>
                  <a:pt x="200" y="495"/>
                  <a:pt x="199" y="496"/>
                </a:cubicBezTo>
                <a:cubicBezTo>
                  <a:pt x="200" y="499"/>
                  <a:pt x="199" y="501"/>
                  <a:pt x="196" y="501"/>
                </a:cubicBezTo>
                <a:cubicBezTo>
                  <a:pt x="197" y="496"/>
                  <a:pt x="193" y="496"/>
                  <a:pt x="194" y="493"/>
                </a:cubicBezTo>
                <a:close/>
                <a:moveTo>
                  <a:pt x="218" y="494"/>
                </a:moveTo>
                <a:cubicBezTo>
                  <a:pt x="220" y="494"/>
                  <a:pt x="221" y="494"/>
                  <a:pt x="222" y="494"/>
                </a:cubicBezTo>
                <a:cubicBezTo>
                  <a:pt x="222" y="495"/>
                  <a:pt x="222" y="496"/>
                  <a:pt x="222" y="497"/>
                </a:cubicBezTo>
                <a:cubicBezTo>
                  <a:pt x="221" y="497"/>
                  <a:pt x="220" y="497"/>
                  <a:pt x="219" y="497"/>
                </a:cubicBezTo>
                <a:cubicBezTo>
                  <a:pt x="219" y="496"/>
                  <a:pt x="218" y="495"/>
                  <a:pt x="218" y="494"/>
                </a:cubicBezTo>
                <a:close/>
                <a:moveTo>
                  <a:pt x="261" y="508"/>
                </a:moveTo>
                <a:cubicBezTo>
                  <a:pt x="261" y="504"/>
                  <a:pt x="262" y="502"/>
                  <a:pt x="266" y="502"/>
                </a:cubicBezTo>
                <a:cubicBezTo>
                  <a:pt x="265" y="507"/>
                  <a:pt x="263" y="509"/>
                  <a:pt x="269" y="507"/>
                </a:cubicBezTo>
                <a:cubicBezTo>
                  <a:pt x="268" y="512"/>
                  <a:pt x="265" y="509"/>
                  <a:pt x="261" y="508"/>
                </a:cubicBezTo>
                <a:close/>
                <a:moveTo>
                  <a:pt x="315" y="508"/>
                </a:moveTo>
                <a:cubicBezTo>
                  <a:pt x="311" y="508"/>
                  <a:pt x="307" y="508"/>
                  <a:pt x="305" y="505"/>
                </a:cubicBezTo>
                <a:cubicBezTo>
                  <a:pt x="304" y="499"/>
                  <a:pt x="319" y="501"/>
                  <a:pt x="315" y="508"/>
                </a:cubicBezTo>
                <a:close/>
                <a:moveTo>
                  <a:pt x="137" y="523"/>
                </a:moveTo>
                <a:cubicBezTo>
                  <a:pt x="137" y="521"/>
                  <a:pt x="135" y="522"/>
                  <a:pt x="134" y="521"/>
                </a:cubicBezTo>
                <a:cubicBezTo>
                  <a:pt x="134" y="519"/>
                  <a:pt x="136" y="520"/>
                  <a:pt x="138" y="520"/>
                </a:cubicBezTo>
                <a:cubicBezTo>
                  <a:pt x="140" y="525"/>
                  <a:pt x="130" y="527"/>
                  <a:pt x="137" y="529"/>
                </a:cubicBezTo>
                <a:cubicBezTo>
                  <a:pt x="136" y="534"/>
                  <a:pt x="133" y="527"/>
                  <a:pt x="131" y="528"/>
                </a:cubicBezTo>
                <a:cubicBezTo>
                  <a:pt x="132" y="525"/>
                  <a:pt x="133" y="522"/>
                  <a:pt x="137" y="523"/>
                </a:cubicBezTo>
                <a:close/>
                <a:moveTo>
                  <a:pt x="124" y="521"/>
                </a:moveTo>
                <a:cubicBezTo>
                  <a:pt x="125" y="521"/>
                  <a:pt x="127" y="521"/>
                  <a:pt x="129" y="521"/>
                </a:cubicBezTo>
                <a:cubicBezTo>
                  <a:pt x="129" y="523"/>
                  <a:pt x="129" y="524"/>
                  <a:pt x="129" y="526"/>
                </a:cubicBezTo>
                <a:cubicBezTo>
                  <a:pt x="127" y="526"/>
                  <a:pt x="125" y="526"/>
                  <a:pt x="122" y="526"/>
                </a:cubicBezTo>
                <a:cubicBezTo>
                  <a:pt x="123" y="525"/>
                  <a:pt x="124" y="523"/>
                  <a:pt x="124" y="521"/>
                </a:cubicBezTo>
                <a:close/>
                <a:moveTo>
                  <a:pt x="200" y="526"/>
                </a:moveTo>
                <a:cubicBezTo>
                  <a:pt x="200" y="526"/>
                  <a:pt x="200" y="524"/>
                  <a:pt x="200" y="524"/>
                </a:cubicBezTo>
                <a:cubicBezTo>
                  <a:pt x="205" y="528"/>
                  <a:pt x="197" y="528"/>
                  <a:pt x="196" y="528"/>
                </a:cubicBezTo>
                <a:cubicBezTo>
                  <a:pt x="196" y="528"/>
                  <a:pt x="197" y="524"/>
                  <a:pt x="197" y="524"/>
                </a:cubicBezTo>
                <a:cubicBezTo>
                  <a:pt x="198" y="524"/>
                  <a:pt x="199" y="526"/>
                  <a:pt x="200" y="526"/>
                </a:cubicBezTo>
                <a:close/>
                <a:moveTo>
                  <a:pt x="215" y="526"/>
                </a:moveTo>
                <a:cubicBezTo>
                  <a:pt x="211" y="523"/>
                  <a:pt x="218" y="526"/>
                  <a:pt x="220" y="526"/>
                </a:cubicBezTo>
                <a:cubicBezTo>
                  <a:pt x="220" y="528"/>
                  <a:pt x="219" y="532"/>
                  <a:pt x="222" y="532"/>
                </a:cubicBezTo>
                <a:cubicBezTo>
                  <a:pt x="221" y="537"/>
                  <a:pt x="218" y="531"/>
                  <a:pt x="215" y="532"/>
                </a:cubicBezTo>
                <a:cubicBezTo>
                  <a:pt x="215" y="530"/>
                  <a:pt x="217" y="530"/>
                  <a:pt x="217" y="528"/>
                </a:cubicBezTo>
                <a:cubicBezTo>
                  <a:pt x="217" y="526"/>
                  <a:pt x="216" y="526"/>
                  <a:pt x="215" y="526"/>
                </a:cubicBezTo>
                <a:close/>
                <a:moveTo>
                  <a:pt x="354" y="547"/>
                </a:moveTo>
                <a:cubicBezTo>
                  <a:pt x="355" y="551"/>
                  <a:pt x="357" y="545"/>
                  <a:pt x="360" y="547"/>
                </a:cubicBezTo>
                <a:cubicBezTo>
                  <a:pt x="363" y="552"/>
                  <a:pt x="361" y="554"/>
                  <a:pt x="361" y="559"/>
                </a:cubicBezTo>
                <a:cubicBezTo>
                  <a:pt x="360" y="565"/>
                  <a:pt x="357" y="553"/>
                  <a:pt x="361" y="554"/>
                </a:cubicBezTo>
                <a:cubicBezTo>
                  <a:pt x="359" y="552"/>
                  <a:pt x="355" y="552"/>
                  <a:pt x="352" y="550"/>
                </a:cubicBezTo>
                <a:cubicBezTo>
                  <a:pt x="350" y="548"/>
                  <a:pt x="349" y="548"/>
                  <a:pt x="344" y="550"/>
                </a:cubicBezTo>
                <a:cubicBezTo>
                  <a:pt x="342" y="550"/>
                  <a:pt x="343" y="553"/>
                  <a:pt x="343" y="554"/>
                </a:cubicBezTo>
                <a:cubicBezTo>
                  <a:pt x="341" y="555"/>
                  <a:pt x="338" y="548"/>
                  <a:pt x="336" y="553"/>
                </a:cubicBezTo>
                <a:cubicBezTo>
                  <a:pt x="334" y="552"/>
                  <a:pt x="334" y="550"/>
                  <a:pt x="336" y="550"/>
                </a:cubicBezTo>
                <a:cubicBezTo>
                  <a:pt x="334" y="549"/>
                  <a:pt x="336" y="546"/>
                  <a:pt x="336" y="547"/>
                </a:cubicBezTo>
                <a:cubicBezTo>
                  <a:pt x="335" y="545"/>
                  <a:pt x="334" y="545"/>
                  <a:pt x="333" y="543"/>
                </a:cubicBezTo>
                <a:cubicBezTo>
                  <a:pt x="332" y="543"/>
                  <a:pt x="333" y="541"/>
                  <a:pt x="332" y="540"/>
                </a:cubicBezTo>
                <a:cubicBezTo>
                  <a:pt x="331" y="539"/>
                  <a:pt x="331" y="537"/>
                  <a:pt x="329" y="534"/>
                </a:cubicBezTo>
                <a:cubicBezTo>
                  <a:pt x="328" y="534"/>
                  <a:pt x="327" y="534"/>
                  <a:pt x="327" y="535"/>
                </a:cubicBezTo>
                <a:cubicBezTo>
                  <a:pt x="323" y="533"/>
                  <a:pt x="333" y="531"/>
                  <a:pt x="337" y="532"/>
                </a:cubicBezTo>
                <a:cubicBezTo>
                  <a:pt x="337" y="535"/>
                  <a:pt x="339" y="540"/>
                  <a:pt x="334" y="539"/>
                </a:cubicBezTo>
                <a:cubicBezTo>
                  <a:pt x="337" y="542"/>
                  <a:pt x="338" y="537"/>
                  <a:pt x="342" y="540"/>
                </a:cubicBezTo>
                <a:cubicBezTo>
                  <a:pt x="342" y="539"/>
                  <a:pt x="340" y="539"/>
                  <a:pt x="339" y="539"/>
                </a:cubicBezTo>
                <a:cubicBezTo>
                  <a:pt x="342" y="536"/>
                  <a:pt x="339" y="533"/>
                  <a:pt x="339" y="529"/>
                </a:cubicBezTo>
                <a:cubicBezTo>
                  <a:pt x="342" y="527"/>
                  <a:pt x="341" y="532"/>
                  <a:pt x="342" y="532"/>
                </a:cubicBezTo>
                <a:cubicBezTo>
                  <a:pt x="344" y="534"/>
                  <a:pt x="347" y="532"/>
                  <a:pt x="348" y="534"/>
                </a:cubicBezTo>
                <a:cubicBezTo>
                  <a:pt x="349" y="537"/>
                  <a:pt x="347" y="537"/>
                  <a:pt x="347" y="540"/>
                </a:cubicBezTo>
                <a:cubicBezTo>
                  <a:pt x="348" y="542"/>
                  <a:pt x="351" y="542"/>
                  <a:pt x="351" y="545"/>
                </a:cubicBezTo>
                <a:cubicBezTo>
                  <a:pt x="354" y="546"/>
                  <a:pt x="354" y="542"/>
                  <a:pt x="359" y="543"/>
                </a:cubicBezTo>
                <a:cubicBezTo>
                  <a:pt x="358" y="545"/>
                  <a:pt x="357" y="547"/>
                  <a:pt x="354" y="547"/>
                </a:cubicBezTo>
                <a:close/>
                <a:moveTo>
                  <a:pt x="131" y="532"/>
                </a:moveTo>
                <a:cubicBezTo>
                  <a:pt x="131" y="533"/>
                  <a:pt x="135" y="535"/>
                  <a:pt x="136" y="535"/>
                </a:cubicBezTo>
                <a:cubicBezTo>
                  <a:pt x="136" y="530"/>
                  <a:pt x="130" y="530"/>
                  <a:pt x="131" y="532"/>
                </a:cubicBezTo>
                <a:close/>
                <a:moveTo>
                  <a:pt x="197" y="532"/>
                </a:moveTo>
                <a:cubicBezTo>
                  <a:pt x="199" y="532"/>
                  <a:pt x="201" y="532"/>
                  <a:pt x="202" y="532"/>
                </a:cubicBezTo>
                <a:cubicBezTo>
                  <a:pt x="202" y="533"/>
                  <a:pt x="202" y="534"/>
                  <a:pt x="202" y="535"/>
                </a:cubicBezTo>
                <a:cubicBezTo>
                  <a:pt x="201" y="535"/>
                  <a:pt x="199" y="535"/>
                  <a:pt x="198" y="535"/>
                </a:cubicBezTo>
                <a:cubicBezTo>
                  <a:pt x="198" y="534"/>
                  <a:pt x="197" y="533"/>
                  <a:pt x="197" y="532"/>
                </a:cubicBezTo>
                <a:close/>
                <a:moveTo>
                  <a:pt x="287" y="539"/>
                </a:moveTo>
                <a:cubicBezTo>
                  <a:pt x="292" y="539"/>
                  <a:pt x="294" y="537"/>
                  <a:pt x="293" y="532"/>
                </a:cubicBezTo>
                <a:cubicBezTo>
                  <a:pt x="289" y="532"/>
                  <a:pt x="287" y="535"/>
                  <a:pt x="287" y="539"/>
                </a:cubicBezTo>
                <a:close/>
                <a:moveTo>
                  <a:pt x="2043" y="534"/>
                </a:moveTo>
                <a:cubicBezTo>
                  <a:pt x="2044" y="534"/>
                  <a:pt x="2045" y="534"/>
                  <a:pt x="2046" y="534"/>
                </a:cubicBezTo>
                <a:cubicBezTo>
                  <a:pt x="2046" y="535"/>
                  <a:pt x="2046" y="536"/>
                  <a:pt x="2046" y="537"/>
                </a:cubicBezTo>
                <a:cubicBezTo>
                  <a:pt x="2045" y="537"/>
                  <a:pt x="2044" y="537"/>
                  <a:pt x="2043" y="537"/>
                </a:cubicBezTo>
                <a:cubicBezTo>
                  <a:pt x="2043" y="536"/>
                  <a:pt x="2043" y="535"/>
                  <a:pt x="2043" y="534"/>
                </a:cubicBezTo>
                <a:close/>
                <a:moveTo>
                  <a:pt x="133" y="539"/>
                </a:moveTo>
                <a:cubicBezTo>
                  <a:pt x="134" y="539"/>
                  <a:pt x="135" y="539"/>
                  <a:pt x="136" y="539"/>
                </a:cubicBezTo>
                <a:cubicBezTo>
                  <a:pt x="137" y="542"/>
                  <a:pt x="134" y="542"/>
                  <a:pt x="131" y="542"/>
                </a:cubicBezTo>
                <a:cubicBezTo>
                  <a:pt x="132" y="540"/>
                  <a:pt x="133" y="540"/>
                  <a:pt x="133" y="539"/>
                </a:cubicBezTo>
                <a:close/>
                <a:moveTo>
                  <a:pt x="271" y="540"/>
                </a:moveTo>
                <a:cubicBezTo>
                  <a:pt x="274" y="539"/>
                  <a:pt x="277" y="543"/>
                  <a:pt x="274" y="545"/>
                </a:cubicBezTo>
                <a:cubicBezTo>
                  <a:pt x="273" y="546"/>
                  <a:pt x="273" y="543"/>
                  <a:pt x="274" y="543"/>
                </a:cubicBezTo>
                <a:cubicBezTo>
                  <a:pt x="273" y="543"/>
                  <a:pt x="274" y="542"/>
                  <a:pt x="273" y="542"/>
                </a:cubicBezTo>
                <a:cubicBezTo>
                  <a:pt x="271" y="542"/>
                  <a:pt x="268" y="537"/>
                  <a:pt x="271" y="540"/>
                </a:cubicBezTo>
                <a:close/>
                <a:moveTo>
                  <a:pt x="316" y="545"/>
                </a:moveTo>
                <a:cubicBezTo>
                  <a:pt x="316" y="542"/>
                  <a:pt x="318" y="537"/>
                  <a:pt x="313" y="539"/>
                </a:cubicBezTo>
                <a:cubicBezTo>
                  <a:pt x="313" y="542"/>
                  <a:pt x="314" y="544"/>
                  <a:pt x="316" y="545"/>
                </a:cubicBezTo>
                <a:close/>
                <a:moveTo>
                  <a:pt x="206" y="543"/>
                </a:moveTo>
                <a:cubicBezTo>
                  <a:pt x="206" y="544"/>
                  <a:pt x="209" y="545"/>
                  <a:pt x="209" y="545"/>
                </a:cubicBezTo>
                <a:cubicBezTo>
                  <a:pt x="210" y="546"/>
                  <a:pt x="208" y="547"/>
                  <a:pt x="208" y="547"/>
                </a:cubicBezTo>
                <a:cubicBezTo>
                  <a:pt x="209" y="549"/>
                  <a:pt x="212" y="550"/>
                  <a:pt x="210" y="553"/>
                </a:cubicBezTo>
                <a:cubicBezTo>
                  <a:pt x="207" y="551"/>
                  <a:pt x="206" y="547"/>
                  <a:pt x="206" y="543"/>
                </a:cubicBezTo>
                <a:close/>
                <a:moveTo>
                  <a:pt x="219" y="545"/>
                </a:moveTo>
                <a:cubicBezTo>
                  <a:pt x="219" y="543"/>
                  <a:pt x="223" y="544"/>
                  <a:pt x="226" y="543"/>
                </a:cubicBezTo>
                <a:cubicBezTo>
                  <a:pt x="226" y="544"/>
                  <a:pt x="226" y="545"/>
                  <a:pt x="226" y="547"/>
                </a:cubicBezTo>
                <a:cubicBezTo>
                  <a:pt x="224" y="546"/>
                  <a:pt x="224" y="547"/>
                  <a:pt x="224" y="548"/>
                </a:cubicBezTo>
                <a:cubicBezTo>
                  <a:pt x="222" y="547"/>
                  <a:pt x="222" y="544"/>
                  <a:pt x="219" y="545"/>
                </a:cubicBezTo>
                <a:close/>
                <a:moveTo>
                  <a:pt x="260" y="561"/>
                </a:moveTo>
                <a:cubicBezTo>
                  <a:pt x="260" y="562"/>
                  <a:pt x="262" y="562"/>
                  <a:pt x="264" y="562"/>
                </a:cubicBezTo>
                <a:cubicBezTo>
                  <a:pt x="263" y="567"/>
                  <a:pt x="258" y="566"/>
                  <a:pt x="259" y="561"/>
                </a:cubicBezTo>
                <a:cubicBezTo>
                  <a:pt x="252" y="560"/>
                  <a:pt x="251" y="563"/>
                  <a:pt x="246" y="561"/>
                </a:cubicBezTo>
                <a:cubicBezTo>
                  <a:pt x="244" y="562"/>
                  <a:pt x="244" y="564"/>
                  <a:pt x="241" y="564"/>
                </a:cubicBezTo>
                <a:cubicBezTo>
                  <a:pt x="243" y="562"/>
                  <a:pt x="242" y="557"/>
                  <a:pt x="242" y="553"/>
                </a:cubicBezTo>
                <a:cubicBezTo>
                  <a:pt x="246" y="554"/>
                  <a:pt x="246" y="550"/>
                  <a:pt x="250" y="551"/>
                </a:cubicBezTo>
                <a:cubicBezTo>
                  <a:pt x="250" y="554"/>
                  <a:pt x="252" y="555"/>
                  <a:pt x="252" y="558"/>
                </a:cubicBezTo>
                <a:cubicBezTo>
                  <a:pt x="257" y="556"/>
                  <a:pt x="254" y="555"/>
                  <a:pt x="253" y="551"/>
                </a:cubicBezTo>
                <a:cubicBezTo>
                  <a:pt x="255" y="551"/>
                  <a:pt x="255" y="553"/>
                  <a:pt x="257" y="553"/>
                </a:cubicBezTo>
                <a:cubicBezTo>
                  <a:pt x="261" y="552"/>
                  <a:pt x="260" y="547"/>
                  <a:pt x="261" y="547"/>
                </a:cubicBezTo>
                <a:cubicBezTo>
                  <a:pt x="264" y="545"/>
                  <a:pt x="264" y="549"/>
                  <a:pt x="265" y="550"/>
                </a:cubicBezTo>
                <a:cubicBezTo>
                  <a:pt x="266" y="550"/>
                  <a:pt x="273" y="546"/>
                  <a:pt x="278" y="548"/>
                </a:cubicBezTo>
                <a:cubicBezTo>
                  <a:pt x="279" y="552"/>
                  <a:pt x="278" y="558"/>
                  <a:pt x="277" y="562"/>
                </a:cubicBezTo>
                <a:cubicBezTo>
                  <a:pt x="270" y="563"/>
                  <a:pt x="265" y="562"/>
                  <a:pt x="260" y="561"/>
                </a:cubicBezTo>
                <a:close/>
                <a:moveTo>
                  <a:pt x="182" y="554"/>
                </a:moveTo>
                <a:cubicBezTo>
                  <a:pt x="184" y="552"/>
                  <a:pt x="184" y="549"/>
                  <a:pt x="188" y="550"/>
                </a:cubicBezTo>
                <a:cubicBezTo>
                  <a:pt x="187" y="551"/>
                  <a:pt x="186" y="554"/>
                  <a:pt x="189" y="554"/>
                </a:cubicBezTo>
                <a:cubicBezTo>
                  <a:pt x="190" y="557"/>
                  <a:pt x="185" y="557"/>
                  <a:pt x="184" y="559"/>
                </a:cubicBezTo>
                <a:cubicBezTo>
                  <a:pt x="183" y="561"/>
                  <a:pt x="185" y="564"/>
                  <a:pt x="183" y="564"/>
                </a:cubicBezTo>
                <a:cubicBezTo>
                  <a:pt x="182" y="564"/>
                  <a:pt x="181" y="564"/>
                  <a:pt x="179" y="564"/>
                </a:cubicBezTo>
                <a:cubicBezTo>
                  <a:pt x="179" y="562"/>
                  <a:pt x="179" y="560"/>
                  <a:pt x="179" y="558"/>
                </a:cubicBezTo>
                <a:cubicBezTo>
                  <a:pt x="183" y="561"/>
                  <a:pt x="184" y="557"/>
                  <a:pt x="187" y="556"/>
                </a:cubicBezTo>
                <a:cubicBezTo>
                  <a:pt x="187" y="554"/>
                  <a:pt x="184" y="555"/>
                  <a:pt x="182" y="554"/>
                </a:cubicBezTo>
                <a:close/>
                <a:moveTo>
                  <a:pt x="208" y="559"/>
                </a:moveTo>
                <a:cubicBezTo>
                  <a:pt x="208" y="561"/>
                  <a:pt x="204" y="561"/>
                  <a:pt x="204" y="562"/>
                </a:cubicBezTo>
                <a:cubicBezTo>
                  <a:pt x="203" y="564"/>
                  <a:pt x="208" y="566"/>
                  <a:pt x="207" y="570"/>
                </a:cubicBezTo>
                <a:cubicBezTo>
                  <a:pt x="203" y="567"/>
                  <a:pt x="198" y="572"/>
                  <a:pt x="193" y="573"/>
                </a:cubicBezTo>
                <a:cubicBezTo>
                  <a:pt x="194" y="569"/>
                  <a:pt x="189" y="570"/>
                  <a:pt x="188" y="569"/>
                </a:cubicBezTo>
                <a:cubicBezTo>
                  <a:pt x="188" y="564"/>
                  <a:pt x="192" y="564"/>
                  <a:pt x="196" y="562"/>
                </a:cubicBezTo>
                <a:cubicBezTo>
                  <a:pt x="195" y="560"/>
                  <a:pt x="190" y="561"/>
                  <a:pt x="192" y="556"/>
                </a:cubicBezTo>
                <a:cubicBezTo>
                  <a:pt x="196" y="558"/>
                  <a:pt x="197" y="555"/>
                  <a:pt x="202" y="558"/>
                </a:cubicBezTo>
                <a:cubicBezTo>
                  <a:pt x="201" y="560"/>
                  <a:pt x="199" y="560"/>
                  <a:pt x="199" y="562"/>
                </a:cubicBezTo>
                <a:cubicBezTo>
                  <a:pt x="204" y="563"/>
                  <a:pt x="204" y="559"/>
                  <a:pt x="208" y="559"/>
                </a:cubicBezTo>
                <a:close/>
                <a:moveTo>
                  <a:pt x="168" y="562"/>
                </a:moveTo>
                <a:cubicBezTo>
                  <a:pt x="170" y="564"/>
                  <a:pt x="173" y="565"/>
                  <a:pt x="173" y="569"/>
                </a:cubicBezTo>
                <a:cubicBezTo>
                  <a:pt x="171" y="569"/>
                  <a:pt x="169" y="569"/>
                  <a:pt x="167" y="569"/>
                </a:cubicBezTo>
                <a:cubicBezTo>
                  <a:pt x="168" y="567"/>
                  <a:pt x="168" y="565"/>
                  <a:pt x="168" y="562"/>
                </a:cubicBezTo>
                <a:close/>
                <a:moveTo>
                  <a:pt x="279" y="570"/>
                </a:moveTo>
                <a:cubicBezTo>
                  <a:pt x="280" y="566"/>
                  <a:pt x="273" y="563"/>
                  <a:pt x="272" y="567"/>
                </a:cubicBezTo>
                <a:cubicBezTo>
                  <a:pt x="274" y="568"/>
                  <a:pt x="276" y="570"/>
                  <a:pt x="279" y="570"/>
                </a:cubicBezTo>
                <a:close/>
                <a:moveTo>
                  <a:pt x="264" y="570"/>
                </a:moveTo>
                <a:cubicBezTo>
                  <a:pt x="267" y="570"/>
                  <a:pt x="267" y="578"/>
                  <a:pt x="263" y="575"/>
                </a:cubicBezTo>
                <a:cubicBezTo>
                  <a:pt x="263" y="574"/>
                  <a:pt x="262" y="573"/>
                  <a:pt x="262" y="572"/>
                </a:cubicBezTo>
                <a:cubicBezTo>
                  <a:pt x="264" y="572"/>
                  <a:pt x="264" y="571"/>
                  <a:pt x="264" y="570"/>
                </a:cubicBezTo>
                <a:close/>
                <a:moveTo>
                  <a:pt x="188" y="583"/>
                </a:moveTo>
                <a:cubicBezTo>
                  <a:pt x="187" y="585"/>
                  <a:pt x="187" y="589"/>
                  <a:pt x="186" y="591"/>
                </a:cubicBezTo>
                <a:cubicBezTo>
                  <a:pt x="187" y="593"/>
                  <a:pt x="189" y="593"/>
                  <a:pt x="189" y="596"/>
                </a:cubicBezTo>
                <a:cubicBezTo>
                  <a:pt x="188" y="595"/>
                  <a:pt x="187" y="594"/>
                  <a:pt x="186" y="594"/>
                </a:cubicBezTo>
                <a:cubicBezTo>
                  <a:pt x="183" y="594"/>
                  <a:pt x="185" y="598"/>
                  <a:pt x="184" y="600"/>
                </a:cubicBezTo>
                <a:cubicBezTo>
                  <a:pt x="183" y="602"/>
                  <a:pt x="180" y="602"/>
                  <a:pt x="178" y="604"/>
                </a:cubicBezTo>
                <a:cubicBezTo>
                  <a:pt x="177" y="605"/>
                  <a:pt x="175" y="607"/>
                  <a:pt x="173" y="608"/>
                </a:cubicBezTo>
                <a:cubicBezTo>
                  <a:pt x="168" y="609"/>
                  <a:pt x="177" y="604"/>
                  <a:pt x="172" y="604"/>
                </a:cubicBezTo>
                <a:cubicBezTo>
                  <a:pt x="172" y="601"/>
                  <a:pt x="174" y="604"/>
                  <a:pt x="176" y="604"/>
                </a:cubicBezTo>
                <a:cubicBezTo>
                  <a:pt x="177" y="599"/>
                  <a:pt x="172" y="601"/>
                  <a:pt x="173" y="596"/>
                </a:cubicBezTo>
                <a:cubicBezTo>
                  <a:pt x="182" y="600"/>
                  <a:pt x="172" y="591"/>
                  <a:pt x="182" y="593"/>
                </a:cubicBezTo>
                <a:cubicBezTo>
                  <a:pt x="180" y="590"/>
                  <a:pt x="180" y="589"/>
                  <a:pt x="184" y="588"/>
                </a:cubicBezTo>
                <a:cubicBezTo>
                  <a:pt x="183" y="586"/>
                  <a:pt x="182" y="586"/>
                  <a:pt x="182" y="585"/>
                </a:cubicBezTo>
                <a:cubicBezTo>
                  <a:pt x="180" y="585"/>
                  <a:pt x="180" y="588"/>
                  <a:pt x="179" y="589"/>
                </a:cubicBezTo>
                <a:cubicBezTo>
                  <a:pt x="176" y="591"/>
                  <a:pt x="171" y="589"/>
                  <a:pt x="169" y="593"/>
                </a:cubicBezTo>
                <a:cubicBezTo>
                  <a:pt x="166" y="592"/>
                  <a:pt x="171" y="589"/>
                  <a:pt x="169" y="585"/>
                </a:cubicBezTo>
                <a:cubicBezTo>
                  <a:pt x="174" y="584"/>
                  <a:pt x="174" y="580"/>
                  <a:pt x="180" y="583"/>
                </a:cubicBezTo>
                <a:cubicBezTo>
                  <a:pt x="179" y="580"/>
                  <a:pt x="175" y="580"/>
                  <a:pt x="170" y="580"/>
                </a:cubicBezTo>
                <a:cubicBezTo>
                  <a:pt x="170" y="577"/>
                  <a:pt x="175" y="578"/>
                  <a:pt x="173" y="573"/>
                </a:cubicBezTo>
                <a:cubicBezTo>
                  <a:pt x="177" y="572"/>
                  <a:pt x="176" y="576"/>
                  <a:pt x="177" y="577"/>
                </a:cubicBezTo>
                <a:cubicBezTo>
                  <a:pt x="179" y="578"/>
                  <a:pt x="183" y="576"/>
                  <a:pt x="180" y="578"/>
                </a:cubicBezTo>
                <a:cubicBezTo>
                  <a:pt x="181" y="580"/>
                  <a:pt x="182" y="579"/>
                  <a:pt x="182" y="578"/>
                </a:cubicBezTo>
                <a:cubicBezTo>
                  <a:pt x="184" y="580"/>
                  <a:pt x="185" y="583"/>
                  <a:pt x="188" y="583"/>
                </a:cubicBezTo>
                <a:close/>
                <a:moveTo>
                  <a:pt x="167" y="583"/>
                </a:moveTo>
                <a:cubicBezTo>
                  <a:pt x="169" y="583"/>
                  <a:pt x="168" y="574"/>
                  <a:pt x="166" y="580"/>
                </a:cubicBezTo>
                <a:cubicBezTo>
                  <a:pt x="165" y="581"/>
                  <a:pt x="166" y="583"/>
                  <a:pt x="167" y="583"/>
                </a:cubicBezTo>
                <a:close/>
                <a:moveTo>
                  <a:pt x="1902" y="581"/>
                </a:moveTo>
                <a:cubicBezTo>
                  <a:pt x="1906" y="582"/>
                  <a:pt x="1910" y="582"/>
                  <a:pt x="1910" y="578"/>
                </a:cubicBezTo>
                <a:cubicBezTo>
                  <a:pt x="1907" y="579"/>
                  <a:pt x="1900" y="576"/>
                  <a:pt x="1902" y="581"/>
                </a:cubicBezTo>
                <a:close/>
                <a:moveTo>
                  <a:pt x="153" y="586"/>
                </a:moveTo>
                <a:cubicBezTo>
                  <a:pt x="153" y="584"/>
                  <a:pt x="155" y="585"/>
                  <a:pt x="155" y="586"/>
                </a:cubicBezTo>
                <a:cubicBezTo>
                  <a:pt x="160" y="588"/>
                  <a:pt x="156" y="581"/>
                  <a:pt x="161" y="583"/>
                </a:cubicBezTo>
                <a:cubicBezTo>
                  <a:pt x="161" y="586"/>
                  <a:pt x="160" y="586"/>
                  <a:pt x="160" y="588"/>
                </a:cubicBezTo>
                <a:cubicBezTo>
                  <a:pt x="165" y="590"/>
                  <a:pt x="161" y="583"/>
                  <a:pt x="166" y="585"/>
                </a:cubicBezTo>
                <a:cubicBezTo>
                  <a:pt x="166" y="586"/>
                  <a:pt x="166" y="588"/>
                  <a:pt x="166" y="589"/>
                </a:cubicBezTo>
                <a:cubicBezTo>
                  <a:pt x="161" y="588"/>
                  <a:pt x="159" y="590"/>
                  <a:pt x="155" y="591"/>
                </a:cubicBezTo>
                <a:cubicBezTo>
                  <a:pt x="155" y="589"/>
                  <a:pt x="155" y="586"/>
                  <a:pt x="153" y="586"/>
                </a:cubicBezTo>
                <a:close/>
                <a:moveTo>
                  <a:pt x="142" y="589"/>
                </a:moveTo>
                <a:cubicBezTo>
                  <a:pt x="143" y="591"/>
                  <a:pt x="151" y="589"/>
                  <a:pt x="145" y="586"/>
                </a:cubicBezTo>
                <a:cubicBezTo>
                  <a:pt x="146" y="587"/>
                  <a:pt x="141" y="589"/>
                  <a:pt x="142" y="589"/>
                </a:cubicBezTo>
                <a:close/>
                <a:moveTo>
                  <a:pt x="154" y="599"/>
                </a:moveTo>
                <a:cubicBezTo>
                  <a:pt x="156" y="595"/>
                  <a:pt x="159" y="591"/>
                  <a:pt x="166" y="591"/>
                </a:cubicBezTo>
                <a:cubicBezTo>
                  <a:pt x="167" y="595"/>
                  <a:pt x="157" y="596"/>
                  <a:pt x="163" y="600"/>
                </a:cubicBezTo>
                <a:cubicBezTo>
                  <a:pt x="163" y="602"/>
                  <a:pt x="162" y="601"/>
                  <a:pt x="162" y="600"/>
                </a:cubicBezTo>
                <a:cubicBezTo>
                  <a:pt x="157" y="599"/>
                  <a:pt x="158" y="601"/>
                  <a:pt x="154" y="599"/>
                </a:cubicBezTo>
                <a:close/>
                <a:moveTo>
                  <a:pt x="1974" y="607"/>
                </a:moveTo>
                <a:cubicBezTo>
                  <a:pt x="1976" y="609"/>
                  <a:pt x="1984" y="609"/>
                  <a:pt x="1983" y="604"/>
                </a:cubicBezTo>
                <a:cubicBezTo>
                  <a:pt x="1979" y="604"/>
                  <a:pt x="1974" y="603"/>
                  <a:pt x="1974" y="607"/>
                </a:cubicBezTo>
                <a:close/>
                <a:moveTo>
                  <a:pt x="158" y="623"/>
                </a:moveTo>
                <a:cubicBezTo>
                  <a:pt x="159" y="623"/>
                  <a:pt x="160" y="623"/>
                  <a:pt x="161" y="623"/>
                </a:cubicBezTo>
                <a:cubicBezTo>
                  <a:pt x="161" y="624"/>
                  <a:pt x="161" y="625"/>
                  <a:pt x="161" y="626"/>
                </a:cubicBezTo>
                <a:cubicBezTo>
                  <a:pt x="160" y="626"/>
                  <a:pt x="159" y="626"/>
                  <a:pt x="158" y="626"/>
                </a:cubicBezTo>
                <a:cubicBezTo>
                  <a:pt x="158" y="625"/>
                  <a:pt x="158" y="624"/>
                  <a:pt x="158" y="623"/>
                </a:cubicBezTo>
                <a:close/>
                <a:moveTo>
                  <a:pt x="1972" y="640"/>
                </a:moveTo>
                <a:cubicBezTo>
                  <a:pt x="1971" y="640"/>
                  <a:pt x="1970" y="639"/>
                  <a:pt x="1969" y="639"/>
                </a:cubicBezTo>
                <a:cubicBezTo>
                  <a:pt x="1964" y="642"/>
                  <a:pt x="1972" y="644"/>
                  <a:pt x="1972" y="640"/>
                </a:cubicBezTo>
                <a:close/>
                <a:moveTo>
                  <a:pt x="46" y="677"/>
                </a:moveTo>
                <a:cubicBezTo>
                  <a:pt x="47" y="675"/>
                  <a:pt x="51" y="675"/>
                  <a:pt x="54" y="677"/>
                </a:cubicBezTo>
                <a:cubicBezTo>
                  <a:pt x="54" y="679"/>
                  <a:pt x="49" y="678"/>
                  <a:pt x="51" y="683"/>
                </a:cubicBezTo>
                <a:cubicBezTo>
                  <a:pt x="45" y="684"/>
                  <a:pt x="43" y="681"/>
                  <a:pt x="43" y="677"/>
                </a:cubicBezTo>
                <a:cubicBezTo>
                  <a:pt x="45" y="677"/>
                  <a:pt x="44" y="680"/>
                  <a:pt x="46" y="680"/>
                </a:cubicBezTo>
                <a:cubicBezTo>
                  <a:pt x="48" y="679"/>
                  <a:pt x="48" y="677"/>
                  <a:pt x="46" y="677"/>
                </a:cubicBezTo>
                <a:close/>
                <a:moveTo>
                  <a:pt x="96" y="699"/>
                </a:moveTo>
                <a:cubicBezTo>
                  <a:pt x="95" y="697"/>
                  <a:pt x="94" y="695"/>
                  <a:pt x="92" y="694"/>
                </a:cubicBezTo>
                <a:cubicBezTo>
                  <a:pt x="92" y="696"/>
                  <a:pt x="95" y="703"/>
                  <a:pt x="96" y="699"/>
                </a:cubicBezTo>
                <a:close/>
                <a:moveTo>
                  <a:pt x="61" y="715"/>
                </a:moveTo>
                <a:cubicBezTo>
                  <a:pt x="60" y="712"/>
                  <a:pt x="63" y="711"/>
                  <a:pt x="64" y="710"/>
                </a:cubicBezTo>
                <a:cubicBezTo>
                  <a:pt x="61" y="708"/>
                  <a:pt x="57" y="714"/>
                  <a:pt x="61" y="715"/>
                </a:cubicBezTo>
                <a:close/>
                <a:moveTo>
                  <a:pt x="71" y="711"/>
                </a:moveTo>
                <a:cubicBezTo>
                  <a:pt x="72" y="711"/>
                  <a:pt x="73" y="711"/>
                  <a:pt x="74" y="711"/>
                </a:cubicBezTo>
                <a:cubicBezTo>
                  <a:pt x="74" y="713"/>
                  <a:pt x="74" y="714"/>
                  <a:pt x="74" y="715"/>
                </a:cubicBezTo>
                <a:cubicBezTo>
                  <a:pt x="73" y="715"/>
                  <a:pt x="72" y="715"/>
                  <a:pt x="71" y="715"/>
                </a:cubicBezTo>
                <a:cubicBezTo>
                  <a:pt x="71" y="714"/>
                  <a:pt x="71" y="713"/>
                  <a:pt x="71" y="711"/>
                </a:cubicBezTo>
                <a:close/>
                <a:moveTo>
                  <a:pt x="1973" y="724"/>
                </a:moveTo>
                <a:cubicBezTo>
                  <a:pt x="1974" y="726"/>
                  <a:pt x="1969" y="729"/>
                  <a:pt x="1965" y="729"/>
                </a:cubicBezTo>
                <a:cubicBezTo>
                  <a:pt x="1963" y="729"/>
                  <a:pt x="1957" y="730"/>
                  <a:pt x="1959" y="726"/>
                </a:cubicBezTo>
                <a:cubicBezTo>
                  <a:pt x="1962" y="723"/>
                  <a:pt x="1968" y="724"/>
                  <a:pt x="1973" y="724"/>
                </a:cubicBezTo>
                <a:close/>
                <a:moveTo>
                  <a:pt x="2034" y="727"/>
                </a:moveTo>
                <a:cubicBezTo>
                  <a:pt x="2034" y="724"/>
                  <a:pt x="2040" y="727"/>
                  <a:pt x="2043" y="726"/>
                </a:cubicBezTo>
                <a:cubicBezTo>
                  <a:pt x="2041" y="728"/>
                  <a:pt x="2041" y="730"/>
                  <a:pt x="2044" y="730"/>
                </a:cubicBezTo>
                <a:cubicBezTo>
                  <a:pt x="2041" y="735"/>
                  <a:pt x="2041" y="725"/>
                  <a:pt x="2034" y="727"/>
                </a:cubicBezTo>
                <a:close/>
                <a:moveTo>
                  <a:pt x="294" y="735"/>
                </a:moveTo>
                <a:cubicBezTo>
                  <a:pt x="291" y="731"/>
                  <a:pt x="298" y="729"/>
                  <a:pt x="293" y="727"/>
                </a:cubicBezTo>
                <a:cubicBezTo>
                  <a:pt x="292" y="728"/>
                  <a:pt x="290" y="735"/>
                  <a:pt x="294" y="735"/>
                </a:cubicBezTo>
                <a:close/>
                <a:moveTo>
                  <a:pt x="281" y="729"/>
                </a:moveTo>
                <a:cubicBezTo>
                  <a:pt x="282" y="729"/>
                  <a:pt x="284" y="729"/>
                  <a:pt x="285" y="729"/>
                </a:cubicBezTo>
                <a:cubicBezTo>
                  <a:pt x="285" y="730"/>
                  <a:pt x="285" y="731"/>
                  <a:pt x="285" y="732"/>
                </a:cubicBezTo>
                <a:cubicBezTo>
                  <a:pt x="284" y="732"/>
                  <a:pt x="282" y="732"/>
                  <a:pt x="281" y="732"/>
                </a:cubicBezTo>
                <a:cubicBezTo>
                  <a:pt x="281" y="731"/>
                  <a:pt x="281" y="730"/>
                  <a:pt x="281" y="729"/>
                </a:cubicBezTo>
                <a:close/>
                <a:moveTo>
                  <a:pt x="99" y="730"/>
                </a:moveTo>
                <a:cubicBezTo>
                  <a:pt x="96" y="734"/>
                  <a:pt x="99" y="734"/>
                  <a:pt x="99" y="738"/>
                </a:cubicBezTo>
                <a:cubicBezTo>
                  <a:pt x="98" y="738"/>
                  <a:pt x="97" y="737"/>
                  <a:pt x="94" y="737"/>
                </a:cubicBezTo>
                <a:cubicBezTo>
                  <a:pt x="97" y="736"/>
                  <a:pt x="94" y="729"/>
                  <a:pt x="99" y="730"/>
                </a:cubicBezTo>
                <a:close/>
                <a:moveTo>
                  <a:pt x="247" y="732"/>
                </a:moveTo>
                <a:cubicBezTo>
                  <a:pt x="248" y="732"/>
                  <a:pt x="250" y="732"/>
                  <a:pt x="252" y="732"/>
                </a:cubicBezTo>
                <a:cubicBezTo>
                  <a:pt x="252" y="733"/>
                  <a:pt x="252" y="734"/>
                  <a:pt x="252" y="735"/>
                </a:cubicBezTo>
                <a:cubicBezTo>
                  <a:pt x="250" y="735"/>
                  <a:pt x="249" y="735"/>
                  <a:pt x="247" y="735"/>
                </a:cubicBezTo>
                <a:cubicBezTo>
                  <a:pt x="247" y="734"/>
                  <a:pt x="247" y="733"/>
                  <a:pt x="247" y="732"/>
                </a:cubicBezTo>
                <a:close/>
                <a:moveTo>
                  <a:pt x="295" y="740"/>
                </a:moveTo>
                <a:cubicBezTo>
                  <a:pt x="298" y="739"/>
                  <a:pt x="302" y="739"/>
                  <a:pt x="303" y="737"/>
                </a:cubicBezTo>
                <a:cubicBezTo>
                  <a:pt x="300" y="738"/>
                  <a:pt x="294" y="735"/>
                  <a:pt x="295" y="740"/>
                </a:cubicBezTo>
                <a:close/>
                <a:moveTo>
                  <a:pt x="286" y="738"/>
                </a:moveTo>
                <a:cubicBezTo>
                  <a:pt x="287" y="738"/>
                  <a:pt x="287" y="739"/>
                  <a:pt x="287" y="740"/>
                </a:cubicBezTo>
                <a:cubicBezTo>
                  <a:pt x="287" y="744"/>
                  <a:pt x="294" y="741"/>
                  <a:pt x="293" y="746"/>
                </a:cubicBezTo>
                <a:cubicBezTo>
                  <a:pt x="287" y="747"/>
                  <a:pt x="288" y="741"/>
                  <a:pt x="284" y="745"/>
                </a:cubicBezTo>
                <a:cubicBezTo>
                  <a:pt x="280" y="743"/>
                  <a:pt x="289" y="743"/>
                  <a:pt x="286" y="738"/>
                </a:cubicBezTo>
                <a:close/>
                <a:moveTo>
                  <a:pt x="120" y="757"/>
                </a:moveTo>
                <a:cubicBezTo>
                  <a:pt x="123" y="757"/>
                  <a:pt x="123" y="760"/>
                  <a:pt x="123" y="762"/>
                </a:cubicBezTo>
                <a:cubicBezTo>
                  <a:pt x="122" y="762"/>
                  <a:pt x="121" y="761"/>
                  <a:pt x="120" y="761"/>
                </a:cubicBezTo>
                <a:cubicBezTo>
                  <a:pt x="120" y="760"/>
                  <a:pt x="120" y="759"/>
                  <a:pt x="120" y="757"/>
                </a:cubicBezTo>
                <a:close/>
                <a:moveTo>
                  <a:pt x="126" y="757"/>
                </a:moveTo>
                <a:cubicBezTo>
                  <a:pt x="129" y="757"/>
                  <a:pt x="129" y="765"/>
                  <a:pt x="125" y="762"/>
                </a:cubicBezTo>
                <a:cubicBezTo>
                  <a:pt x="125" y="761"/>
                  <a:pt x="125" y="760"/>
                  <a:pt x="125" y="759"/>
                </a:cubicBezTo>
                <a:cubicBezTo>
                  <a:pt x="126" y="759"/>
                  <a:pt x="126" y="758"/>
                  <a:pt x="126" y="757"/>
                </a:cubicBezTo>
                <a:close/>
                <a:moveTo>
                  <a:pt x="2051" y="761"/>
                </a:moveTo>
                <a:cubicBezTo>
                  <a:pt x="2053" y="756"/>
                  <a:pt x="2041" y="757"/>
                  <a:pt x="2041" y="759"/>
                </a:cubicBezTo>
                <a:cubicBezTo>
                  <a:pt x="2043" y="761"/>
                  <a:pt x="2047" y="761"/>
                  <a:pt x="2051" y="761"/>
                </a:cubicBezTo>
                <a:close/>
                <a:moveTo>
                  <a:pt x="75" y="794"/>
                </a:moveTo>
                <a:cubicBezTo>
                  <a:pt x="76" y="794"/>
                  <a:pt x="77" y="794"/>
                  <a:pt x="78" y="794"/>
                </a:cubicBezTo>
                <a:cubicBezTo>
                  <a:pt x="78" y="795"/>
                  <a:pt x="78" y="796"/>
                  <a:pt x="78" y="797"/>
                </a:cubicBezTo>
                <a:cubicBezTo>
                  <a:pt x="77" y="797"/>
                  <a:pt x="76" y="797"/>
                  <a:pt x="75" y="797"/>
                </a:cubicBezTo>
                <a:cubicBezTo>
                  <a:pt x="75" y="796"/>
                  <a:pt x="75" y="795"/>
                  <a:pt x="75" y="794"/>
                </a:cubicBezTo>
                <a:close/>
                <a:moveTo>
                  <a:pt x="2157" y="805"/>
                </a:moveTo>
                <a:cubicBezTo>
                  <a:pt x="2160" y="800"/>
                  <a:pt x="2149" y="801"/>
                  <a:pt x="2149" y="803"/>
                </a:cubicBezTo>
                <a:cubicBezTo>
                  <a:pt x="2154" y="802"/>
                  <a:pt x="2154" y="806"/>
                  <a:pt x="2157" y="805"/>
                </a:cubicBezTo>
                <a:close/>
                <a:moveTo>
                  <a:pt x="76" y="807"/>
                </a:moveTo>
                <a:cubicBezTo>
                  <a:pt x="77" y="808"/>
                  <a:pt x="84" y="806"/>
                  <a:pt x="79" y="803"/>
                </a:cubicBezTo>
                <a:cubicBezTo>
                  <a:pt x="80" y="805"/>
                  <a:pt x="75" y="806"/>
                  <a:pt x="76" y="807"/>
                </a:cubicBezTo>
                <a:close/>
                <a:moveTo>
                  <a:pt x="2119" y="808"/>
                </a:moveTo>
                <a:cubicBezTo>
                  <a:pt x="2119" y="810"/>
                  <a:pt x="2119" y="811"/>
                  <a:pt x="2119" y="813"/>
                </a:cubicBezTo>
                <a:cubicBezTo>
                  <a:pt x="2115" y="816"/>
                  <a:pt x="2112" y="811"/>
                  <a:pt x="2109" y="815"/>
                </a:cubicBezTo>
                <a:cubicBezTo>
                  <a:pt x="2108" y="815"/>
                  <a:pt x="2107" y="814"/>
                  <a:pt x="2107" y="813"/>
                </a:cubicBezTo>
                <a:cubicBezTo>
                  <a:pt x="2108" y="812"/>
                  <a:pt x="2107" y="811"/>
                  <a:pt x="2106" y="811"/>
                </a:cubicBezTo>
                <a:cubicBezTo>
                  <a:pt x="2109" y="809"/>
                  <a:pt x="2113" y="808"/>
                  <a:pt x="2119" y="808"/>
                </a:cubicBezTo>
                <a:close/>
                <a:moveTo>
                  <a:pt x="298" y="849"/>
                </a:moveTo>
                <a:cubicBezTo>
                  <a:pt x="308" y="848"/>
                  <a:pt x="311" y="853"/>
                  <a:pt x="310" y="862"/>
                </a:cubicBezTo>
                <a:cubicBezTo>
                  <a:pt x="305" y="861"/>
                  <a:pt x="307" y="866"/>
                  <a:pt x="302" y="865"/>
                </a:cubicBezTo>
                <a:cubicBezTo>
                  <a:pt x="297" y="862"/>
                  <a:pt x="297" y="856"/>
                  <a:pt x="298" y="849"/>
                </a:cubicBezTo>
                <a:close/>
                <a:moveTo>
                  <a:pt x="245" y="859"/>
                </a:moveTo>
                <a:cubicBezTo>
                  <a:pt x="245" y="856"/>
                  <a:pt x="239" y="858"/>
                  <a:pt x="236" y="857"/>
                </a:cubicBezTo>
                <a:cubicBezTo>
                  <a:pt x="235" y="861"/>
                  <a:pt x="246" y="865"/>
                  <a:pt x="245" y="859"/>
                </a:cubicBezTo>
                <a:close/>
                <a:moveTo>
                  <a:pt x="2037" y="883"/>
                </a:moveTo>
                <a:cubicBezTo>
                  <a:pt x="2039" y="885"/>
                  <a:pt x="2043" y="885"/>
                  <a:pt x="2043" y="881"/>
                </a:cubicBezTo>
                <a:cubicBezTo>
                  <a:pt x="2041" y="879"/>
                  <a:pt x="2038" y="879"/>
                  <a:pt x="2037" y="883"/>
                </a:cubicBezTo>
                <a:close/>
                <a:moveTo>
                  <a:pt x="113" y="886"/>
                </a:moveTo>
                <a:cubicBezTo>
                  <a:pt x="111" y="890"/>
                  <a:pt x="118" y="892"/>
                  <a:pt x="114" y="892"/>
                </a:cubicBezTo>
                <a:cubicBezTo>
                  <a:pt x="110" y="892"/>
                  <a:pt x="112" y="891"/>
                  <a:pt x="112" y="889"/>
                </a:cubicBezTo>
                <a:cubicBezTo>
                  <a:pt x="106" y="888"/>
                  <a:pt x="103" y="890"/>
                  <a:pt x="99" y="891"/>
                </a:cubicBezTo>
                <a:cubicBezTo>
                  <a:pt x="96" y="883"/>
                  <a:pt x="103" y="888"/>
                  <a:pt x="105" y="886"/>
                </a:cubicBezTo>
                <a:cubicBezTo>
                  <a:pt x="107" y="884"/>
                  <a:pt x="109" y="886"/>
                  <a:pt x="113" y="886"/>
                </a:cubicBezTo>
                <a:close/>
                <a:moveTo>
                  <a:pt x="117" y="886"/>
                </a:moveTo>
                <a:cubicBezTo>
                  <a:pt x="123" y="886"/>
                  <a:pt x="121" y="888"/>
                  <a:pt x="126" y="886"/>
                </a:cubicBezTo>
                <a:cubicBezTo>
                  <a:pt x="125" y="887"/>
                  <a:pt x="125" y="888"/>
                  <a:pt x="125" y="891"/>
                </a:cubicBezTo>
                <a:cubicBezTo>
                  <a:pt x="121" y="891"/>
                  <a:pt x="115" y="892"/>
                  <a:pt x="117" y="886"/>
                </a:cubicBezTo>
                <a:close/>
                <a:moveTo>
                  <a:pt x="96" y="891"/>
                </a:moveTo>
                <a:cubicBezTo>
                  <a:pt x="98" y="892"/>
                  <a:pt x="100" y="893"/>
                  <a:pt x="104" y="892"/>
                </a:cubicBezTo>
                <a:cubicBezTo>
                  <a:pt x="103" y="894"/>
                  <a:pt x="94" y="899"/>
                  <a:pt x="96" y="891"/>
                </a:cubicBezTo>
                <a:close/>
                <a:moveTo>
                  <a:pt x="160" y="891"/>
                </a:moveTo>
                <a:cubicBezTo>
                  <a:pt x="161" y="891"/>
                  <a:pt x="162" y="891"/>
                  <a:pt x="163" y="891"/>
                </a:cubicBezTo>
                <a:cubicBezTo>
                  <a:pt x="163" y="892"/>
                  <a:pt x="163" y="893"/>
                  <a:pt x="163" y="894"/>
                </a:cubicBezTo>
                <a:cubicBezTo>
                  <a:pt x="162" y="894"/>
                  <a:pt x="161" y="894"/>
                  <a:pt x="160" y="894"/>
                </a:cubicBezTo>
                <a:cubicBezTo>
                  <a:pt x="160" y="893"/>
                  <a:pt x="160" y="892"/>
                  <a:pt x="160" y="891"/>
                </a:cubicBezTo>
                <a:close/>
                <a:moveTo>
                  <a:pt x="55" y="892"/>
                </a:moveTo>
                <a:cubicBezTo>
                  <a:pt x="56" y="892"/>
                  <a:pt x="57" y="892"/>
                  <a:pt x="58" y="892"/>
                </a:cubicBezTo>
                <a:cubicBezTo>
                  <a:pt x="58" y="893"/>
                  <a:pt x="58" y="894"/>
                  <a:pt x="58" y="895"/>
                </a:cubicBezTo>
                <a:cubicBezTo>
                  <a:pt x="57" y="895"/>
                  <a:pt x="56" y="895"/>
                  <a:pt x="55" y="895"/>
                </a:cubicBezTo>
                <a:cubicBezTo>
                  <a:pt x="55" y="894"/>
                  <a:pt x="55" y="893"/>
                  <a:pt x="55" y="892"/>
                </a:cubicBezTo>
                <a:close/>
                <a:moveTo>
                  <a:pt x="109" y="894"/>
                </a:moveTo>
                <a:cubicBezTo>
                  <a:pt x="108" y="896"/>
                  <a:pt x="107" y="899"/>
                  <a:pt x="103" y="899"/>
                </a:cubicBezTo>
                <a:cubicBezTo>
                  <a:pt x="103" y="897"/>
                  <a:pt x="105" y="895"/>
                  <a:pt x="107" y="895"/>
                </a:cubicBezTo>
                <a:cubicBezTo>
                  <a:pt x="106" y="892"/>
                  <a:pt x="106" y="892"/>
                  <a:pt x="109" y="894"/>
                </a:cubicBezTo>
                <a:close/>
                <a:moveTo>
                  <a:pt x="2057" y="903"/>
                </a:moveTo>
                <a:cubicBezTo>
                  <a:pt x="2059" y="908"/>
                  <a:pt x="2071" y="902"/>
                  <a:pt x="2066" y="900"/>
                </a:cubicBezTo>
                <a:cubicBezTo>
                  <a:pt x="2066" y="905"/>
                  <a:pt x="2057" y="899"/>
                  <a:pt x="2057" y="903"/>
                </a:cubicBezTo>
                <a:close/>
                <a:moveTo>
                  <a:pt x="2002" y="995"/>
                </a:moveTo>
                <a:cubicBezTo>
                  <a:pt x="2000" y="1000"/>
                  <a:pt x="1995" y="998"/>
                  <a:pt x="1992" y="999"/>
                </a:cubicBezTo>
                <a:cubicBezTo>
                  <a:pt x="1985" y="1000"/>
                  <a:pt x="1976" y="1002"/>
                  <a:pt x="1968" y="1002"/>
                </a:cubicBezTo>
                <a:cubicBezTo>
                  <a:pt x="1969" y="998"/>
                  <a:pt x="1973" y="996"/>
                  <a:pt x="1979" y="997"/>
                </a:cubicBezTo>
                <a:cubicBezTo>
                  <a:pt x="1982" y="998"/>
                  <a:pt x="1982" y="993"/>
                  <a:pt x="1984" y="992"/>
                </a:cubicBezTo>
                <a:cubicBezTo>
                  <a:pt x="1990" y="990"/>
                  <a:pt x="1996" y="995"/>
                  <a:pt x="2002" y="995"/>
                </a:cubicBezTo>
                <a:close/>
                <a:moveTo>
                  <a:pt x="96" y="1032"/>
                </a:moveTo>
                <a:cubicBezTo>
                  <a:pt x="98" y="1027"/>
                  <a:pt x="87" y="1028"/>
                  <a:pt x="88" y="1030"/>
                </a:cubicBezTo>
                <a:cubicBezTo>
                  <a:pt x="89" y="1032"/>
                  <a:pt x="92" y="1032"/>
                  <a:pt x="96" y="1032"/>
                </a:cubicBezTo>
                <a:close/>
                <a:moveTo>
                  <a:pt x="85" y="1037"/>
                </a:moveTo>
                <a:cubicBezTo>
                  <a:pt x="80" y="1031"/>
                  <a:pt x="70" y="1039"/>
                  <a:pt x="67" y="1035"/>
                </a:cubicBezTo>
                <a:cubicBezTo>
                  <a:pt x="65" y="1031"/>
                  <a:pt x="73" y="1032"/>
                  <a:pt x="77" y="1032"/>
                </a:cubicBezTo>
                <a:cubicBezTo>
                  <a:pt x="81" y="1032"/>
                  <a:pt x="86" y="1032"/>
                  <a:pt x="85" y="1037"/>
                </a:cubicBezTo>
                <a:close/>
                <a:moveTo>
                  <a:pt x="435" y="1052"/>
                </a:moveTo>
                <a:cubicBezTo>
                  <a:pt x="436" y="1052"/>
                  <a:pt x="437" y="1052"/>
                  <a:pt x="438" y="1052"/>
                </a:cubicBezTo>
                <a:cubicBezTo>
                  <a:pt x="438" y="1053"/>
                  <a:pt x="438" y="1055"/>
                  <a:pt x="438" y="1056"/>
                </a:cubicBezTo>
                <a:cubicBezTo>
                  <a:pt x="437" y="1056"/>
                  <a:pt x="436" y="1056"/>
                  <a:pt x="435" y="1056"/>
                </a:cubicBezTo>
                <a:cubicBezTo>
                  <a:pt x="435" y="1055"/>
                  <a:pt x="435" y="1053"/>
                  <a:pt x="435" y="1052"/>
                </a:cubicBezTo>
                <a:close/>
                <a:moveTo>
                  <a:pt x="259" y="1065"/>
                </a:moveTo>
                <a:cubicBezTo>
                  <a:pt x="234" y="1067"/>
                  <a:pt x="210" y="1063"/>
                  <a:pt x="189" y="1065"/>
                </a:cubicBezTo>
                <a:cubicBezTo>
                  <a:pt x="189" y="1060"/>
                  <a:pt x="191" y="1058"/>
                  <a:pt x="192" y="1054"/>
                </a:cubicBezTo>
                <a:cubicBezTo>
                  <a:pt x="198" y="1053"/>
                  <a:pt x="209" y="1056"/>
                  <a:pt x="216" y="1057"/>
                </a:cubicBezTo>
                <a:cubicBezTo>
                  <a:pt x="219" y="1058"/>
                  <a:pt x="219" y="1057"/>
                  <a:pt x="220" y="1059"/>
                </a:cubicBezTo>
                <a:cubicBezTo>
                  <a:pt x="222" y="1060"/>
                  <a:pt x="225" y="1057"/>
                  <a:pt x="228" y="1057"/>
                </a:cubicBezTo>
                <a:cubicBezTo>
                  <a:pt x="231" y="1057"/>
                  <a:pt x="232" y="1059"/>
                  <a:pt x="235" y="1059"/>
                </a:cubicBezTo>
                <a:cubicBezTo>
                  <a:pt x="239" y="1059"/>
                  <a:pt x="241" y="1057"/>
                  <a:pt x="246" y="1057"/>
                </a:cubicBezTo>
                <a:cubicBezTo>
                  <a:pt x="249" y="1057"/>
                  <a:pt x="252" y="1059"/>
                  <a:pt x="255" y="1057"/>
                </a:cubicBezTo>
                <a:cubicBezTo>
                  <a:pt x="254" y="1062"/>
                  <a:pt x="260" y="1060"/>
                  <a:pt x="259" y="1065"/>
                </a:cubicBezTo>
                <a:close/>
                <a:moveTo>
                  <a:pt x="274" y="1057"/>
                </a:moveTo>
                <a:cubicBezTo>
                  <a:pt x="275" y="1051"/>
                  <a:pt x="268" y="1055"/>
                  <a:pt x="264" y="1054"/>
                </a:cubicBezTo>
                <a:cubicBezTo>
                  <a:pt x="263" y="1060"/>
                  <a:pt x="271" y="1056"/>
                  <a:pt x="274" y="1057"/>
                </a:cubicBezTo>
                <a:close/>
                <a:moveTo>
                  <a:pt x="183" y="1062"/>
                </a:moveTo>
                <a:cubicBezTo>
                  <a:pt x="184" y="1062"/>
                  <a:pt x="186" y="1062"/>
                  <a:pt x="187" y="1062"/>
                </a:cubicBezTo>
                <a:cubicBezTo>
                  <a:pt x="187" y="1063"/>
                  <a:pt x="187" y="1064"/>
                  <a:pt x="187" y="1065"/>
                </a:cubicBezTo>
                <a:cubicBezTo>
                  <a:pt x="186" y="1065"/>
                  <a:pt x="184" y="1065"/>
                  <a:pt x="183" y="1065"/>
                </a:cubicBezTo>
                <a:cubicBezTo>
                  <a:pt x="183" y="1064"/>
                  <a:pt x="183" y="1063"/>
                  <a:pt x="183" y="1062"/>
                </a:cubicBezTo>
                <a:close/>
                <a:moveTo>
                  <a:pt x="312" y="1064"/>
                </a:moveTo>
                <a:cubicBezTo>
                  <a:pt x="313" y="1070"/>
                  <a:pt x="304" y="1065"/>
                  <a:pt x="300" y="1067"/>
                </a:cubicBezTo>
                <a:cubicBezTo>
                  <a:pt x="299" y="1065"/>
                  <a:pt x="297" y="1065"/>
                  <a:pt x="295" y="1065"/>
                </a:cubicBezTo>
                <a:cubicBezTo>
                  <a:pt x="296" y="1059"/>
                  <a:pt x="305" y="1066"/>
                  <a:pt x="312" y="1064"/>
                </a:cubicBezTo>
                <a:close/>
                <a:moveTo>
                  <a:pt x="256" y="1079"/>
                </a:moveTo>
                <a:cubicBezTo>
                  <a:pt x="251" y="1075"/>
                  <a:pt x="252" y="1085"/>
                  <a:pt x="256" y="1079"/>
                </a:cubicBezTo>
                <a:close/>
                <a:moveTo>
                  <a:pt x="110" y="1092"/>
                </a:moveTo>
                <a:cubicBezTo>
                  <a:pt x="114" y="1092"/>
                  <a:pt x="117" y="1092"/>
                  <a:pt x="121" y="1092"/>
                </a:cubicBezTo>
                <a:cubicBezTo>
                  <a:pt x="121" y="1095"/>
                  <a:pt x="123" y="1095"/>
                  <a:pt x="123" y="1098"/>
                </a:cubicBezTo>
                <a:cubicBezTo>
                  <a:pt x="121" y="1100"/>
                  <a:pt x="119" y="1100"/>
                  <a:pt x="117" y="1100"/>
                </a:cubicBezTo>
                <a:cubicBezTo>
                  <a:pt x="126" y="1092"/>
                  <a:pt x="109" y="1101"/>
                  <a:pt x="110" y="1092"/>
                </a:cubicBezTo>
                <a:close/>
                <a:moveTo>
                  <a:pt x="112" y="1103"/>
                </a:moveTo>
                <a:cubicBezTo>
                  <a:pt x="110" y="1103"/>
                  <a:pt x="110" y="1101"/>
                  <a:pt x="107" y="1102"/>
                </a:cubicBezTo>
                <a:cubicBezTo>
                  <a:pt x="105" y="1105"/>
                  <a:pt x="113" y="1106"/>
                  <a:pt x="112" y="1103"/>
                </a:cubicBezTo>
                <a:close/>
                <a:moveTo>
                  <a:pt x="1970" y="1102"/>
                </a:moveTo>
                <a:cubicBezTo>
                  <a:pt x="1972" y="1102"/>
                  <a:pt x="1973" y="1102"/>
                  <a:pt x="1975" y="1102"/>
                </a:cubicBezTo>
                <a:cubicBezTo>
                  <a:pt x="1975" y="1103"/>
                  <a:pt x="1975" y="1104"/>
                  <a:pt x="1975" y="1105"/>
                </a:cubicBezTo>
                <a:cubicBezTo>
                  <a:pt x="1973" y="1105"/>
                  <a:pt x="1972" y="1105"/>
                  <a:pt x="1970" y="1105"/>
                </a:cubicBezTo>
                <a:cubicBezTo>
                  <a:pt x="1970" y="1104"/>
                  <a:pt x="1970" y="1103"/>
                  <a:pt x="1970" y="1102"/>
                </a:cubicBezTo>
                <a:close/>
                <a:moveTo>
                  <a:pt x="80" y="1124"/>
                </a:moveTo>
                <a:cubicBezTo>
                  <a:pt x="81" y="1124"/>
                  <a:pt x="82" y="1124"/>
                  <a:pt x="83" y="1124"/>
                </a:cubicBezTo>
                <a:cubicBezTo>
                  <a:pt x="83" y="1125"/>
                  <a:pt x="83" y="1126"/>
                  <a:pt x="83" y="1127"/>
                </a:cubicBezTo>
                <a:cubicBezTo>
                  <a:pt x="82" y="1127"/>
                  <a:pt x="81" y="1127"/>
                  <a:pt x="80" y="1127"/>
                </a:cubicBezTo>
                <a:cubicBezTo>
                  <a:pt x="80" y="1126"/>
                  <a:pt x="80" y="1125"/>
                  <a:pt x="80" y="1124"/>
                </a:cubicBezTo>
                <a:close/>
                <a:moveTo>
                  <a:pt x="88" y="1132"/>
                </a:moveTo>
                <a:cubicBezTo>
                  <a:pt x="85" y="1132"/>
                  <a:pt x="85" y="1130"/>
                  <a:pt x="82" y="1130"/>
                </a:cubicBezTo>
                <a:cubicBezTo>
                  <a:pt x="80" y="1135"/>
                  <a:pt x="89" y="1135"/>
                  <a:pt x="88" y="1132"/>
                </a:cubicBezTo>
                <a:close/>
                <a:moveTo>
                  <a:pt x="132" y="1163"/>
                </a:moveTo>
                <a:cubicBezTo>
                  <a:pt x="134" y="1168"/>
                  <a:pt x="130" y="1165"/>
                  <a:pt x="128" y="1167"/>
                </a:cubicBezTo>
                <a:cubicBezTo>
                  <a:pt x="127" y="1168"/>
                  <a:pt x="127" y="1169"/>
                  <a:pt x="125" y="1170"/>
                </a:cubicBezTo>
                <a:cubicBezTo>
                  <a:pt x="123" y="1170"/>
                  <a:pt x="119" y="1170"/>
                  <a:pt x="115" y="1170"/>
                </a:cubicBezTo>
                <a:cubicBezTo>
                  <a:pt x="114" y="1170"/>
                  <a:pt x="114" y="1168"/>
                  <a:pt x="112" y="1168"/>
                </a:cubicBezTo>
                <a:cubicBezTo>
                  <a:pt x="112" y="1168"/>
                  <a:pt x="112" y="1170"/>
                  <a:pt x="111" y="1170"/>
                </a:cubicBezTo>
                <a:cubicBezTo>
                  <a:pt x="105" y="1169"/>
                  <a:pt x="98" y="1168"/>
                  <a:pt x="95" y="1165"/>
                </a:cubicBezTo>
                <a:cubicBezTo>
                  <a:pt x="92" y="1165"/>
                  <a:pt x="92" y="1167"/>
                  <a:pt x="89" y="1167"/>
                </a:cubicBezTo>
                <a:cubicBezTo>
                  <a:pt x="87" y="1161"/>
                  <a:pt x="94" y="1164"/>
                  <a:pt x="95" y="1160"/>
                </a:cubicBezTo>
                <a:cubicBezTo>
                  <a:pt x="106" y="1163"/>
                  <a:pt x="121" y="1161"/>
                  <a:pt x="132" y="1163"/>
                </a:cubicBezTo>
                <a:close/>
                <a:moveTo>
                  <a:pt x="238" y="1162"/>
                </a:moveTo>
                <a:cubicBezTo>
                  <a:pt x="243" y="1161"/>
                  <a:pt x="242" y="1167"/>
                  <a:pt x="247" y="1165"/>
                </a:cubicBezTo>
                <a:cubicBezTo>
                  <a:pt x="246" y="1166"/>
                  <a:pt x="238" y="1169"/>
                  <a:pt x="243" y="1171"/>
                </a:cubicBezTo>
                <a:cubicBezTo>
                  <a:pt x="243" y="1173"/>
                  <a:pt x="240" y="1173"/>
                  <a:pt x="240" y="1171"/>
                </a:cubicBezTo>
                <a:cubicBezTo>
                  <a:pt x="239" y="1170"/>
                  <a:pt x="237" y="1170"/>
                  <a:pt x="236" y="1168"/>
                </a:cubicBezTo>
                <a:cubicBezTo>
                  <a:pt x="234" y="1171"/>
                  <a:pt x="234" y="1175"/>
                  <a:pt x="234" y="1179"/>
                </a:cubicBezTo>
                <a:cubicBezTo>
                  <a:pt x="230" y="1182"/>
                  <a:pt x="229" y="1177"/>
                  <a:pt x="227" y="1176"/>
                </a:cubicBezTo>
                <a:cubicBezTo>
                  <a:pt x="225" y="1175"/>
                  <a:pt x="221" y="1177"/>
                  <a:pt x="221" y="1175"/>
                </a:cubicBezTo>
                <a:cubicBezTo>
                  <a:pt x="219" y="1173"/>
                  <a:pt x="218" y="1176"/>
                  <a:pt x="218" y="1176"/>
                </a:cubicBezTo>
                <a:cubicBezTo>
                  <a:pt x="218" y="1176"/>
                  <a:pt x="213" y="1173"/>
                  <a:pt x="212" y="1175"/>
                </a:cubicBezTo>
                <a:cubicBezTo>
                  <a:pt x="211" y="1176"/>
                  <a:pt x="211" y="1175"/>
                  <a:pt x="205" y="1175"/>
                </a:cubicBezTo>
                <a:cubicBezTo>
                  <a:pt x="203" y="1174"/>
                  <a:pt x="199" y="1175"/>
                  <a:pt x="199" y="1173"/>
                </a:cubicBezTo>
                <a:cubicBezTo>
                  <a:pt x="198" y="1167"/>
                  <a:pt x="205" y="1170"/>
                  <a:pt x="210" y="1170"/>
                </a:cubicBezTo>
                <a:cubicBezTo>
                  <a:pt x="217" y="1169"/>
                  <a:pt x="226" y="1170"/>
                  <a:pt x="232" y="1168"/>
                </a:cubicBezTo>
                <a:cubicBezTo>
                  <a:pt x="234" y="1167"/>
                  <a:pt x="236" y="1165"/>
                  <a:pt x="238" y="1162"/>
                </a:cubicBezTo>
                <a:close/>
                <a:moveTo>
                  <a:pt x="1777" y="1170"/>
                </a:moveTo>
                <a:cubicBezTo>
                  <a:pt x="1772" y="1165"/>
                  <a:pt x="1772" y="1176"/>
                  <a:pt x="1777" y="1170"/>
                </a:cubicBezTo>
                <a:close/>
                <a:moveTo>
                  <a:pt x="174" y="1170"/>
                </a:moveTo>
                <a:cubicBezTo>
                  <a:pt x="168" y="1171"/>
                  <a:pt x="159" y="1168"/>
                  <a:pt x="156" y="1171"/>
                </a:cubicBezTo>
                <a:cubicBezTo>
                  <a:pt x="160" y="1173"/>
                  <a:pt x="173" y="1175"/>
                  <a:pt x="174" y="1170"/>
                </a:cubicBezTo>
                <a:close/>
                <a:moveTo>
                  <a:pt x="250" y="1181"/>
                </a:moveTo>
                <a:cubicBezTo>
                  <a:pt x="248" y="1181"/>
                  <a:pt x="247" y="1179"/>
                  <a:pt x="245" y="1179"/>
                </a:cubicBezTo>
                <a:cubicBezTo>
                  <a:pt x="243" y="1183"/>
                  <a:pt x="250" y="1184"/>
                  <a:pt x="250" y="1181"/>
                </a:cubicBezTo>
                <a:close/>
                <a:moveTo>
                  <a:pt x="74" y="1194"/>
                </a:moveTo>
                <a:cubicBezTo>
                  <a:pt x="78" y="1194"/>
                  <a:pt x="82" y="1194"/>
                  <a:pt x="85" y="1194"/>
                </a:cubicBezTo>
                <a:cubicBezTo>
                  <a:pt x="86" y="1198"/>
                  <a:pt x="74" y="1201"/>
                  <a:pt x="74" y="1194"/>
                </a:cubicBezTo>
                <a:close/>
                <a:moveTo>
                  <a:pt x="1754" y="1197"/>
                </a:moveTo>
                <a:cubicBezTo>
                  <a:pt x="1754" y="1194"/>
                  <a:pt x="1750" y="1195"/>
                  <a:pt x="1748" y="1195"/>
                </a:cubicBezTo>
                <a:cubicBezTo>
                  <a:pt x="1744" y="1201"/>
                  <a:pt x="1756" y="1202"/>
                  <a:pt x="1754" y="1197"/>
                </a:cubicBezTo>
                <a:close/>
                <a:moveTo>
                  <a:pt x="142" y="1200"/>
                </a:moveTo>
                <a:cubicBezTo>
                  <a:pt x="145" y="1199"/>
                  <a:pt x="147" y="1201"/>
                  <a:pt x="150" y="1201"/>
                </a:cubicBezTo>
                <a:cubicBezTo>
                  <a:pt x="153" y="1202"/>
                  <a:pt x="156" y="1201"/>
                  <a:pt x="156" y="1203"/>
                </a:cubicBezTo>
                <a:cubicBezTo>
                  <a:pt x="157" y="1210"/>
                  <a:pt x="146" y="1205"/>
                  <a:pt x="144" y="1203"/>
                </a:cubicBezTo>
                <a:cubicBezTo>
                  <a:pt x="143" y="1202"/>
                  <a:pt x="142" y="1202"/>
                  <a:pt x="142" y="1200"/>
                </a:cubicBezTo>
                <a:close/>
                <a:moveTo>
                  <a:pt x="218" y="1211"/>
                </a:moveTo>
                <a:cubicBezTo>
                  <a:pt x="212" y="1208"/>
                  <a:pt x="205" y="1210"/>
                  <a:pt x="199" y="1211"/>
                </a:cubicBezTo>
                <a:cubicBezTo>
                  <a:pt x="194" y="1212"/>
                  <a:pt x="194" y="1214"/>
                  <a:pt x="190" y="1214"/>
                </a:cubicBezTo>
                <a:cubicBezTo>
                  <a:pt x="183" y="1214"/>
                  <a:pt x="183" y="1207"/>
                  <a:pt x="177" y="1206"/>
                </a:cubicBezTo>
                <a:cubicBezTo>
                  <a:pt x="177" y="1205"/>
                  <a:pt x="177" y="1203"/>
                  <a:pt x="177" y="1201"/>
                </a:cubicBezTo>
                <a:cubicBezTo>
                  <a:pt x="181" y="1199"/>
                  <a:pt x="185" y="1202"/>
                  <a:pt x="191" y="1200"/>
                </a:cubicBezTo>
                <a:cubicBezTo>
                  <a:pt x="193" y="1202"/>
                  <a:pt x="197" y="1202"/>
                  <a:pt x="197" y="1206"/>
                </a:cubicBezTo>
                <a:cubicBezTo>
                  <a:pt x="204" y="1208"/>
                  <a:pt x="218" y="1202"/>
                  <a:pt x="218" y="1211"/>
                </a:cubicBezTo>
                <a:close/>
                <a:moveTo>
                  <a:pt x="160" y="1203"/>
                </a:moveTo>
                <a:cubicBezTo>
                  <a:pt x="161" y="1198"/>
                  <a:pt x="165" y="1204"/>
                  <a:pt x="166" y="1205"/>
                </a:cubicBezTo>
                <a:cubicBezTo>
                  <a:pt x="168" y="1206"/>
                  <a:pt x="173" y="1206"/>
                  <a:pt x="171" y="1209"/>
                </a:cubicBezTo>
                <a:cubicBezTo>
                  <a:pt x="166" y="1211"/>
                  <a:pt x="165" y="1208"/>
                  <a:pt x="161" y="1208"/>
                </a:cubicBezTo>
                <a:cubicBezTo>
                  <a:pt x="161" y="1206"/>
                  <a:pt x="161" y="1203"/>
                  <a:pt x="160" y="1203"/>
                </a:cubicBezTo>
                <a:close/>
                <a:moveTo>
                  <a:pt x="1616" y="1205"/>
                </a:moveTo>
                <a:cubicBezTo>
                  <a:pt x="1621" y="1206"/>
                  <a:pt x="1627" y="1205"/>
                  <a:pt x="1627" y="1211"/>
                </a:cubicBezTo>
                <a:cubicBezTo>
                  <a:pt x="1622" y="1213"/>
                  <a:pt x="1614" y="1213"/>
                  <a:pt x="1616" y="1205"/>
                </a:cubicBezTo>
                <a:close/>
                <a:moveTo>
                  <a:pt x="1506" y="1206"/>
                </a:moveTo>
                <a:cubicBezTo>
                  <a:pt x="1511" y="1205"/>
                  <a:pt x="1512" y="1209"/>
                  <a:pt x="1515" y="1209"/>
                </a:cubicBezTo>
                <a:cubicBezTo>
                  <a:pt x="1514" y="1212"/>
                  <a:pt x="1514" y="1215"/>
                  <a:pt x="1512" y="1217"/>
                </a:cubicBezTo>
                <a:cubicBezTo>
                  <a:pt x="1508" y="1217"/>
                  <a:pt x="1506" y="1215"/>
                  <a:pt x="1503" y="1214"/>
                </a:cubicBezTo>
                <a:cubicBezTo>
                  <a:pt x="1502" y="1210"/>
                  <a:pt x="1505" y="1209"/>
                  <a:pt x="1506" y="1206"/>
                </a:cubicBezTo>
                <a:close/>
                <a:moveTo>
                  <a:pt x="223" y="1208"/>
                </a:moveTo>
                <a:cubicBezTo>
                  <a:pt x="229" y="1208"/>
                  <a:pt x="238" y="1206"/>
                  <a:pt x="241" y="1209"/>
                </a:cubicBezTo>
                <a:cubicBezTo>
                  <a:pt x="240" y="1211"/>
                  <a:pt x="240" y="1213"/>
                  <a:pt x="240" y="1216"/>
                </a:cubicBezTo>
                <a:cubicBezTo>
                  <a:pt x="231" y="1216"/>
                  <a:pt x="224" y="1216"/>
                  <a:pt x="223" y="1208"/>
                </a:cubicBezTo>
                <a:close/>
                <a:moveTo>
                  <a:pt x="1940" y="1224"/>
                </a:moveTo>
                <a:cubicBezTo>
                  <a:pt x="1942" y="1224"/>
                  <a:pt x="1945" y="1224"/>
                  <a:pt x="1948" y="1224"/>
                </a:cubicBezTo>
                <a:cubicBezTo>
                  <a:pt x="1947" y="1228"/>
                  <a:pt x="1939" y="1231"/>
                  <a:pt x="1940" y="1224"/>
                </a:cubicBezTo>
                <a:close/>
                <a:moveTo>
                  <a:pt x="1794" y="1225"/>
                </a:moveTo>
                <a:cubicBezTo>
                  <a:pt x="1794" y="1227"/>
                  <a:pt x="1794" y="1228"/>
                  <a:pt x="1794" y="1230"/>
                </a:cubicBezTo>
                <a:cubicBezTo>
                  <a:pt x="1791" y="1230"/>
                  <a:pt x="1791" y="1228"/>
                  <a:pt x="1788" y="1228"/>
                </a:cubicBezTo>
                <a:cubicBezTo>
                  <a:pt x="1788" y="1226"/>
                  <a:pt x="1790" y="1225"/>
                  <a:pt x="1794" y="1225"/>
                </a:cubicBezTo>
                <a:close/>
                <a:moveTo>
                  <a:pt x="252" y="1230"/>
                </a:moveTo>
                <a:cubicBezTo>
                  <a:pt x="255" y="1230"/>
                  <a:pt x="256" y="1229"/>
                  <a:pt x="256" y="1227"/>
                </a:cubicBezTo>
                <a:cubicBezTo>
                  <a:pt x="254" y="1227"/>
                  <a:pt x="252" y="1228"/>
                  <a:pt x="252" y="1230"/>
                </a:cubicBezTo>
                <a:close/>
                <a:moveTo>
                  <a:pt x="1595" y="1233"/>
                </a:moveTo>
                <a:cubicBezTo>
                  <a:pt x="1600" y="1232"/>
                  <a:pt x="1599" y="1236"/>
                  <a:pt x="1602" y="1236"/>
                </a:cubicBezTo>
                <a:cubicBezTo>
                  <a:pt x="1602" y="1240"/>
                  <a:pt x="1598" y="1240"/>
                  <a:pt x="1595" y="1240"/>
                </a:cubicBezTo>
                <a:cubicBezTo>
                  <a:pt x="1595" y="1237"/>
                  <a:pt x="1595" y="1235"/>
                  <a:pt x="1595" y="1233"/>
                </a:cubicBezTo>
                <a:close/>
                <a:moveTo>
                  <a:pt x="1933" y="1236"/>
                </a:moveTo>
                <a:cubicBezTo>
                  <a:pt x="1931" y="1246"/>
                  <a:pt x="1940" y="1237"/>
                  <a:pt x="1933" y="1236"/>
                </a:cubicBezTo>
                <a:close/>
                <a:moveTo>
                  <a:pt x="1541" y="1240"/>
                </a:moveTo>
                <a:cubicBezTo>
                  <a:pt x="1541" y="1244"/>
                  <a:pt x="1537" y="1245"/>
                  <a:pt x="1533" y="1246"/>
                </a:cubicBezTo>
                <a:cubicBezTo>
                  <a:pt x="1532" y="1244"/>
                  <a:pt x="1530" y="1244"/>
                  <a:pt x="1530" y="1241"/>
                </a:cubicBezTo>
                <a:cubicBezTo>
                  <a:pt x="1534" y="1241"/>
                  <a:pt x="1536" y="1239"/>
                  <a:pt x="1541" y="1240"/>
                </a:cubicBezTo>
                <a:close/>
                <a:moveTo>
                  <a:pt x="1150" y="1252"/>
                </a:moveTo>
                <a:cubicBezTo>
                  <a:pt x="1148" y="1252"/>
                  <a:pt x="1146" y="1252"/>
                  <a:pt x="1143" y="1252"/>
                </a:cubicBezTo>
                <a:cubicBezTo>
                  <a:pt x="1142" y="1245"/>
                  <a:pt x="1152" y="1244"/>
                  <a:pt x="1150" y="1252"/>
                </a:cubicBezTo>
                <a:close/>
                <a:moveTo>
                  <a:pt x="1912" y="1246"/>
                </a:moveTo>
                <a:cubicBezTo>
                  <a:pt x="1917" y="1249"/>
                  <a:pt x="1903" y="1259"/>
                  <a:pt x="1904" y="1249"/>
                </a:cubicBezTo>
                <a:cubicBezTo>
                  <a:pt x="1908" y="1249"/>
                  <a:pt x="1911" y="1248"/>
                  <a:pt x="1912" y="1246"/>
                </a:cubicBezTo>
                <a:close/>
                <a:moveTo>
                  <a:pt x="287" y="1255"/>
                </a:moveTo>
                <a:cubicBezTo>
                  <a:pt x="288" y="1251"/>
                  <a:pt x="282" y="1246"/>
                  <a:pt x="281" y="1249"/>
                </a:cubicBezTo>
                <a:cubicBezTo>
                  <a:pt x="285" y="1250"/>
                  <a:pt x="282" y="1257"/>
                  <a:pt x="287" y="1255"/>
                </a:cubicBezTo>
                <a:close/>
                <a:moveTo>
                  <a:pt x="1417" y="1257"/>
                </a:moveTo>
                <a:cubicBezTo>
                  <a:pt x="1420" y="1260"/>
                  <a:pt x="1430" y="1260"/>
                  <a:pt x="1430" y="1254"/>
                </a:cubicBezTo>
                <a:cubicBezTo>
                  <a:pt x="1427" y="1251"/>
                  <a:pt x="1417" y="1251"/>
                  <a:pt x="1417" y="1257"/>
                </a:cubicBezTo>
                <a:close/>
                <a:moveTo>
                  <a:pt x="1472" y="1259"/>
                </a:moveTo>
                <a:cubicBezTo>
                  <a:pt x="1473" y="1254"/>
                  <a:pt x="1471" y="1252"/>
                  <a:pt x="1466" y="1252"/>
                </a:cubicBezTo>
                <a:cubicBezTo>
                  <a:pt x="1466" y="1256"/>
                  <a:pt x="1467" y="1260"/>
                  <a:pt x="1472" y="1259"/>
                </a:cubicBezTo>
                <a:close/>
                <a:moveTo>
                  <a:pt x="281" y="1255"/>
                </a:moveTo>
                <a:cubicBezTo>
                  <a:pt x="275" y="1250"/>
                  <a:pt x="278" y="1261"/>
                  <a:pt x="281" y="1255"/>
                </a:cubicBezTo>
                <a:close/>
                <a:moveTo>
                  <a:pt x="286" y="1257"/>
                </a:moveTo>
                <a:cubicBezTo>
                  <a:pt x="291" y="1258"/>
                  <a:pt x="284" y="1261"/>
                  <a:pt x="286" y="1265"/>
                </a:cubicBezTo>
                <a:cubicBezTo>
                  <a:pt x="283" y="1266"/>
                  <a:pt x="281" y="1260"/>
                  <a:pt x="282" y="1267"/>
                </a:cubicBezTo>
                <a:cubicBezTo>
                  <a:pt x="277" y="1264"/>
                  <a:pt x="284" y="1259"/>
                  <a:pt x="286" y="1257"/>
                </a:cubicBezTo>
                <a:close/>
                <a:moveTo>
                  <a:pt x="1358" y="1260"/>
                </a:moveTo>
                <a:cubicBezTo>
                  <a:pt x="1361" y="1261"/>
                  <a:pt x="1364" y="1260"/>
                  <a:pt x="1364" y="1257"/>
                </a:cubicBezTo>
                <a:cubicBezTo>
                  <a:pt x="1361" y="1257"/>
                  <a:pt x="1358" y="1257"/>
                  <a:pt x="1358" y="1260"/>
                </a:cubicBezTo>
                <a:close/>
                <a:moveTo>
                  <a:pt x="332" y="1276"/>
                </a:moveTo>
                <a:cubicBezTo>
                  <a:pt x="330" y="1276"/>
                  <a:pt x="330" y="1274"/>
                  <a:pt x="327" y="1274"/>
                </a:cubicBezTo>
                <a:cubicBezTo>
                  <a:pt x="325" y="1278"/>
                  <a:pt x="333" y="1279"/>
                  <a:pt x="332" y="1276"/>
                </a:cubicBezTo>
                <a:close/>
                <a:moveTo>
                  <a:pt x="335" y="1274"/>
                </a:moveTo>
                <a:cubicBezTo>
                  <a:pt x="336" y="1274"/>
                  <a:pt x="337" y="1274"/>
                  <a:pt x="338" y="1274"/>
                </a:cubicBezTo>
                <a:cubicBezTo>
                  <a:pt x="338" y="1277"/>
                  <a:pt x="338" y="1279"/>
                  <a:pt x="339" y="1281"/>
                </a:cubicBezTo>
                <a:cubicBezTo>
                  <a:pt x="337" y="1281"/>
                  <a:pt x="336" y="1281"/>
                  <a:pt x="335" y="1281"/>
                </a:cubicBezTo>
                <a:cubicBezTo>
                  <a:pt x="335" y="1279"/>
                  <a:pt x="335" y="1277"/>
                  <a:pt x="335" y="1274"/>
                </a:cubicBezTo>
                <a:close/>
                <a:moveTo>
                  <a:pt x="296" y="1276"/>
                </a:moveTo>
                <a:cubicBezTo>
                  <a:pt x="300" y="1276"/>
                  <a:pt x="297" y="1281"/>
                  <a:pt x="296" y="1282"/>
                </a:cubicBezTo>
                <a:cubicBezTo>
                  <a:pt x="295" y="1282"/>
                  <a:pt x="295" y="1281"/>
                  <a:pt x="293" y="1281"/>
                </a:cubicBezTo>
                <a:cubicBezTo>
                  <a:pt x="293" y="1280"/>
                  <a:pt x="293" y="1279"/>
                  <a:pt x="293" y="1278"/>
                </a:cubicBezTo>
                <a:cubicBezTo>
                  <a:pt x="295" y="1278"/>
                  <a:pt x="296" y="1277"/>
                  <a:pt x="296" y="1276"/>
                </a:cubicBezTo>
                <a:close/>
                <a:moveTo>
                  <a:pt x="1554" y="1282"/>
                </a:moveTo>
                <a:cubicBezTo>
                  <a:pt x="1556" y="1277"/>
                  <a:pt x="1552" y="1275"/>
                  <a:pt x="1547" y="1276"/>
                </a:cubicBezTo>
                <a:cubicBezTo>
                  <a:pt x="1546" y="1282"/>
                  <a:pt x="1552" y="1280"/>
                  <a:pt x="1554" y="1282"/>
                </a:cubicBezTo>
                <a:close/>
                <a:moveTo>
                  <a:pt x="1517" y="1282"/>
                </a:moveTo>
                <a:cubicBezTo>
                  <a:pt x="1519" y="1277"/>
                  <a:pt x="1511" y="1280"/>
                  <a:pt x="1508" y="1279"/>
                </a:cubicBezTo>
                <a:cubicBezTo>
                  <a:pt x="1506" y="1285"/>
                  <a:pt x="1514" y="1281"/>
                  <a:pt x="1517" y="1282"/>
                </a:cubicBezTo>
                <a:close/>
                <a:moveTo>
                  <a:pt x="245" y="1286"/>
                </a:moveTo>
                <a:cubicBezTo>
                  <a:pt x="243" y="1286"/>
                  <a:pt x="240" y="1279"/>
                  <a:pt x="239" y="1284"/>
                </a:cubicBezTo>
                <a:cubicBezTo>
                  <a:pt x="241" y="1284"/>
                  <a:pt x="245" y="1289"/>
                  <a:pt x="245" y="1286"/>
                </a:cubicBezTo>
                <a:close/>
                <a:moveTo>
                  <a:pt x="1590" y="1284"/>
                </a:moveTo>
                <a:cubicBezTo>
                  <a:pt x="1594" y="1284"/>
                  <a:pt x="1595" y="1285"/>
                  <a:pt x="1595" y="1289"/>
                </a:cubicBezTo>
                <a:cubicBezTo>
                  <a:pt x="1593" y="1289"/>
                  <a:pt x="1592" y="1289"/>
                  <a:pt x="1590" y="1289"/>
                </a:cubicBezTo>
                <a:cubicBezTo>
                  <a:pt x="1590" y="1287"/>
                  <a:pt x="1590" y="1286"/>
                  <a:pt x="1590" y="1284"/>
                </a:cubicBezTo>
                <a:close/>
                <a:moveTo>
                  <a:pt x="1790" y="1289"/>
                </a:moveTo>
                <a:cubicBezTo>
                  <a:pt x="1785" y="1284"/>
                  <a:pt x="1785" y="1295"/>
                  <a:pt x="1790" y="1289"/>
                </a:cubicBezTo>
                <a:close/>
                <a:moveTo>
                  <a:pt x="248" y="1290"/>
                </a:moveTo>
                <a:cubicBezTo>
                  <a:pt x="247" y="1289"/>
                  <a:pt x="242" y="1291"/>
                  <a:pt x="242" y="1292"/>
                </a:cubicBezTo>
                <a:cubicBezTo>
                  <a:pt x="244" y="1295"/>
                  <a:pt x="249" y="1291"/>
                  <a:pt x="248" y="1290"/>
                </a:cubicBezTo>
                <a:close/>
                <a:moveTo>
                  <a:pt x="1737" y="1295"/>
                </a:moveTo>
                <a:cubicBezTo>
                  <a:pt x="1740" y="1291"/>
                  <a:pt x="1730" y="1291"/>
                  <a:pt x="1731" y="1293"/>
                </a:cubicBezTo>
                <a:cubicBezTo>
                  <a:pt x="1733" y="1294"/>
                  <a:pt x="1734" y="1296"/>
                  <a:pt x="1737" y="1295"/>
                </a:cubicBezTo>
                <a:close/>
                <a:moveTo>
                  <a:pt x="1526" y="1298"/>
                </a:moveTo>
                <a:cubicBezTo>
                  <a:pt x="1527" y="1294"/>
                  <a:pt x="1523" y="1294"/>
                  <a:pt x="1520" y="1293"/>
                </a:cubicBezTo>
                <a:cubicBezTo>
                  <a:pt x="1518" y="1299"/>
                  <a:pt x="1522" y="1299"/>
                  <a:pt x="1526" y="1298"/>
                </a:cubicBezTo>
                <a:close/>
                <a:moveTo>
                  <a:pt x="1418" y="1301"/>
                </a:moveTo>
                <a:cubicBezTo>
                  <a:pt x="1424" y="1302"/>
                  <a:pt x="1430" y="1301"/>
                  <a:pt x="1432" y="1298"/>
                </a:cubicBezTo>
                <a:cubicBezTo>
                  <a:pt x="1428" y="1300"/>
                  <a:pt x="1418" y="1295"/>
                  <a:pt x="1418" y="1301"/>
                </a:cubicBezTo>
                <a:close/>
                <a:moveTo>
                  <a:pt x="272" y="1306"/>
                </a:moveTo>
                <a:cubicBezTo>
                  <a:pt x="276" y="1307"/>
                  <a:pt x="279" y="1300"/>
                  <a:pt x="275" y="1300"/>
                </a:cubicBezTo>
                <a:cubicBezTo>
                  <a:pt x="275" y="1303"/>
                  <a:pt x="271" y="1302"/>
                  <a:pt x="272" y="1306"/>
                </a:cubicBezTo>
                <a:close/>
                <a:moveTo>
                  <a:pt x="1807" y="1309"/>
                </a:moveTo>
                <a:cubicBezTo>
                  <a:pt x="1812" y="1308"/>
                  <a:pt x="1813" y="1311"/>
                  <a:pt x="1816" y="1313"/>
                </a:cubicBezTo>
                <a:cubicBezTo>
                  <a:pt x="1816" y="1317"/>
                  <a:pt x="1811" y="1316"/>
                  <a:pt x="1806" y="1316"/>
                </a:cubicBezTo>
                <a:cubicBezTo>
                  <a:pt x="1807" y="1314"/>
                  <a:pt x="1807" y="1311"/>
                  <a:pt x="1807" y="1309"/>
                </a:cubicBezTo>
                <a:close/>
                <a:moveTo>
                  <a:pt x="1462" y="1314"/>
                </a:moveTo>
                <a:cubicBezTo>
                  <a:pt x="1464" y="1314"/>
                  <a:pt x="1464" y="1316"/>
                  <a:pt x="1466" y="1316"/>
                </a:cubicBezTo>
                <a:cubicBezTo>
                  <a:pt x="1466" y="1317"/>
                  <a:pt x="1465" y="1317"/>
                  <a:pt x="1465" y="1319"/>
                </a:cubicBezTo>
                <a:cubicBezTo>
                  <a:pt x="1464" y="1319"/>
                  <a:pt x="1463" y="1319"/>
                  <a:pt x="1462" y="1319"/>
                </a:cubicBezTo>
                <a:cubicBezTo>
                  <a:pt x="1462" y="1317"/>
                  <a:pt x="1462" y="1316"/>
                  <a:pt x="1462" y="1314"/>
                </a:cubicBezTo>
                <a:close/>
                <a:moveTo>
                  <a:pt x="513" y="1320"/>
                </a:moveTo>
                <a:cubicBezTo>
                  <a:pt x="508" y="1320"/>
                  <a:pt x="505" y="1321"/>
                  <a:pt x="501" y="1322"/>
                </a:cubicBezTo>
                <a:cubicBezTo>
                  <a:pt x="500" y="1318"/>
                  <a:pt x="502" y="1318"/>
                  <a:pt x="505" y="1317"/>
                </a:cubicBezTo>
                <a:cubicBezTo>
                  <a:pt x="506" y="1317"/>
                  <a:pt x="514" y="1313"/>
                  <a:pt x="513" y="1320"/>
                </a:cubicBezTo>
                <a:close/>
                <a:moveTo>
                  <a:pt x="1568" y="1316"/>
                </a:moveTo>
                <a:cubicBezTo>
                  <a:pt x="1569" y="1316"/>
                  <a:pt x="1570" y="1316"/>
                  <a:pt x="1571" y="1316"/>
                </a:cubicBezTo>
                <a:cubicBezTo>
                  <a:pt x="1571" y="1318"/>
                  <a:pt x="1569" y="1318"/>
                  <a:pt x="1569" y="1320"/>
                </a:cubicBezTo>
                <a:cubicBezTo>
                  <a:pt x="1568" y="1320"/>
                  <a:pt x="1567" y="1320"/>
                  <a:pt x="1566" y="1320"/>
                </a:cubicBezTo>
                <a:cubicBezTo>
                  <a:pt x="1566" y="1318"/>
                  <a:pt x="1568" y="1318"/>
                  <a:pt x="1568" y="1316"/>
                </a:cubicBezTo>
                <a:close/>
                <a:moveTo>
                  <a:pt x="1641" y="1319"/>
                </a:moveTo>
                <a:cubicBezTo>
                  <a:pt x="1641" y="1315"/>
                  <a:pt x="1636" y="1318"/>
                  <a:pt x="1633" y="1317"/>
                </a:cubicBezTo>
                <a:cubicBezTo>
                  <a:pt x="1630" y="1324"/>
                  <a:pt x="1643" y="1324"/>
                  <a:pt x="1641" y="1319"/>
                </a:cubicBezTo>
                <a:close/>
                <a:moveTo>
                  <a:pt x="612" y="1320"/>
                </a:moveTo>
                <a:cubicBezTo>
                  <a:pt x="612" y="1327"/>
                  <a:pt x="622" y="1322"/>
                  <a:pt x="622" y="1319"/>
                </a:cubicBezTo>
                <a:cubicBezTo>
                  <a:pt x="618" y="1319"/>
                  <a:pt x="614" y="1318"/>
                  <a:pt x="612" y="1320"/>
                </a:cubicBezTo>
                <a:close/>
                <a:moveTo>
                  <a:pt x="903" y="1325"/>
                </a:moveTo>
                <a:cubicBezTo>
                  <a:pt x="901" y="1325"/>
                  <a:pt x="901" y="1323"/>
                  <a:pt x="899" y="1324"/>
                </a:cubicBezTo>
                <a:cubicBezTo>
                  <a:pt x="896" y="1328"/>
                  <a:pt x="904" y="1328"/>
                  <a:pt x="903" y="1325"/>
                </a:cubicBezTo>
                <a:close/>
                <a:moveTo>
                  <a:pt x="730" y="1325"/>
                </a:moveTo>
                <a:cubicBezTo>
                  <a:pt x="728" y="1325"/>
                  <a:pt x="725" y="1325"/>
                  <a:pt x="722" y="1325"/>
                </a:cubicBezTo>
                <a:cubicBezTo>
                  <a:pt x="721" y="1332"/>
                  <a:pt x="732" y="1332"/>
                  <a:pt x="730" y="1325"/>
                </a:cubicBezTo>
                <a:close/>
                <a:moveTo>
                  <a:pt x="1295" y="1330"/>
                </a:moveTo>
                <a:cubicBezTo>
                  <a:pt x="1297" y="1330"/>
                  <a:pt x="1298" y="1332"/>
                  <a:pt x="1301" y="1332"/>
                </a:cubicBezTo>
                <a:cubicBezTo>
                  <a:pt x="1302" y="1326"/>
                  <a:pt x="1295" y="1325"/>
                  <a:pt x="1295" y="1330"/>
                </a:cubicBezTo>
                <a:close/>
                <a:moveTo>
                  <a:pt x="467" y="1328"/>
                </a:moveTo>
                <a:cubicBezTo>
                  <a:pt x="474" y="1327"/>
                  <a:pt x="472" y="1337"/>
                  <a:pt x="481" y="1335"/>
                </a:cubicBezTo>
                <a:cubicBezTo>
                  <a:pt x="483" y="1334"/>
                  <a:pt x="485" y="1332"/>
                  <a:pt x="482" y="1332"/>
                </a:cubicBezTo>
                <a:cubicBezTo>
                  <a:pt x="483" y="1330"/>
                  <a:pt x="486" y="1330"/>
                  <a:pt x="485" y="1328"/>
                </a:cubicBezTo>
                <a:cubicBezTo>
                  <a:pt x="488" y="1331"/>
                  <a:pt x="493" y="1336"/>
                  <a:pt x="489" y="1336"/>
                </a:cubicBezTo>
                <a:cubicBezTo>
                  <a:pt x="485" y="1336"/>
                  <a:pt x="491" y="1338"/>
                  <a:pt x="489" y="1344"/>
                </a:cubicBezTo>
                <a:cubicBezTo>
                  <a:pt x="482" y="1345"/>
                  <a:pt x="478" y="1341"/>
                  <a:pt x="470" y="1343"/>
                </a:cubicBezTo>
                <a:cubicBezTo>
                  <a:pt x="467" y="1336"/>
                  <a:pt x="468" y="1336"/>
                  <a:pt x="467" y="1328"/>
                </a:cubicBezTo>
                <a:close/>
                <a:moveTo>
                  <a:pt x="492" y="1332"/>
                </a:moveTo>
                <a:cubicBezTo>
                  <a:pt x="493" y="1332"/>
                  <a:pt x="494" y="1332"/>
                  <a:pt x="495" y="1332"/>
                </a:cubicBezTo>
                <a:cubicBezTo>
                  <a:pt x="495" y="1333"/>
                  <a:pt x="495" y="1334"/>
                  <a:pt x="495" y="1335"/>
                </a:cubicBezTo>
                <a:cubicBezTo>
                  <a:pt x="494" y="1335"/>
                  <a:pt x="493" y="1335"/>
                  <a:pt x="492" y="1335"/>
                </a:cubicBezTo>
                <a:cubicBezTo>
                  <a:pt x="492" y="1334"/>
                  <a:pt x="492" y="1333"/>
                  <a:pt x="492" y="1332"/>
                </a:cubicBezTo>
                <a:close/>
                <a:moveTo>
                  <a:pt x="665" y="1332"/>
                </a:moveTo>
                <a:cubicBezTo>
                  <a:pt x="665" y="1334"/>
                  <a:pt x="665" y="1336"/>
                  <a:pt x="663" y="1336"/>
                </a:cubicBezTo>
                <a:cubicBezTo>
                  <a:pt x="665" y="1338"/>
                  <a:pt x="668" y="1339"/>
                  <a:pt x="670" y="1341"/>
                </a:cubicBezTo>
                <a:cubicBezTo>
                  <a:pt x="668" y="1344"/>
                  <a:pt x="665" y="1346"/>
                  <a:pt x="661" y="1346"/>
                </a:cubicBezTo>
                <a:cubicBezTo>
                  <a:pt x="661" y="1349"/>
                  <a:pt x="667" y="1347"/>
                  <a:pt x="665" y="1352"/>
                </a:cubicBezTo>
                <a:cubicBezTo>
                  <a:pt x="659" y="1353"/>
                  <a:pt x="655" y="1351"/>
                  <a:pt x="651" y="1349"/>
                </a:cubicBezTo>
                <a:cubicBezTo>
                  <a:pt x="653" y="1344"/>
                  <a:pt x="653" y="1336"/>
                  <a:pt x="662" y="1338"/>
                </a:cubicBezTo>
                <a:cubicBezTo>
                  <a:pt x="662" y="1333"/>
                  <a:pt x="650" y="1340"/>
                  <a:pt x="652" y="1333"/>
                </a:cubicBezTo>
                <a:cubicBezTo>
                  <a:pt x="655" y="1331"/>
                  <a:pt x="660" y="1332"/>
                  <a:pt x="665" y="1332"/>
                </a:cubicBezTo>
                <a:close/>
                <a:moveTo>
                  <a:pt x="553" y="1336"/>
                </a:moveTo>
                <a:cubicBezTo>
                  <a:pt x="553" y="1339"/>
                  <a:pt x="553" y="1342"/>
                  <a:pt x="553" y="1344"/>
                </a:cubicBezTo>
                <a:cubicBezTo>
                  <a:pt x="548" y="1344"/>
                  <a:pt x="544" y="1344"/>
                  <a:pt x="545" y="1338"/>
                </a:cubicBezTo>
                <a:cubicBezTo>
                  <a:pt x="547" y="1337"/>
                  <a:pt x="549" y="1336"/>
                  <a:pt x="553" y="1336"/>
                </a:cubicBezTo>
                <a:close/>
                <a:moveTo>
                  <a:pt x="1514" y="1343"/>
                </a:moveTo>
                <a:cubicBezTo>
                  <a:pt x="1517" y="1338"/>
                  <a:pt x="1508" y="1338"/>
                  <a:pt x="1508" y="1341"/>
                </a:cubicBezTo>
                <a:cubicBezTo>
                  <a:pt x="1510" y="1342"/>
                  <a:pt x="1511" y="1343"/>
                  <a:pt x="1514" y="1343"/>
                </a:cubicBezTo>
                <a:close/>
                <a:moveTo>
                  <a:pt x="636" y="1343"/>
                </a:moveTo>
                <a:cubicBezTo>
                  <a:pt x="640" y="1341"/>
                  <a:pt x="640" y="1345"/>
                  <a:pt x="643" y="1346"/>
                </a:cubicBezTo>
                <a:cubicBezTo>
                  <a:pt x="643" y="1352"/>
                  <a:pt x="640" y="1355"/>
                  <a:pt x="639" y="1360"/>
                </a:cubicBezTo>
                <a:cubicBezTo>
                  <a:pt x="638" y="1359"/>
                  <a:pt x="637" y="1358"/>
                  <a:pt x="634" y="1358"/>
                </a:cubicBezTo>
                <a:cubicBezTo>
                  <a:pt x="636" y="1352"/>
                  <a:pt x="633" y="1350"/>
                  <a:pt x="636" y="1343"/>
                </a:cubicBezTo>
                <a:close/>
                <a:moveTo>
                  <a:pt x="466" y="1346"/>
                </a:moveTo>
                <a:cubicBezTo>
                  <a:pt x="465" y="1351"/>
                  <a:pt x="468" y="1352"/>
                  <a:pt x="468" y="1357"/>
                </a:cubicBezTo>
                <a:cubicBezTo>
                  <a:pt x="462" y="1356"/>
                  <a:pt x="460" y="1359"/>
                  <a:pt x="460" y="1363"/>
                </a:cubicBezTo>
                <a:cubicBezTo>
                  <a:pt x="459" y="1368"/>
                  <a:pt x="464" y="1367"/>
                  <a:pt x="465" y="1370"/>
                </a:cubicBezTo>
                <a:cubicBezTo>
                  <a:pt x="467" y="1374"/>
                  <a:pt x="463" y="1374"/>
                  <a:pt x="464" y="1378"/>
                </a:cubicBezTo>
                <a:cubicBezTo>
                  <a:pt x="459" y="1375"/>
                  <a:pt x="450" y="1376"/>
                  <a:pt x="449" y="1368"/>
                </a:cubicBezTo>
                <a:cubicBezTo>
                  <a:pt x="452" y="1368"/>
                  <a:pt x="453" y="1370"/>
                  <a:pt x="456" y="1370"/>
                </a:cubicBezTo>
                <a:cubicBezTo>
                  <a:pt x="456" y="1366"/>
                  <a:pt x="451" y="1368"/>
                  <a:pt x="451" y="1365"/>
                </a:cubicBezTo>
                <a:cubicBezTo>
                  <a:pt x="451" y="1362"/>
                  <a:pt x="451" y="1358"/>
                  <a:pt x="455" y="1358"/>
                </a:cubicBezTo>
                <a:cubicBezTo>
                  <a:pt x="456" y="1354"/>
                  <a:pt x="453" y="1354"/>
                  <a:pt x="453" y="1349"/>
                </a:cubicBezTo>
                <a:cubicBezTo>
                  <a:pt x="456" y="1350"/>
                  <a:pt x="456" y="1348"/>
                  <a:pt x="456" y="1346"/>
                </a:cubicBezTo>
                <a:cubicBezTo>
                  <a:pt x="460" y="1346"/>
                  <a:pt x="463" y="1346"/>
                  <a:pt x="466" y="1346"/>
                </a:cubicBezTo>
                <a:close/>
                <a:moveTo>
                  <a:pt x="486" y="1346"/>
                </a:moveTo>
                <a:cubicBezTo>
                  <a:pt x="486" y="1349"/>
                  <a:pt x="484" y="1349"/>
                  <a:pt x="485" y="1352"/>
                </a:cubicBezTo>
                <a:cubicBezTo>
                  <a:pt x="479" y="1353"/>
                  <a:pt x="478" y="1350"/>
                  <a:pt x="475" y="1349"/>
                </a:cubicBezTo>
                <a:cubicBezTo>
                  <a:pt x="475" y="1344"/>
                  <a:pt x="482" y="1346"/>
                  <a:pt x="486" y="1346"/>
                </a:cubicBezTo>
                <a:close/>
                <a:moveTo>
                  <a:pt x="528" y="1349"/>
                </a:moveTo>
                <a:cubicBezTo>
                  <a:pt x="526" y="1349"/>
                  <a:pt x="524" y="1349"/>
                  <a:pt x="522" y="1349"/>
                </a:cubicBezTo>
                <a:cubicBezTo>
                  <a:pt x="521" y="1355"/>
                  <a:pt x="530" y="1355"/>
                  <a:pt x="528" y="1349"/>
                </a:cubicBezTo>
                <a:close/>
                <a:moveTo>
                  <a:pt x="1492" y="1357"/>
                </a:moveTo>
                <a:cubicBezTo>
                  <a:pt x="1491" y="1360"/>
                  <a:pt x="1488" y="1361"/>
                  <a:pt x="1486" y="1362"/>
                </a:cubicBezTo>
                <a:cubicBezTo>
                  <a:pt x="1482" y="1362"/>
                  <a:pt x="1480" y="1357"/>
                  <a:pt x="1477" y="1360"/>
                </a:cubicBezTo>
                <a:cubicBezTo>
                  <a:pt x="1475" y="1352"/>
                  <a:pt x="1483" y="1356"/>
                  <a:pt x="1486" y="1357"/>
                </a:cubicBezTo>
                <a:cubicBezTo>
                  <a:pt x="1488" y="1352"/>
                  <a:pt x="1481" y="1356"/>
                  <a:pt x="1483" y="1351"/>
                </a:cubicBezTo>
                <a:cubicBezTo>
                  <a:pt x="1489" y="1345"/>
                  <a:pt x="1489" y="1355"/>
                  <a:pt x="1492" y="1357"/>
                </a:cubicBezTo>
                <a:close/>
                <a:moveTo>
                  <a:pt x="698" y="1351"/>
                </a:moveTo>
                <a:cubicBezTo>
                  <a:pt x="701" y="1349"/>
                  <a:pt x="700" y="1353"/>
                  <a:pt x="701" y="1354"/>
                </a:cubicBezTo>
                <a:cubicBezTo>
                  <a:pt x="703" y="1355"/>
                  <a:pt x="708" y="1357"/>
                  <a:pt x="708" y="1362"/>
                </a:cubicBezTo>
                <a:cubicBezTo>
                  <a:pt x="702" y="1365"/>
                  <a:pt x="701" y="1359"/>
                  <a:pt x="695" y="1358"/>
                </a:cubicBezTo>
                <a:cubicBezTo>
                  <a:pt x="695" y="1355"/>
                  <a:pt x="697" y="1354"/>
                  <a:pt x="698" y="1351"/>
                </a:cubicBezTo>
                <a:close/>
                <a:moveTo>
                  <a:pt x="1382" y="1354"/>
                </a:moveTo>
                <a:cubicBezTo>
                  <a:pt x="1392" y="1356"/>
                  <a:pt x="1389" y="1367"/>
                  <a:pt x="1386" y="1374"/>
                </a:cubicBezTo>
                <a:cubicBezTo>
                  <a:pt x="1380" y="1375"/>
                  <a:pt x="1380" y="1370"/>
                  <a:pt x="1375" y="1370"/>
                </a:cubicBezTo>
                <a:cubicBezTo>
                  <a:pt x="1377" y="1364"/>
                  <a:pt x="1377" y="1357"/>
                  <a:pt x="1382" y="1354"/>
                </a:cubicBezTo>
                <a:close/>
                <a:moveTo>
                  <a:pt x="1428" y="1373"/>
                </a:moveTo>
                <a:cubicBezTo>
                  <a:pt x="1423" y="1372"/>
                  <a:pt x="1421" y="1376"/>
                  <a:pt x="1416" y="1374"/>
                </a:cubicBezTo>
                <a:cubicBezTo>
                  <a:pt x="1411" y="1367"/>
                  <a:pt x="1413" y="1358"/>
                  <a:pt x="1424" y="1358"/>
                </a:cubicBezTo>
                <a:cubicBezTo>
                  <a:pt x="1425" y="1363"/>
                  <a:pt x="1430" y="1365"/>
                  <a:pt x="1428" y="1373"/>
                </a:cubicBezTo>
                <a:close/>
                <a:moveTo>
                  <a:pt x="1343" y="1362"/>
                </a:moveTo>
                <a:cubicBezTo>
                  <a:pt x="1341" y="1360"/>
                  <a:pt x="1338" y="1363"/>
                  <a:pt x="1338" y="1363"/>
                </a:cubicBezTo>
                <a:cubicBezTo>
                  <a:pt x="1336" y="1368"/>
                  <a:pt x="1346" y="1365"/>
                  <a:pt x="1343" y="1362"/>
                </a:cubicBezTo>
                <a:close/>
                <a:moveTo>
                  <a:pt x="566" y="1368"/>
                </a:moveTo>
                <a:cubicBezTo>
                  <a:pt x="566" y="1372"/>
                  <a:pt x="568" y="1373"/>
                  <a:pt x="573" y="1373"/>
                </a:cubicBezTo>
                <a:cubicBezTo>
                  <a:pt x="573" y="1366"/>
                  <a:pt x="570" y="1366"/>
                  <a:pt x="566" y="1368"/>
                </a:cubicBezTo>
                <a:close/>
                <a:moveTo>
                  <a:pt x="1033" y="1366"/>
                </a:moveTo>
                <a:cubicBezTo>
                  <a:pt x="1036" y="1366"/>
                  <a:pt x="1038" y="1366"/>
                  <a:pt x="1041" y="1366"/>
                </a:cubicBezTo>
                <a:cubicBezTo>
                  <a:pt x="1043" y="1372"/>
                  <a:pt x="1030" y="1374"/>
                  <a:pt x="1033" y="1366"/>
                </a:cubicBezTo>
                <a:close/>
                <a:moveTo>
                  <a:pt x="422" y="1374"/>
                </a:moveTo>
                <a:cubicBezTo>
                  <a:pt x="422" y="1372"/>
                  <a:pt x="424" y="1371"/>
                  <a:pt x="422" y="1370"/>
                </a:cubicBezTo>
                <a:cubicBezTo>
                  <a:pt x="421" y="1371"/>
                  <a:pt x="419" y="1373"/>
                  <a:pt x="422" y="1374"/>
                </a:cubicBezTo>
                <a:close/>
                <a:moveTo>
                  <a:pt x="429" y="1370"/>
                </a:moveTo>
                <a:cubicBezTo>
                  <a:pt x="432" y="1368"/>
                  <a:pt x="433" y="1372"/>
                  <a:pt x="434" y="1373"/>
                </a:cubicBezTo>
                <a:cubicBezTo>
                  <a:pt x="436" y="1373"/>
                  <a:pt x="439" y="1372"/>
                  <a:pt x="440" y="1373"/>
                </a:cubicBezTo>
                <a:cubicBezTo>
                  <a:pt x="441" y="1373"/>
                  <a:pt x="440" y="1375"/>
                  <a:pt x="440" y="1376"/>
                </a:cubicBezTo>
                <a:cubicBezTo>
                  <a:pt x="441" y="1378"/>
                  <a:pt x="444" y="1377"/>
                  <a:pt x="444" y="1381"/>
                </a:cubicBezTo>
                <a:cubicBezTo>
                  <a:pt x="440" y="1376"/>
                  <a:pt x="428" y="1380"/>
                  <a:pt x="429" y="1370"/>
                </a:cubicBezTo>
                <a:close/>
                <a:moveTo>
                  <a:pt x="1473" y="1376"/>
                </a:moveTo>
                <a:cubicBezTo>
                  <a:pt x="1469" y="1376"/>
                  <a:pt x="1466" y="1376"/>
                  <a:pt x="1464" y="1374"/>
                </a:cubicBezTo>
                <a:cubicBezTo>
                  <a:pt x="1466" y="1372"/>
                  <a:pt x="1474" y="1369"/>
                  <a:pt x="1473" y="1376"/>
                </a:cubicBezTo>
                <a:close/>
                <a:moveTo>
                  <a:pt x="1145" y="1373"/>
                </a:moveTo>
                <a:cubicBezTo>
                  <a:pt x="1147" y="1373"/>
                  <a:pt x="1148" y="1373"/>
                  <a:pt x="1150" y="1373"/>
                </a:cubicBezTo>
                <a:cubicBezTo>
                  <a:pt x="1151" y="1376"/>
                  <a:pt x="1153" y="1379"/>
                  <a:pt x="1153" y="1384"/>
                </a:cubicBezTo>
                <a:cubicBezTo>
                  <a:pt x="1150" y="1386"/>
                  <a:pt x="1148" y="1388"/>
                  <a:pt x="1142" y="1387"/>
                </a:cubicBezTo>
                <a:cubicBezTo>
                  <a:pt x="1140" y="1380"/>
                  <a:pt x="1144" y="1377"/>
                  <a:pt x="1145" y="1373"/>
                </a:cubicBezTo>
                <a:close/>
                <a:moveTo>
                  <a:pt x="519" y="1395"/>
                </a:moveTo>
                <a:cubicBezTo>
                  <a:pt x="517" y="1397"/>
                  <a:pt x="518" y="1401"/>
                  <a:pt x="514" y="1401"/>
                </a:cubicBezTo>
                <a:cubicBezTo>
                  <a:pt x="511" y="1403"/>
                  <a:pt x="512" y="1398"/>
                  <a:pt x="511" y="1398"/>
                </a:cubicBezTo>
                <a:cubicBezTo>
                  <a:pt x="507" y="1397"/>
                  <a:pt x="503" y="1398"/>
                  <a:pt x="500" y="1395"/>
                </a:cubicBezTo>
                <a:cubicBezTo>
                  <a:pt x="499" y="1394"/>
                  <a:pt x="498" y="1393"/>
                  <a:pt x="497" y="1392"/>
                </a:cubicBezTo>
                <a:cubicBezTo>
                  <a:pt x="496" y="1391"/>
                  <a:pt x="497" y="1388"/>
                  <a:pt x="497" y="1387"/>
                </a:cubicBezTo>
                <a:cubicBezTo>
                  <a:pt x="496" y="1386"/>
                  <a:pt x="491" y="1384"/>
                  <a:pt x="492" y="1379"/>
                </a:cubicBezTo>
                <a:cubicBezTo>
                  <a:pt x="494" y="1379"/>
                  <a:pt x="493" y="1376"/>
                  <a:pt x="493" y="1374"/>
                </a:cubicBezTo>
                <a:cubicBezTo>
                  <a:pt x="495" y="1375"/>
                  <a:pt x="498" y="1375"/>
                  <a:pt x="500" y="1376"/>
                </a:cubicBezTo>
                <a:cubicBezTo>
                  <a:pt x="500" y="1376"/>
                  <a:pt x="499" y="1377"/>
                  <a:pt x="500" y="1378"/>
                </a:cubicBezTo>
                <a:cubicBezTo>
                  <a:pt x="500" y="1378"/>
                  <a:pt x="505" y="1378"/>
                  <a:pt x="506" y="1379"/>
                </a:cubicBezTo>
                <a:cubicBezTo>
                  <a:pt x="506" y="1380"/>
                  <a:pt x="505" y="1382"/>
                  <a:pt x="506" y="1382"/>
                </a:cubicBezTo>
                <a:cubicBezTo>
                  <a:pt x="506" y="1383"/>
                  <a:pt x="509" y="1383"/>
                  <a:pt x="509" y="1384"/>
                </a:cubicBezTo>
                <a:cubicBezTo>
                  <a:pt x="510" y="1384"/>
                  <a:pt x="509" y="1387"/>
                  <a:pt x="509" y="1387"/>
                </a:cubicBezTo>
                <a:cubicBezTo>
                  <a:pt x="511" y="1388"/>
                  <a:pt x="514" y="1389"/>
                  <a:pt x="514" y="1393"/>
                </a:cubicBezTo>
                <a:cubicBezTo>
                  <a:pt x="514" y="1395"/>
                  <a:pt x="517" y="1395"/>
                  <a:pt x="519" y="1395"/>
                </a:cubicBezTo>
                <a:close/>
                <a:moveTo>
                  <a:pt x="1350" y="1379"/>
                </a:moveTo>
                <a:cubicBezTo>
                  <a:pt x="1359" y="1381"/>
                  <a:pt x="1344" y="1387"/>
                  <a:pt x="1350" y="1379"/>
                </a:cubicBezTo>
                <a:close/>
                <a:moveTo>
                  <a:pt x="445" y="1384"/>
                </a:moveTo>
                <a:cubicBezTo>
                  <a:pt x="447" y="1390"/>
                  <a:pt x="428" y="1387"/>
                  <a:pt x="430" y="1382"/>
                </a:cubicBezTo>
                <a:cubicBezTo>
                  <a:pt x="432" y="1384"/>
                  <a:pt x="432" y="1381"/>
                  <a:pt x="433" y="1381"/>
                </a:cubicBezTo>
                <a:cubicBezTo>
                  <a:pt x="434" y="1381"/>
                  <a:pt x="434" y="1382"/>
                  <a:pt x="434" y="1382"/>
                </a:cubicBezTo>
                <a:cubicBezTo>
                  <a:pt x="437" y="1382"/>
                  <a:pt x="443" y="1381"/>
                  <a:pt x="445" y="1384"/>
                </a:cubicBezTo>
                <a:close/>
                <a:moveTo>
                  <a:pt x="1182" y="1389"/>
                </a:moveTo>
                <a:cubicBezTo>
                  <a:pt x="1186" y="1389"/>
                  <a:pt x="1187" y="1392"/>
                  <a:pt x="1188" y="1387"/>
                </a:cubicBezTo>
                <a:cubicBezTo>
                  <a:pt x="1186" y="1385"/>
                  <a:pt x="1183" y="1385"/>
                  <a:pt x="1182" y="1389"/>
                </a:cubicBezTo>
                <a:close/>
                <a:moveTo>
                  <a:pt x="439" y="1389"/>
                </a:moveTo>
                <a:cubicBezTo>
                  <a:pt x="446" y="1388"/>
                  <a:pt x="446" y="1394"/>
                  <a:pt x="452" y="1395"/>
                </a:cubicBezTo>
                <a:cubicBezTo>
                  <a:pt x="455" y="1398"/>
                  <a:pt x="445" y="1400"/>
                  <a:pt x="449" y="1404"/>
                </a:cubicBezTo>
                <a:cubicBezTo>
                  <a:pt x="449" y="1405"/>
                  <a:pt x="452" y="1404"/>
                  <a:pt x="452" y="1404"/>
                </a:cubicBezTo>
                <a:cubicBezTo>
                  <a:pt x="452" y="1408"/>
                  <a:pt x="448" y="1409"/>
                  <a:pt x="451" y="1411"/>
                </a:cubicBezTo>
                <a:cubicBezTo>
                  <a:pt x="453" y="1415"/>
                  <a:pt x="441" y="1413"/>
                  <a:pt x="447" y="1416"/>
                </a:cubicBezTo>
                <a:cubicBezTo>
                  <a:pt x="442" y="1420"/>
                  <a:pt x="437" y="1413"/>
                  <a:pt x="438" y="1406"/>
                </a:cubicBezTo>
                <a:cubicBezTo>
                  <a:pt x="441" y="1405"/>
                  <a:pt x="442" y="1404"/>
                  <a:pt x="444" y="1403"/>
                </a:cubicBezTo>
                <a:cubicBezTo>
                  <a:pt x="443" y="1401"/>
                  <a:pt x="441" y="1401"/>
                  <a:pt x="441" y="1398"/>
                </a:cubicBezTo>
                <a:cubicBezTo>
                  <a:pt x="440" y="1398"/>
                  <a:pt x="438" y="1398"/>
                  <a:pt x="437" y="1398"/>
                </a:cubicBezTo>
                <a:cubicBezTo>
                  <a:pt x="436" y="1395"/>
                  <a:pt x="436" y="1393"/>
                  <a:pt x="436" y="1390"/>
                </a:cubicBezTo>
                <a:cubicBezTo>
                  <a:pt x="438" y="1390"/>
                  <a:pt x="439" y="1390"/>
                  <a:pt x="439" y="1389"/>
                </a:cubicBezTo>
                <a:close/>
                <a:moveTo>
                  <a:pt x="918" y="1393"/>
                </a:moveTo>
                <a:cubicBezTo>
                  <a:pt x="920" y="1401"/>
                  <a:pt x="915" y="1403"/>
                  <a:pt x="914" y="1408"/>
                </a:cubicBezTo>
                <a:cubicBezTo>
                  <a:pt x="911" y="1405"/>
                  <a:pt x="906" y="1406"/>
                  <a:pt x="901" y="1406"/>
                </a:cubicBezTo>
                <a:cubicBezTo>
                  <a:pt x="900" y="1405"/>
                  <a:pt x="900" y="1402"/>
                  <a:pt x="898" y="1401"/>
                </a:cubicBezTo>
                <a:cubicBezTo>
                  <a:pt x="896" y="1391"/>
                  <a:pt x="904" y="1386"/>
                  <a:pt x="912" y="1389"/>
                </a:cubicBezTo>
                <a:cubicBezTo>
                  <a:pt x="912" y="1389"/>
                  <a:pt x="912" y="1392"/>
                  <a:pt x="912" y="1392"/>
                </a:cubicBezTo>
                <a:cubicBezTo>
                  <a:pt x="913" y="1393"/>
                  <a:pt x="916" y="1393"/>
                  <a:pt x="918" y="1393"/>
                </a:cubicBezTo>
                <a:close/>
                <a:moveTo>
                  <a:pt x="1723" y="1390"/>
                </a:moveTo>
                <a:cubicBezTo>
                  <a:pt x="1728" y="1391"/>
                  <a:pt x="1733" y="1392"/>
                  <a:pt x="1734" y="1397"/>
                </a:cubicBezTo>
                <a:cubicBezTo>
                  <a:pt x="1730" y="1400"/>
                  <a:pt x="1724" y="1397"/>
                  <a:pt x="1721" y="1395"/>
                </a:cubicBezTo>
                <a:cubicBezTo>
                  <a:pt x="1722" y="1394"/>
                  <a:pt x="1723" y="1392"/>
                  <a:pt x="1723" y="1390"/>
                </a:cubicBezTo>
                <a:close/>
                <a:moveTo>
                  <a:pt x="621" y="1395"/>
                </a:moveTo>
                <a:cubicBezTo>
                  <a:pt x="622" y="1400"/>
                  <a:pt x="617" y="1399"/>
                  <a:pt x="619" y="1406"/>
                </a:cubicBezTo>
                <a:cubicBezTo>
                  <a:pt x="615" y="1406"/>
                  <a:pt x="614" y="1404"/>
                  <a:pt x="611" y="1403"/>
                </a:cubicBezTo>
                <a:cubicBezTo>
                  <a:pt x="609" y="1394"/>
                  <a:pt x="617" y="1390"/>
                  <a:pt x="621" y="1395"/>
                </a:cubicBezTo>
                <a:close/>
                <a:moveTo>
                  <a:pt x="1774" y="1393"/>
                </a:moveTo>
                <a:cubicBezTo>
                  <a:pt x="1774" y="1395"/>
                  <a:pt x="1773" y="1398"/>
                  <a:pt x="1773" y="1398"/>
                </a:cubicBezTo>
                <a:cubicBezTo>
                  <a:pt x="1772" y="1398"/>
                  <a:pt x="1770" y="1396"/>
                  <a:pt x="1768" y="1397"/>
                </a:cubicBezTo>
                <a:cubicBezTo>
                  <a:pt x="1765" y="1397"/>
                  <a:pt x="1761" y="1397"/>
                  <a:pt x="1755" y="1398"/>
                </a:cubicBezTo>
                <a:cubicBezTo>
                  <a:pt x="1755" y="1398"/>
                  <a:pt x="1750" y="1401"/>
                  <a:pt x="1749" y="1400"/>
                </a:cubicBezTo>
                <a:cubicBezTo>
                  <a:pt x="1749" y="1400"/>
                  <a:pt x="1749" y="1398"/>
                  <a:pt x="1749" y="1398"/>
                </a:cubicBezTo>
                <a:cubicBezTo>
                  <a:pt x="1747" y="1398"/>
                  <a:pt x="1746" y="1400"/>
                  <a:pt x="1746" y="1400"/>
                </a:cubicBezTo>
                <a:cubicBezTo>
                  <a:pt x="1743" y="1399"/>
                  <a:pt x="1741" y="1397"/>
                  <a:pt x="1738" y="1398"/>
                </a:cubicBezTo>
                <a:cubicBezTo>
                  <a:pt x="1738" y="1397"/>
                  <a:pt x="1738" y="1395"/>
                  <a:pt x="1739" y="1393"/>
                </a:cubicBezTo>
                <a:cubicBezTo>
                  <a:pt x="1753" y="1389"/>
                  <a:pt x="1759" y="1395"/>
                  <a:pt x="1774" y="1393"/>
                </a:cubicBezTo>
                <a:close/>
                <a:moveTo>
                  <a:pt x="1291" y="1395"/>
                </a:moveTo>
                <a:cubicBezTo>
                  <a:pt x="1290" y="1401"/>
                  <a:pt x="1303" y="1399"/>
                  <a:pt x="1300" y="1393"/>
                </a:cubicBezTo>
                <a:cubicBezTo>
                  <a:pt x="1296" y="1393"/>
                  <a:pt x="1293" y="1393"/>
                  <a:pt x="1291" y="1395"/>
                </a:cubicBezTo>
                <a:close/>
                <a:moveTo>
                  <a:pt x="1693" y="1398"/>
                </a:moveTo>
                <a:cubicBezTo>
                  <a:pt x="1688" y="1397"/>
                  <a:pt x="1687" y="1401"/>
                  <a:pt x="1681" y="1400"/>
                </a:cubicBezTo>
                <a:cubicBezTo>
                  <a:pt x="1681" y="1398"/>
                  <a:pt x="1681" y="1397"/>
                  <a:pt x="1681" y="1395"/>
                </a:cubicBezTo>
                <a:cubicBezTo>
                  <a:pt x="1684" y="1392"/>
                  <a:pt x="1694" y="1392"/>
                  <a:pt x="1693" y="1398"/>
                </a:cubicBezTo>
                <a:close/>
                <a:moveTo>
                  <a:pt x="1797" y="1397"/>
                </a:moveTo>
                <a:cubicBezTo>
                  <a:pt x="1800" y="1391"/>
                  <a:pt x="1787" y="1393"/>
                  <a:pt x="1787" y="1395"/>
                </a:cubicBezTo>
                <a:cubicBezTo>
                  <a:pt x="1789" y="1397"/>
                  <a:pt x="1793" y="1397"/>
                  <a:pt x="1797" y="1397"/>
                </a:cubicBezTo>
                <a:close/>
                <a:moveTo>
                  <a:pt x="651" y="1395"/>
                </a:moveTo>
                <a:cubicBezTo>
                  <a:pt x="653" y="1395"/>
                  <a:pt x="656" y="1395"/>
                  <a:pt x="659" y="1395"/>
                </a:cubicBezTo>
                <a:cubicBezTo>
                  <a:pt x="659" y="1401"/>
                  <a:pt x="664" y="1403"/>
                  <a:pt x="664" y="1409"/>
                </a:cubicBezTo>
                <a:cubicBezTo>
                  <a:pt x="661" y="1409"/>
                  <a:pt x="657" y="1409"/>
                  <a:pt x="654" y="1409"/>
                </a:cubicBezTo>
                <a:cubicBezTo>
                  <a:pt x="654" y="1407"/>
                  <a:pt x="655" y="1405"/>
                  <a:pt x="654" y="1403"/>
                </a:cubicBezTo>
                <a:cubicBezTo>
                  <a:pt x="653" y="1400"/>
                  <a:pt x="649" y="1401"/>
                  <a:pt x="651" y="1395"/>
                </a:cubicBezTo>
                <a:close/>
                <a:moveTo>
                  <a:pt x="1027" y="1401"/>
                </a:moveTo>
                <a:cubicBezTo>
                  <a:pt x="1023" y="1405"/>
                  <a:pt x="1019" y="1401"/>
                  <a:pt x="1014" y="1401"/>
                </a:cubicBezTo>
                <a:cubicBezTo>
                  <a:pt x="1014" y="1393"/>
                  <a:pt x="1026" y="1394"/>
                  <a:pt x="1027" y="1401"/>
                </a:cubicBezTo>
                <a:close/>
                <a:moveTo>
                  <a:pt x="1330" y="1395"/>
                </a:moveTo>
                <a:cubicBezTo>
                  <a:pt x="1333" y="1395"/>
                  <a:pt x="1336" y="1395"/>
                  <a:pt x="1339" y="1395"/>
                </a:cubicBezTo>
                <a:cubicBezTo>
                  <a:pt x="1340" y="1401"/>
                  <a:pt x="1337" y="1405"/>
                  <a:pt x="1331" y="1404"/>
                </a:cubicBezTo>
                <a:cubicBezTo>
                  <a:pt x="1329" y="1400"/>
                  <a:pt x="1332" y="1400"/>
                  <a:pt x="1330" y="1395"/>
                </a:cubicBezTo>
                <a:close/>
                <a:moveTo>
                  <a:pt x="1852" y="1398"/>
                </a:moveTo>
                <a:cubicBezTo>
                  <a:pt x="1854" y="1399"/>
                  <a:pt x="1855" y="1400"/>
                  <a:pt x="1858" y="1400"/>
                </a:cubicBezTo>
                <a:cubicBezTo>
                  <a:pt x="1859" y="1394"/>
                  <a:pt x="1852" y="1394"/>
                  <a:pt x="1852" y="1398"/>
                </a:cubicBezTo>
                <a:close/>
                <a:moveTo>
                  <a:pt x="962" y="1406"/>
                </a:moveTo>
                <a:cubicBezTo>
                  <a:pt x="955" y="1406"/>
                  <a:pt x="949" y="1406"/>
                  <a:pt x="945" y="1404"/>
                </a:cubicBezTo>
                <a:cubicBezTo>
                  <a:pt x="945" y="1403"/>
                  <a:pt x="945" y="1401"/>
                  <a:pt x="945" y="1400"/>
                </a:cubicBezTo>
                <a:cubicBezTo>
                  <a:pt x="949" y="1397"/>
                  <a:pt x="954" y="1398"/>
                  <a:pt x="959" y="1401"/>
                </a:cubicBezTo>
                <a:cubicBezTo>
                  <a:pt x="960" y="1402"/>
                  <a:pt x="962" y="1403"/>
                  <a:pt x="962" y="1406"/>
                </a:cubicBezTo>
                <a:close/>
                <a:moveTo>
                  <a:pt x="1395" y="1401"/>
                </a:moveTo>
                <a:cubicBezTo>
                  <a:pt x="1398" y="1403"/>
                  <a:pt x="1400" y="1401"/>
                  <a:pt x="1404" y="1403"/>
                </a:cubicBezTo>
                <a:cubicBezTo>
                  <a:pt x="1405" y="1398"/>
                  <a:pt x="1395" y="1396"/>
                  <a:pt x="1395" y="1401"/>
                </a:cubicBezTo>
                <a:close/>
                <a:moveTo>
                  <a:pt x="603" y="1412"/>
                </a:moveTo>
                <a:cubicBezTo>
                  <a:pt x="604" y="1414"/>
                  <a:pt x="606" y="1413"/>
                  <a:pt x="606" y="1416"/>
                </a:cubicBezTo>
                <a:cubicBezTo>
                  <a:pt x="608" y="1415"/>
                  <a:pt x="608" y="1412"/>
                  <a:pt x="611" y="1412"/>
                </a:cubicBezTo>
                <a:cubicBezTo>
                  <a:pt x="614" y="1415"/>
                  <a:pt x="611" y="1419"/>
                  <a:pt x="606" y="1419"/>
                </a:cubicBezTo>
                <a:cubicBezTo>
                  <a:pt x="607" y="1423"/>
                  <a:pt x="613" y="1426"/>
                  <a:pt x="605" y="1427"/>
                </a:cubicBezTo>
                <a:cubicBezTo>
                  <a:pt x="605" y="1423"/>
                  <a:pt x="608" y="1421"/>
                  <a:pt x="602" y="1422"/>
                </a:cubicBezTo>
                <a:cubicBezTo>
                  <a:pt x="602" y="1420"/>
                  <a:pt x="604" y="1421"/>
                  <a:pt x="605" y="1420"/>
                </a:cubicBezTo>
                <a:cubicBezTo>
                  <a:pt x="605" y="1419"/>
                  <a:pt x="603" y="1419"/>
                  <a:pt x="603" y="1417"/>
                </a:cubicBezTo>
                <a:cubicBezTo>
                  <a:pt x="600" y="1420"/>
                  <a:pt x="601" y="1421"/>
                  <a:pt x="602" y="1425"/>
                </a:cubicBezTo>
                <a:cubicBezTo>
                  <a:pt x="602" y="1429"/>
                  <a:pt x="608" y="1426"/>
                  <a:pt x="607" y="1431"/>
                </a:cubicBezTo>
                <a:cubicBezTo>
                  <a:pt x="600" y="1430"/>
                  <a:pt x="601" y="1433"/>
                  <a:pt x="602" y="1438"/>
                </a:cubicBezTo>
                <a:cubicBezTo>
                  <a:pt x="599" y="1438"/>
                  <a:pt x="598" y="1437"/>
                  <a:pt x="596" y="1436"/>
                </a:cubicBezTo>
                <a:cubicBezTo>
                  <a:pt x="595" y="1433"/>
                  <a:pt x="599" y="1434"/>
                  <a:pt x="599" y="1431"/>
                </a:cubicBezTo>
                <a:cubicBezTo>
                  <a:pt x="599" y="1428"/>
                  <a:pt x="595" y="1432"/>
                  <a:pt x="594" y="1431"/>
                </a:cubicBezTo>
                <a:cubicBezTo>
                  <a:pt x="593" y="1430"/>
                  <a:pt x="593" y="1432"/>
                  <a:pt x="590" y="1431"/>
                </a:cubicBezTo>
                <a:cubicBezTo>
                  <a:pt x="588" y="1431"/>
                  <a:pt x="587" y="1429"/>
                  <a:pt x="585" y="1430"/>
                </a:cubicBezTo>
                <a:cubicBezTo>
                  <a:pt x="585" y="1425"/>
                  <a:pt x="591" y="1427"/>
                  <a:pt x="596" y="1427"/>
                </a:cubicBezTo>
                <a:cubicBezTo>
                  <a:pt x="595" y="1425"/>
                  <a:pt x="592" y="1425"/>
                  <a:pt x="590" y="1425"/>
                </a:cubicBezTo>
                <a:cubicBezTo>
                  <a:pt x="589" y="1422"/>
                  <a:pt x="586" y="1421"/>
                  <a:pt x="586" y="1417"/>
                </a:cubicBezTo>
                <a:cubicBezTo>
                  <a:pt x="583" y="1417"/>
                  <a:pt x="581" y="1417"/>
                  <a:pt x="582" y="1420"/>
                </a:cubicBezTo>
                <a:cubicBezTo>
                  <a:pt x="578" y="1419"/>
                  <a:pt x="583" y="1413"/>
                  <a:pt x="583" y="1411"/>
                </a:cubicBezTo>
                <a:cubicBezTo>
                  <a:pt x="582" y="1408"/>
                  <a:pt x="579" y="1407"/>
                  <a:pt x="580" y="1403"/>
                </a:cubicBezTo>
                <a:cubicBezTo>
                  <a:pt x="582" y="1400"/>
                  <a:pt x="586" y="1399"/>
                  <a:pt x="592" y="1400"/>
                </a:cubicBezTo>
                <a:cubicBezTo>
                  <a:pt x="593" y="1405"/>
                  <a:pt x="603" y="1403"/>
                  <a:pt x="603" y="1409"/>
                </a:cubicBezTo>
                <a:cubicBezTo>
                  <a:pt x="605" y="1409"/>
                  <a:pt x="607" y="1410"/>
                  <a:pt x="608" y="1408"/>
                </a:cubicBezTo>
                <a:cubicBezTo>
                  <a:pt x="612" y="1412"/>
                  <a:pt x="605" y="1411"/>
                  <a:pt x="603" y="1412"/>
                </a:cubicBezTo>
                <a:close/>
                <a:moveTo>
                  <a:pt x="842" y="1401"/>
                </a:moveTo>
                <a:cubicBezTo>
                  <a:pt x="842" y="1404"/>
                  <a:pt x="840" y="1405"/>
                  <a:pt x="841" y="1408"/>
                </a:cubicBezTo>
                <a:cubicBezTo>
                  <a:pt x="838" y="1408"/>
                  <a:pt x="835" y="1408"/>
                  <a:pt x="833" y="1408"/>
                </a:cubicBezTo>
                <a:cubicBezTo>
                  <a:pt x="833" y="1406"/>
                  <a:pt x="833" y="1403"/>
                  <a:pt x="833" y="1401"/>
                </a:cubicBezTo>
                <a:cubicBezTo>
                  <a:pt x="835" y="1399"/>
                  <a:pt x="840" y="1399"/>
                  <a:pt x="842" y="1401"/>
                </a:cubicBezTo>
                <a:close/>
                <a:moveTo>
                  <a:pt x="1504" y="1403"/>
                </a:moveTo>
                <a:cubicBezTo>
                  <a:pt x="1506" y="1405"/>
                  <a:pt x="1511" y="1405"/>
                  <a:pt x="1511" y="1401"/>
                </a:cubicBezTo>
                <a:cubicBezTo>
                  <a:pt x="1510" y="1399"/>
                  <a:pt x="1504" y="1399"/>
                  <a:pt x="1504" y="1403"/>
                </a:cubicBezTo>
                <a:close/>
                <a:moveTo>
                  <a:pt x="1616" y="1400"/>
                </a:moveTo>
                <a:cubicBezTo>
                  <a:pt x="1622" y="1399"/>
                  <a:pt x="1625" y="1402"/>
                  <a:pt x="1623" y="1409"/>
                </a:cubicBezTo>
                <a:cubicBezTo>
                  <a:pt x="1619" y="1409"/>
                  <a:pt x="1615" y="1409"/>
                  <a:pt x="1611" y="1409"/>
                </a:cubicBezTo>
                <a:cubicBezTo>
                  <a:pt x="1610" y="1404"/>
                  <a:pt x="1616" y="1406"/>
                  <a:pt x="1616" y="1400"/>
                </a:cubicBezTo>
                <a:close/>
                <a:moveTo>
                  <a:pt x="1123" y="1403"/>
                </a:moveTo>
                <a:cubicBezTo>
                  <a:pt x="1129" y="1404"/>
                  <a:pt x="1124" y="1410"/>
                  <a:pt x="1119" y="1409"/>
                </a:cubicBezTo>
                <a:cubicBezTo>
                  <a:pt x="1119" y="1408"/>
                  <a:pt x="1119" y="1406"/>
                  <a:pt x="1119" y="1404"/>
                </a:cubicBezTo>
                <a:cubicBezTo>
                  <a:pt x="1121" y="1405"/>
                  <a:pt x="1123" y="1405"/>
                  <a:pt x="1123" y="1403"/>
                </a:cubicBezTo>
                <a:close/>
                <a:moveTo>
                  <a:pt x="407" y="1404"/>
                </a:moveTo>
                <a:cubicBezTo>
                  <a:pt x="414" y="1406"/>
                  <a:pt x="406" y="1414"/>
                  <a:pt x="407" y="1404"/>
                </a:cubicBezTo>
                <a:close/>
                <a:moveTo>
                  <a:pt x="704" y="1406"/>
                </a:moveTo>
                <a:cubicBezTo>
                  <a:pt x="702" y="1405"/>
                  <a:pt x="700" y="1404"/>
                  <a:pt x="696" y="1404"/>
                </a:cubicBezTo>
                <a:cubicBezTo>
                  <a:pt x="695" y="1410"/>
                  <a:pt x="704" y="1411"/>
                  <a:pt x="704" y="1406"/>
                </a:cubicBezTo>
                <a:close/>
                <a:moveTo>
                  <a:pt x="876" y="1408"/>
                </a:moveTo>
                <a:cubicBezTo>
                  <a:pt x="878" y="1409"/>
                  <a:pt x="884" y="1409"/>
                  <a:pt x="884" y="1404"/>
                </a:cubicBezTo>
                <a:cubicBezTo>
                  <a:pt x="880" y="1404"/>
                  <a:pt x="876" y="1404"/>
                  <a:pt x="876" y="1408"/>
                </a:cubicBezTo>
                <a:close/>
                <a:moveTo>
                  <a:pt x="1561" y="1409"/>
                </a:moveTo>
                <a:cubicBezTo>
                  <a:pt x="1561" y="1414"/>
                  <a:pt x="1552" y="1413"/>
                  <a:pt x="1550" y="1411"/>
                </a:cubicBezTo>
                <a:cubicBezTo>
                  <a:pt x="1549" y="1406"/>
                  <a:pt x="1553" y="1408"/>
                  <a:pt x="1553" y="1404"/>
                </a:cubicBezTo>
                <a:cubicBezTo>
                  <a:pt x="1559" y="1403"/>
                  <a:pt x="1558" y="1408"/>
                  <a:pt x="1561" y="1409"/>
                </a:cubicBezTo>
                <a:close/>
                <a:moveTo>
                  <a:pt x="1589" y="1463"/>
                </a:moveTo>
                <a:cubicBezTo>
                  <a:pt x="1589" y="1465"/>
                  <a:pt x="1597" y="1463"/>
                  <a:pt x="1595" y="1471"/>
                </a:cubicBezTo>
                <a:cubicBezTo>
                  <a:pt x="1589" y="1472"/>
                  <a:pt x="1578" y="1474"/>
                  <a:pt x="1581" y="1465"/>
                </a:cubicBezTo>
                <a:cubicBezTo>
                  <a:pt x="1582" y="1464"/>
                  <a:pt x="1586" y="1465"/>
                  <a:pt x="1586" y="1465"/>
                </a:cubicBezTo>
                <a:cubicBezTo>
                  <a:pt x="1585" y="1461"/>
                  <a:pt x="1575" y="1463"/>
                  <a:pt x="1574" y="1465"/>
                </a:cubicBezTo>
                <a:cubicBezTo>
                  <a:pt x="1573" y="1466"/>
                  <a:pt x="1577" y="1467"/>
                  <a:pt x="1577" y="1468"/>
                </a:cubicBezTo>
                <a:cubicBezTo>
                  <a:pt x="1577" y="1470"/>
                  <a:pt x="1572" y="1471"/>
                  <a:pt x="1572" y="1474"/>
                </a:cubicBezTo>
                <a:cubicBezTo>
                  <a:pt x="1569" y="1474"/>
                  <a:pt x="1567" y="1474"/>
                  <a:pt x="1564" y="1474"/>
                </a:cubicBezTo>
                <a:cubicBezTo>
                  <a:pt x="1563" y="1472"/>
                  <a:pt x="1560" y="1457"/>
                  <a:pt x="1568" y="1460"/>
                </a:cubicBezTo>
                <a:cubicBezTo>
                  <a:pt x="1567" y="1457"/>
                  <a:pt x="1562" y="1459"/>
                  <a:pt x="1562" y="1457"/>
                </a:cubicBezTo>
                <a:cubicBezTo>
                  <a:pt x="1564" y="1451"/>
                  <a:pt x="1563" y="1442"/>
                  <a:pt x="1571" y="1443"/>
                </a:cubicBezTo>
                <a:cubicBezTo>
                  <a:pt x="1570" y="1439"/>
                  <a:pt x="1560" y="1443"/>
                  <a:pt x="1562" y="1436"/>
                </a:cubicBezTo>
                <a:cubicBezTo>
                  <a:pt x="1569" y="1437"/>
                  <a:pt x="1572" y="1429"/>
                  <a:pt x="1567" y="1427"/>
                </a:cubicBezTo>
                <a:cubicBezTo>
                  <a:pt x="1570" y="1424"/>
                  <a:pt x="1569" y="1425"/>
                  <a:pt x="1569" y="1419"/>
                </a:cubicBezTo>
                <a:cubicBezTo>
                  <a:pt x="1577" y="1420"/>
                  <a:pt x="1584" y="1416"/>
                  <a:pt x="1581" y="1409"/>
                </a:cubicBezTo>
                <a:cubicBezTo>
                  <a:pt x="1583" y="1408"/>
                  <a:pt x="1584" y="1407"/>
                  <a:pt x="1584" y="1409"/>
                </a:cubicBezTo>
                <a:cubicBezTo>
                  <a:pt x="1588" y="1408"/>
                  <a:pt x="1588" y="1403"/>
                  <a:pt x="1594" y="1404"/>
                </a:cubicBezTo>
                <a:cubicBezTo>
                  <a:pt x="1594" y="1407"/>
                  <a:pt x="1594" y="1409"/>
                  <a:pt x="1594" y="1411"/>
                </a:cubicBezTo>
                <a:cubicBezTo>
                  <a:pt x="1590" y="1411"/>
                  <a:pt x="1586" y="1412"/>
                  <a:pt x="1584" y="1414"/>
                </a:cubicBezTo>
                <a:cubicBezTo>
                  <a:pt x="1587" y="1418"/>
                  <a:pt x="1589" y="1413"/>
                  <a:pt x="1594" y="1414"/>
                </a:cubicBezTo>
                <a:cubicBezTo>
                  <a:pt x="1594" y="1414"/>
                  <a:pt x="1591" y="1417"/>
                  <a:pt x="1592" y="1417"/>
                </a:cubicBezTo>
                <a:cubicBezTo>
                  <a:pt x="1594" y="1418"/>
                  <a:pt x="1603" y="1418"/>
                  <a:pt x="1609" y="1419"/>
                </a:cubicBezTo>
                <a:cubicBezTo>
                  <a:pt x="1609" y="1420"/>
                  <a:pt x="1609" y="1421"/>
                  <a:pt x="1609" y="1422"/>
                </a:cubicBezTo>
                <a:cubicBezTo>
                  <a:pt x="1611" y="1422"/>
                  <a:pt x="1610" y="1419"/>
                  <a:pt x="1611" y="1417"/>
                </a:cubicBezTo>
                <a:cubicBezTo>
                  <a:pt x="1616" y="1418"/>
                  <a:pt x="1617" y="1415"/>
                  <a:pt x="1621" y="1416"/>
                </a:cubicBezTo>
                <a:cubicBezTo>
                  <a:pt x="1623" y="1422"/>
                  <a:pt x="1616" y="1423"/>
                  <a:pt x="1614" y="1420"/>
                </a:cubicBezTo>
                <a:cubicBezTo>
                  <a:pt x="1612" y="1424"/>
                  <a:pt x="1618" y="1425"/>
                  <a:pt x="1612" y="1425"/>
                </a:cubicBezTo>
                <a:cubicBezTo>
                  <a:pt x="1612" y="1430"/>
                  <a:pt x="1619" y="1427"/>
                  <a:pt x="1621" y="1430"/>
                </a:cubicBezTo>
                <a:cubicBezTo>
                  <a:pt x="1621" y="1433"/>
                  <a:pt x="1617" y="1431"/>
                  <a:pt x="1616" y="1435"/>
                </a:cubicBezTo>
                <a:cubicBezTo>
                  <a:pt x="1616" y="1436"/>
                  <a:pt x="1613" y="1437"/>
                  <a:pt x="1612" y="1438"/>
                </a:cubicBezTo>
                <a:cubicBezTo>
                  <a:pt x="1611" y="1443"/>
                  <a:pt x="1612" y="1445"/>
                  <a:pt x="1613" y="1449"/>
                </a:cubicBezTo>
                <a:cubicBezTo>
                  <a:pt x="1611" y="1448"/>
                  <a:pt x="1610" y="1447"/>
                  <a:pt x="1610" y="1449"/>
                </a:cubicBezTo>
                <a:cubicBezTo>
                  <a:pt x="1607" y="1448"/>
                  <a:pt x="1606" y="1446"/>
                  <a:pt x="1608" y="1444"/>
                </a:cubicBezTo>
                <a:cubicBezTo>
                  <a:pt x="1605" y="1443"/>
                  <a:pt x="1605" y="1446"/>
                  <a:pt x="1605" y="1449"/>
                </a:cubicBezTo>
                <a:cubicBezTo>
                  <a:pt x="1598" y="1448"/>
                  <a:pt x="1595" y="1452"/>
                  <a:pt x="1588" y="1450"/>
                </a:cubicBezTo>
                <a:cubicBezTo>
                  <a:pt x="1590" y="1446"/>
                  <a:pt x="1583" y="1441"/>
                  <a:pt x="1590" y="1441"/>
                </a:cubicBezTo>
                <a:cubicBezTo>
                  <a:pt x="1589" y="1439"/>
                  <a:pt x="1586" y="1440"/>
                  <a:pt x="1584" y="1439"/>
                </a:cubicBezTo>
                <a:cubicBezTo>
                  <a:pt x="1581" y="1438"/>
                  <a:pt x="1584" y="1432"/>
                  <a:pt x="1579" y="1433"/>
                </a:cubicBezTo>
                <a:cubicBezTo>
                  <a:pt x="1578" y="1429"/>
                  <a:pt x="1579" y="1423"/>
                  <a:pt x="1575" y="1424"/>
                </a:cubicBezTo>
                <a:cubicBezTo>
                  <a:pt x="1571" y="1425"/>
                  <a:pt x="1573" y="1433"/>
                  <a:pt x="1570" y="1435"/>
                </a:cubicBezTo>
                <a:cubicBezTo>
                  <a:pt x="1571" y="1437"/>
                  <a:pt x="1575" y="1438"/>
                  <a:pt x="1577" y="1439"/>
                </a:cubicBezTo>
                <a:cubicBezTo>
                  <a:pt x="1575" y="1442"/>
                  <a:pt x="1576" y="1443"/>
                  <a:pt x="1577" y="1447"/>
                </a:cubicBezTo>
                <a:cubicBezTo>
                  <a:pt x="1577" y="1448"/>
                  <a:pt x="1579" y="1449"/>
                  <a:pt x="1579" y="1449"/>
                </a:cubicBezTo>
                <a:cubicBezTo>
                  <a:pt x="1579" y="1450"/>
                  <a:pt x="1578" y="1451"/>
                  <a:pt x="1577" y="1450"/>
                </a:cubicBezTo>
                <a:cubicBezTo>
                  <a:pt x="1580" y="1456"/>
                  <a:pt x="1584" y="1457"/>
                  <a:pt x="1592" y="1457"/>
                </a:cubicBezTo>
                <a:cubicBezTo>
                  <a:pt x="1593" y="1460"/>
                  <a:pt x="1592" y="1463"/>
                  <a:pt x="1589" y="1463"/>
                </a:cubicBezTo>
                <a:close/>
                <a:moveTo>
                  <a:pt x="1064" y="1408"/>
                </a:moveTo>
                <a:cubicBezTo>
                  <a:pt x="1064" y="1413"/>
                  <a:pt x="1063" y="1417"/>
                  <a:pt x="1056" y="1416"/>
                </a:cubicBezTo>
                <a:cubicBezTo>
                  <a:pt x="1056" y="1413"/>
                  <a:pt x="1056" y="1411"/>
                  <a:pt x="1056" y="1409"/>
                </a:cubicBezTo>
                <a:cubicBezTo>
                  <a:pt x="1058" y="1408"/>
                  <a:pt x="1061" y="1407"/>
                  <a:pt x="1064" y="1408"/>
                </a:cubicBezTo>
                <a:close/>
                <a:moveTo>
                  <a:pt x="1514" y="1416"/>
                </a:moveTo>
                <a:cubicBezTo>
                  <a:pt x="1509" y="1416"/>
                  <a:pt x="1506" y="1415"/>
                  <a:pt x="1504" y="1412"/>
                </a:cubicBezTo>
                <a:cubicBezTo>
                  <a:pt x="1504" y="1406"/>
                  <a:pt x="1516" y="1411"/>
                  <a:pt x="1514" y="1416"/>
                </a:cubicBezTo>
                <a:close/>
                <a:moveTo>
                  <a:pt x="574" y="1411"/>
                </a:moveTo>
                <a:cubicBezTo>
                  <a:pt x="575" y="1412"/>
                  <a:pt x="576" y="1412"/>
                  <a:pt x="578" y="1412"/>
                </a:cubicBezTo>
                <a:cubicBezTo>
                  <a:pt x="578" y="1416"/>
                  <a:pt x="576" y="1416"/>
                  <a:pt x="574" y="1414"/>
                </a:cubicBezTo>
                <a:cubicBezTo>
                  <a:pt x="574" y="1413"/>
                  <a:pt x="574" y="1412"/>
                  <a:pt x="574" y="1411"/>
                </a:cubicBezTo>
                <a:close/>
                <a:moveTo>
                  <a:pt x="665" y="1412"/>
                </a:moveTo>
                <a:cubicBezTo>
                  <a:pt x="665" y="1411"/>
                  <a:pt x="661" y="1410"/>
                  <a:pt x="661" y="1412"/>
                </a:cubicBezTo>
                <a:cubicBezTo>
                  <a:pt x="660" y="1416"/>
                  <a:pt x="667" y="1416"/>
                  <a:pt x="665" y="1412"/>
                </a:cubicBezTo>
                <a:close/>
                <a:moveTo>
                  <a:pt x="997" y="1411"/>
                </a:moveTo>
                <a:cubicBezTo>
                  <a:pt x="998" y="1414"/>
                  <a:pt x="1001" y="1415"/>
                  <a:pt x="1001" y="1420"/>
                </a:cubicBezTo>
                <a:cubicBezTo>
                  <a:pt x="996" y="1419"/>
                  <a:pt x="995" y="1422"/>
                  <a:pt x="991" y="1422"/>
                </a:cubicBezTo>
                <a:cubicBezTo>
                  <a:pt x="992" y="1417"/>
                  <a:pt x="987" y="1418"/>
                  <a:pt x="988" y="1412"/>
                </a:cubicBezTo>
                <a:cubicBezTo>
                  <a:pt x="990" y="1411"/>
                  <a:pt x="994" y="1411"/>
                  <a:pt x="997" y="1411"/>
                </a:cubicBezTo>
                <a:close/>
                <a:moveTo>
                  <a:pt x="889" y="1412"/>
                </a:moveTo>
                <a:cubicBezTo>
                  <a:pt x="890" y="1417"/>
                  <a:pt x="886" y="1418"/>
                  <a:pt x="887" y="1424"/>
                </a:cubicBezTo>
                <a:cubicBezTo>
                  <a:pt x="885" y="1424"/>
                  <a:pt x="882" y="1424"/>
                  <a:pt x="880" y="1424"/>
                </a:cubicBezTo>
                <a:cubicBezTo>
                  <a:pt x="880" y="1420"/>
                  <a:pt x="880" y="1417"/>
                  <a:pt x="880" y="1414"/>
                </a:cubicBezTo>
                <a:cubicBezTo>
                  <a:pt x="884" y="1415"/>
                  <a:pt x="884" y="1411"/>
                  <a:pt x="889" y="1412"/>
                </a:cubicBezTo>
                <a:close/>
                <a:moveTo>
                  <a:pt x="1345" y="1425"/>
                </a:moveTo>
                <a:cubicBezTo>
                  <a:pt x="1342" y="1425"/>
                  <a:pt x="1339" y="1425"/>
                  <a:pt x="1336" y="1425"/>
                </a:cubicBezTo>
                <a:cubicBezTo>
                  <a:pt x="1337" y="1420"/>
                  <a:pt x="1333" y="1420"/>
                  <a:pt x="1334" y="1416"/>
                </a:cubicBezTo>
                <a:cubicBezTo>
                  <a:pt x="1337" y="1414"/>
                  <a:pt x="1340" y="1411"/>
                  <a:pt x="1344" y="1414"/>
                </a:cubicBezTo>
                <a:cubicBezTo>
                  <a:pt x="1342" y="1420"/>
                  <a:pt x="1346" y="1420"/>
                  <a:pt x="1345" y="1425"/>
                </a:cubicBezTo>
                <a:close/>
                <a:moveTo>
                  <a:pt x="923" y="1416"/>
                </a:moveTo>
                <a:cubicBezTo>
                  <a:pt x="930" y="1415"/>
                  <a:pt x="931" y="1420"/>
                  <a:pt x="931" y="1427"/>
                </a:cubicBezTo>
                <a:cubicBezTo>
                  <a:pt x="925" y="1425"/>
                  <a:pt x="923" y="1429"/>
                  <a:pt x="918" y="1428"/>
                </a:cubicBezTo>
                <a:cubicBezTo>
                  <a:pt x="918" y="1422"/>
                  <a:pt x="922" y="1420"/>
                  <a:pt x="923" y="1416"/>
                </a:cubicBezTo>
                <a:close/>
                <a:moveTo>
                  <a:pt x="574" y="1417"/>
                </a:moveTo>
                <a:cubicBezTo>
                  <a:pt x="578" y="1417"/>
                  <a:pt x="577" y="1422"/>
                  <a:pt x="577" y="1427"/>
                </a:cubicBezTo>
                <a:cubicBezTo>
                  <a:pt x="576" y="1426"/>
                  <a:pt x="573" y="1424"/>
                  <a:pt x="573" y="1427"/>
                </a:cubicBezTo>
                <a:cubicBezTo>
                  <a:pt x="569" y="1427"/>
                  <a:pt x="572" y="1421"/>
                  <a:pt x="571" y="1419"/>
                </a:cubicBezTo>
                <a:cubicBezTo>
                  <a:pt x="573" y="1419"/>
                  <a:pt x="574" y="1418"/>
                  <a:pt x="574" y="1417"/>
                </a:cubicBezTo>
                <a:close/>
                <a:moveTo>
                  <a:pt x="819" y="1417"/>
                </a:moveTo>
                <a:cubicBezTo>
                  <a:pt x="820" y="1418"/>
                  <a:pt x="823" y="1419"/>
                  <a:pt x="825" y="1419"/>
                </a:cubicBezTo>
                <a:cubicBezTo>
                  <a:pt x="825" y="1424"/>
                  <a:pt x="831" y="1428"/>
                  <a:pt x="827" y="1431"/>
                </a:cubicBezTo>
                <a:cubicBezTo>
                  <a:pt x="818" y="1433"/>
                  <a:pt x="813" y="1422"/>
                  <a:pt x="819" y="1417"/>
                </a:cubicBezTo>
                <a:close/>
                <a:moveTo>
                  <a:pt x="1264" y="1419"/>
                </a:moveTo>
                <a:cubicBezTo>
                  <a:pt x="1263" y="1424"/>
                  <a:pt x="1271" y="1421"/>
                  <a:pt x="1274" y="1422"/>
                </a:cubicBezTo>
                <a:cubicBezTo>
                  <a:pt x="1275" y="1416"/>
                  <a:pt x="1267" y="1416"/>
                  <a:pt x="1264" y="1419"/>
                </a:cubicBezTo>
                <a:close/>
                <a:moveTo>
                  <a:pt x="436" y="1419"/>
                </a:moveTo>
                <a:cubicBezTo>
                  <a:pt x="439" y="1419"/>
                  <a:pt x="443" y="1419"/>
                  <a:pt x="447" y="1419"/>
                </a:cubicBezTo>
                <a:cubicBezTo>
                  <a:pt x="446" y="1425"/>
                  <a:pt x="436" y="1427"/>
                  <a:pt x="436" y="1419"/>
                </a:cubicBezTo>
                <a:close/>
                <a:moveTo>
                  <a:pt x="1379" y="1419"/>
                </a:moveTo>
                <a:cubicBezTo>
                  <a:pt x="1382" y="1419"/>
                  <a:pt x="1385" y="1419"/>
                  <a:pt x="1389" y="1419"/>
                </a:cubicBezTo>
                <a:cubicBezTo>
                  <a:pt x="1389" y="1426"/>
                  <a:pt x="1388" y="1432"/>
                  <a:pt x="1381" y="1431"/>
                </a:cubicBezTo>
                <a:cubicBezTo>
                  <a:pt x="1378" y="1426"/>
                  <a:pt x="1378" y="1425"/>
                  <a:pt x="1379" y="1419"/>
                </a:cubicBezTo>
                <a:close/>
                <a:moveTo>
                  <a:pt x="1562" y="1425"/>
                </a:moveTo>
                <a:cubicBezTo>
                  <a:pt x="1561" y="1425"/>
                  <a:pt x="1559" y="1425"/>
                  <a:pt x="1558" y="1425"/>
                </a:cubicBezTo>
                <a:cubicBezTo>
                  <a:pt x="1557" y="1428"/>
                  <a:pt x="1559" y="1428"/>
                  <a:pt x="1559" y="1430"/>
                </a:cubicBezTo>
                <a:cubicBezTo>
                  <a:pt x="1559" y="1435"/>
                  <a:pt x="1554" y="1434"/>
                  <a:pt x="1556" y="1441"/>
                </a:cubicBezTo>
                <a:cubicBezTo>
                  <a:pt x="1552" y="1441"/>
                  <a:pt x="1547" y="1441"/>
                  <a:pt x="1543" y="1441"/>
                </a:cubicBezTo>
                <a:cubicBezTo>
                  <a:pt x="1542" y="1436"/>
                  <a:pt x="1548" y="1438"/>
                  <a:pt x="1547" y="1433"/>
                </a:cubicBezTo>
                <a:cubicBezTo>
                  <a:pt x="1546" y="1429"/>
                  <a:pt x="1542" y="1429"/>
                  <a:pt x="1540" y="1431"/>
                </a:cubicBezTo>
                <a:cubicBezTo>
                  <a:pt x="1538" y="1430"/>
                  <a:pt x="1542" y="1430"/>
                  <a:pt x="1542" y="1428"/>
                </a:cubicBezTo>
                <a:cubicBezTo>
                  <a:pt x="1542" y="1426"/>
                  <a:pt x="1544" y="1423"/>
                  <a:pt x="1545" y="1420"/>
                </a:cubicBezTo>
                <a:cubicBezTo>
                  <a:pt x="1550" y="1420"/>
                  <a:pt x="1561" y="1415"/>
                  <a:pt x="1562" y="1425"/>
                </a:cubicBezTo>
                <a:close/>
                <a:moveTo>
                  <a:pt x="1038" y="1424"/>
                </a:moveTo>
                <a:cubicBezTo>
                  <a:pt x="1040" y="1426"/>
                  <a:pt x="1047" y="1426"/>
                  <a:pt x="1047" y="1422"/>
                </a:cubicBezTo>
                <a:cubicBezTo>
                  <a:pt x="1045" y="1420"/>
                  <a:pt x="1038" y="1419"/>
                  <a:pt x="1038" y="1424"/>
                </a:cubicBezTo>
                <a:close/>
                <a:moveTo>
                  <a:pt x="566" y="1425"/>
                </a:moveTo>
                <a:cubicBezTo>
                  <a:pt x="568" y="1424"/>
                  <a:pt x="567" y="1425"/>
                  <a:pt x="565" y="1424"/>
                </a:cubicBezTo>
                <a:cubicBezTo>
                  <a:pt x="565" y="1423"/>
                  <a:pt x="563" y="1421"/>
                  <a:pt x="563" y="1424"/>
                </a:cubicBezTo>
                <a:cubicBezTo>
                  <a:pt x="563" y="1424"/>
                  <a:pt x="565" y="1423"/>
                  <a:pt x="565" y="1424"/>
                </a:cubicBezTo>
                <a:cubicBezTo>
                  <a:pt x="566" y="1425"/>
                  <a:pt x="564" y="1427"/>
                  <a:pt x="566" y="1425"/>
                </a:cubicBezTo>
                <a:close/>
                <a:moveTo>
                  <a:pt x="1818" y="1428"/>
                </a:moveTo>
                <a:cubicBezTo>
                  <a:pt x="1812" y="1427"/>
                  <a:pt x="1805" y="1430"/>
                  <a:pt x="1803" y="1428"/>
                </a:cubicBezTo>
                <a:cubicBezTo>
                  <a:pt x="1800" y="1422"/>
                  <a:pt x="1810" y="1427"/>
                  <a:pt x="1812" y="1425"/>
                </a:cubicBezTo>
                <a:cubicBezTo>
                  <a:pt x="1812" y="1425"/>
                  <a:pt x="1812" y="1423"/>
                  <a:pt x="1812" y="1424"/>
                </a:cubicBezTo>
                <a:cubicBezTo>
                  <a:pt x="1815" y="1424"/>
                  <a:pt x="1819" y="1425"/>
                  <a:pt x="1818" y="1428"/>
                </a:cubicBezTo>
                <a:close/>
                <a:moveTo>
                  <a:pt x="1312" y="1425"/>
                </a:moveTo>
                <a:cubicBezTo>
                  <a:pt x="1315" y="1425"/>
                  <a:pt x="1315" y="1427"/>
                  <a:pt x="1317" y="1427"/>
                </a:cubicBezTo>
                <a:cubicBezTo>
                  <a:pt x="1316" y="1429"/>
                  <a:pt x="1316" y="1433"/>
                  <a:pt x="1311" y="1431"/>
                </a:cubicBezTo>
                <a:cubicBezTo>
                  <a:pt x="1310" y="1428"/>
                  <a:pt x="1312" y="1427"/>
                  <a:pt x="1312" y="1425"/>
                </a:cubicBezTo>
                <a:close/>
                <a:moveTo>
                  <a:pt x="1795" y="1427"/>
                </a:moveTo>
                <a:cubicBezTo>
                  <a:pt x="1795" y="1429"/>
                  <a:pt x="1795" y="1432"/>
                  <a:pt x="1795" y="1435"/>
                </a:cubicBezTo>
                <a:cubicBezTo>
                  <a:pt x="1791" y="1430"/>
                  <a:pt x="1788" y="1437"/>
                  <a:pt x="1793" y="1438"/>
                </a:cubicBezTo>
                <a:cubicBezTo>
                  <a:pt x="1790" y="1440"/>
                  <a:pt x="1788" y="1438"/>
                  <a:pt x="1785" y="1438"/>
                </a:cubicBezTo>
                <a:cubicBezTo>
                  <a:pt x="1786" y="1433"/>
                  <a:pt x="1784" y="1432"/>
                  <a:pt x="1784" y="1428"/>
                </a:cubicBezTo>
                <a:cubicBezTo>
                  <a:pt x="1786" y="1426"/>
                  <a:pt x="1791" y="1427"/>
                  <a:pt x="1795" y="1427"/>
                </a:cubicBezTo>
                <a:close/>
                <a:moveTo>
                  <a:pt x="1782" y="1431"/>
                </a:moveTo>
                <a:cubicBezTo>
                  <a:pt x="1777" y="1438"/>
                  <a:pt x="1768" y="1435"/>
                  <a:pt x="1759" y="1435"/>
                </a:cubicBezTo>
                <a:cubicBezTo>
                  <a:pt x="1759" y="1433"/>
                  <a:pt x="1759" y="1431"/>
                  <a:pt x="1759" y="1430"/>
                </a:cubicBezTo>
                <a:cubicBezTo>
                  <a:pt x="1764" y="1427"/>
                  <a:pt x="1779" y="1427"/>
                  <a:pt x="1782" y="1431"/>
                </a:cubicBezTo>
                <a:close/>
                <a:moveTo>
                  <a:pt x="1393" y="1433"/>
                </a:moveTo>
                <a:cubicBezTo>
                  <a:pt x="1391" y="1433"/>
                  <a:pt x="1391" y="1431"/>
                  <a:pt x="1388" y="1431"/>
                </a:cubicBezTo>
                <a:cubicBezTo>
                  <a:pt x="1386" y="1435"/>
                  <a:pt x="1394" y="1436"/>
                  <a:pt x="1393" y="1433"/>
                </a:cubicBezTo>
                <a:close/>
                <a:moveTo>
                  <a:pt x="756" y="1441"/>
                </a:moveTo>
                <a:cubicBezTo>
                  <a:pt x="751" y="1440"/>
                  <a:pt x="742" y="1443"/>
                  <a:pt x="743" y="1436"/>
                </a:cubicBezTo>
                <a:cubicBezTo>
                  <a:pt x="747" y="1434"/>
                  <a:pt x="758" y="1433"/>
                  <a:pt x="756" y="1441"/>
                </a:cubicBezTo>
                <a:close/>
                <a:moveTo>
                  <a:pt x="1844" y="1443"/>
                </a:moveTo>
                <a:cubicBezTo>
                  <a:pt x="1842" y="1447"/>
                  <a:pt x="1837" y="1442"/>
                  <a:pt x="1836" y="1439"/>
                </a:cubicBezTo>
                <a:cubicBezTo>
                  <a:pt x="1832" y="1439"/>
                  <a:pt x="1827" y="1440"/>
                  <a:pt x="1825" y="1438"/>
                </a:cubicBezTo>
                <a:cubicBezTo>
                  <a:pt x="1826" y="1432"/>
                  <a:pt x="1836" y="1435"/>
                  <a:pt x="1841" y="1435"/>
                </a:cubicBezTo>
                <a:cubicBezTo>
                  <a:pt x="1842" y="1436"/>
                  <a:pt x="1842" y="1437"/>
                  <a:pt x="1844" y="1438"/>
                </a:cubicBezTo>
                <a:cubicBezTo>
                  <a:pt x="1843" y="1439"/>
                  <a:pt x="1842" y="1442"/>
                  <a:pt x="1844" y="1443"/>
                </a:cubicBezTo>
                <a:close/>
                <a:moveTo>
                  <a:pt x="497" y="1446"/>
                </a:moveTo>
                <a:cubicBezTo>
                  <a:pt x="496" y="1444"/>
                  <a:pt x="489" y="1446"/>
                  <a:pt x="494" y="1449"/>
                </a:cubicBezTo>
                <a:cubicBezTo>
                  <a:pt x="493" y="1448"/>
                  <a:pt x="498" y="1446"/>
                  <a:pt x="497" y="1446"/>
                </a:cubicBezTo>
                <a:close/>
                <a:moveTo>
                  <a:pt x="1776" y="1447"/>
                </a:moveTo>
                <a:cubicBezTo>
                  <a:pt x="1774" y="1451"/>
                  <a:pt x="1770" y="1451"/>
                  <a:pt x="1769" y="1455"/>
                </a:cubicBezTo>
                <a:cubicBezTo>
                  <a:pt x="1768" y="1454"/>
                  <a:pt x="1762" y="1457"/>
                  <a:pt x="1761" y="1455"/>
                </a:cubicBezTo>
                <a:cubicBezTo>
                  <a:pt x="1760" y="1453"/>
                  <a:pt x="1760" y="1457"/>
                  <a:pt x="1757" y="1454"/>
                </a:cubicBezTo>
                <a:cubicBezTo>
                  <a:pt x="1754" y="1454"/>
                  <a:pt x="1756" y="1461"/>
                  <a:pt x="1753" y="1462"/>
                </a:cubicBezTo>
                <a:cubicBezTo>
                  <a:pt x="1750" y="1460"/>
                  <a:pt x="1743" y="1461"/>
                  <a:pt x="1740" y="1458"/>
                </a:cubicBezTo>
                <a:cubicBezTo>
                  <a:pt x="1740" y="1457"/>
                  <a:pt x="1739" y="1456"/>
                  <a:pt x="1738" y="1455"/>
                </a:cubicBezTo>
                <a:cubicBezTo>
                  <a:pt x="1739" y="1450"/>
                  <a:pt x="1749" y="1447"/>
                  <a:pt x="1755" y="1449"/>
                </a:cubicBezTo>
                <a:cubicBezTo>
                  <a:pt x="1758" y="1449"/>
                  <a:pt x="1758" y="1449"/>
                  <a:pt x="1758" y="1452"/>
                </a:cubicBezTo>
                <a:cubicBezTo>
                  <a:pt x="1765" y="1450"/>
                  <a:pt x="1769" y="1444"/>
                  <a:pt x="1776" y="1447"/>
                </a:cubicBezTo>
                <a:close/>
                <a:moveTo>
                  <a:pt x="1653" y="1447"/>
                </a:moveTo>
                <a:cubicBezTo>
                  <a:pt x="1654" y="1448"/>
                  <a:pt x="1656" y="1449"/>
                  <a:pt x="1658" y="1449"/>
                </a:cubicBezTo>
                <a:cubicBezTo>
                  <a:pt x="1655" y="1451"/>
                  <a:pt x="1656" y="1455"/>
                  <a:pt x="1651" y="1455"/>
                </a:cubicBezTo>
                <a:cubicBezTo>
                  <a:pt x="1651" y="1452"/>
                  <a:pt x="1652" y="1449"/>
                  <a:pt x="1653" y="1447"/>
                </a:cubicBezTo>
                <a:close/>
                <a:moveTo>
                  <a:pt x="1685" y="1454"/>
                </a:moveTo>
                <a:cubicBezTo>
                  <a:pt x="1684" y="1454"/>
                  <a:pt x="1684" y="1453"/>
                  <a:pt x="1684" y="1452"/>
                </a:cubicBezTo>
                <a:cubicBezTo>
                  <a:pt x="1681" y="1456"/>
                  <a:pt x="1676" y="1456"/>
                  <a:pt x="1672" y="1454"/>
                </a:cubicBezTo>
                <a:cubicBezTo>
                  <a:pt x="1672" y="1449"/>
                  <a:pt x="1679" y="1452"/>
                  <a:pt x="1679" y="1447"/>
                </a:cubicBezTo>
                <a:cubicBezTo>
                  <a:pt x="1681" y="1447"/>
                  <a:pt x="1683" y="1447"/>
                  <a:pt x="1684" y="1447"/>
                </a:cubicBezTo>
                <a:cubicBezTo>
                  <a:pt x="1684" y="1450"/>
                  <a:pt x="1686" y="1451"/>
                  <a:pt x="1685" y="1454"/>
                </a:cubicBezTo>
                <a:close/>
                <a:moveTo>
                  <a:pt x="1714" y="1449"/>
                </a:moveTo>
                <a:cubicBezTo>
                  <a:pt x="1711" y="1456"/>
                  <a:pt x="1706" y="1451"/>
                  <a:pt x="1701" y="1454"/>
                </a:cubicBezTo>
                <a:cubicBezTo>
                  <a:pt x="1699" y="1445"/>
                  <a:pt x="1709" y="1447"/>
                  <a:pt x="1714" y="1449"/>
                </a:cubicBezTo>
                <a:close/>
                <a:moveTo>
                  <a:pt x="1937" y="1449"/>
                </a:moveTo>
                <a:cubicBezTo>
                  <a:pt x="1934" y="1449"/>
                  <a:pt x="1931" y="1449"/>
                  <a:pt x="1929" y="1449"/>
                </a:cubicBezTo>
                <a:cubicBezTo>
                  <a:pt x="1926" y="1454"/>
                  <a:pt x="1939" y="1454"/>
                  <a:pt x="1937" y="1449"/>
                </a:cubicBezTo>
                <a:close/>
                <a:moveTo>
                  <a:pt x="1729" y="1458"/>
                </a:moveTo>
                <a:cubicBezTo>
                  <a:pt x="1723" y="1457"/>
                  <a:pt x="1724" y="1463"/>
                  <a:pt x="1718" y="1462"/>
                </a:cubicBezTo>
                <a:cubicBezTo>
                  <a:pt x="1718" y="1459"/>
                  <a:pt x="1718" y="1457"/>
                  <a:pt x="1716" y="1457"/>
                </a:cubicBezTo>
                <a:cubicBezTo>
                  <a:pt x="1718" y="1453"/>
                  <a:pt x="1729" y="1452"/>
                  <a:pt x="1729" y="1458"/>
                </a:cubicBezTo>
                <a:close/>
                <a:moveTo>
                  <a:pt x="1380" y="1463"/>
                </a:moveTo>
                <a:cubicBezTo>
                  <a:pt x="1381" y="1459"/>
                  <a:pt x="1378" y="1458"/>
                  <a:pt x="1374" y="1458"/>
                </a:cubicBezTo>
                <a:cubicBezTo>
                  <a:pt x="1374" y="1463"/>
                  <a:pt x="1376" y="1464"/>
                  <a:pt x="1380" y="1463"/>
                </a:cubicBezTo>
                <a:close/>
                <a:moveTo>
                  <a:pt x="1572" y="1479"/>
                </a:moveTo>
                <a:cubicBezTo>
                  <a:pt x="1572" y="1483"/>
                  <a:pt x="1575" y="1486"/>
                  <a:pt x="1572" y="1489"/>
                </a:cubicBezTo>
                <a:cubicBezTo>
                  <a:pt x="1566" y="1489"/>
                  <a:pt x="1564" y="1486"/>
                  <a:pt x="1564" y="1481"/>
                </a:cubicBezTo>
                <a:cubicBezTo>
                  <a:pt x="1568" y="1481"/>
                  <a:pt x="1567" y="1478"/>
                  <a:pt x="1572" y="1479"/>
                </a:cubicBezTo>
                <a:close/>
                <a:moveTo>
                  <a:pt x="104" y="1281"/>
                </a:moveTo>
                <a:cubicBezTo>
                  <a:pt x="107" y="1280"/>
                  <a:pt x="102" y="1271"/>
                  <a:pt x="101" y="1276"/>
                </a:cubicBezTo>
                <a:cubicBezTo>
                  <a:pt x="103" y="1276"/>
                  <a:pt x="102" y="1280"/>
                  <a:pt x="104" y="1281"/>
                </a:cubicBezTo>
                <a:close/>
                <a:moveTo>
                  <a:pt x="149" y="1276"/>
                </a:moveTo>
                <a:cubicBezTo>
                  <a:pt x="153" y="1279"/>
                  <a:pt x="164" y="1272"/>
                  <a:pt x="164" y="1282"/>
                </a:cubicBezTo>
                <a:cubicBezTo>
                  <a:pt x="159" y="1280"/>
                  <a:pt x="157" y="1283"/>
                  <a:pt x="149" y="1282"/>
                </a:cubicBezTo>
                <a:cubicBezTo>
                  <a:pt x="149" y="1280"/>
                  <a:pt x="149" y="1278"/>
                  <a:pt x="149" y="1276"/>
                </a:cubicBezTo>
                <a:close/>
                <a:moveTo>
                  <a:pt x="428" y="1422"/>
                </a:moveTo>
                <a:cubicBezTo>
                  <a:pt x="426" y="1424"/>
                  <a:pt x="423" y="1427"/>
                  <a:pt x="417" y="1427"/>
                </a:cubicBezTo>
                <a:cubicBezTo>
                  <a:pt x="418" y="1422"/>
                  <a:pt x="425" y="1424"/>
                  <a:pt x="428" y="1422"/>
                </a:cubicBezTo>
                <a:close/>
                <a:moveTo>
                  <a:pt x="1352" y="57"/>
                </a:moveTo>
                <a:cubicBezTo>
                  <a:pt x="1350" y="59"/>
                  <a:pt x="1346" y="61"/>
                  <a:pt x="1344" y="58"/>
                </a:cubicBezTo>
                <a:cubicBezTo>
                  <a:pt x="1346" y="55"/>
                  <a:pt x="1348" y="59"/>
                  <a:pt x="1352" y="57"/>
                </a:cubicBezTo>
                <a:close/>
                <a:moveTo>
                  <a:pt x="1011" y="20"/>
                </a:moveTo>
                <a:cubicBezTo>
                  <a:pt x="1015" y="23"/>
                  <a:pt x="1006" y="30"/>
                  <a:pt x="1001" y="31"/>
                </a:cubicBezTo>
                <a:cubicBezTo>
                  <a:pt x="1004" y="27"/>
                  <a:pt x="1010" y="26"/>
                  <a:pt x="1011" y="20"/>
                </a:cubicBezTo>
                <a:close/>
                <a:moveTo>
                  <a:pt x="151" y="608"/>
                </a:moveTo>
                <a:cubicBezTo>
                  <a:pt x="147" y="605"/>
                  <a:pt x="150" y="604"/>
                  <a:pt x="152" y="602"/>
                </a:cubicBezTo>
                <a:cubicBezTo>
                  <a:pt x="145" y="598"/>
                  <a:pt x="147" y="604"/>
                  <a:pt x="146" y="608"/>
                </a:cubicBezTo>
                <a:cubicBezTo>
                  <a:pt x="149" y="608"/>
                  <a:pt x="149" y="611"/>
                  <a:pt x="151" y="612"/>
                </a:cubicBezTo>
                <a:cubicBezTo>
                  <a:pt x="150" y="607"/>
                  <a:pt x="157" y="610"/>
                  <a:pt x="156" y="605"/>
                </a:cubicBezTo>
                <a:cubicBezTo>
                  <a:pt x="152" y="605"/>
                  <a:pt x="152" y="607"/>
                  <a:pt x="151" y="608"/>
                </a:cubicBezTo>
                <a:close/>
                <a:moveTo>
                  <a:pt x="1142" y="25"/>
                </a:moveTo>
                <a:cubicBezTo>
                  <a:pt x="1140" y="25"/>
                  <a:pt x="1138" y="26"/>
                  <a:pt x="1138" y="28"/>
                </a:cubicBezTo>
                <a:cubicBezTo>
                  <a:pt x="1139" y="28"/>
                  <a:pt x="1141" y="28"/>
                  <a:pt x="1141" y="30"/>
                </a:cubicBezTo>
                <a:cubicBezTo>
                  <a:pt x="1140" y="30"/>
                  <a:pt x="1138" y="30"/>
                  <a:pt x="1138" y="31"/>
                </a:cubicBezTo>
                <a:cubicBezTo>
                  <a:pt x="1144" y="31"/>
                  <a:pt x="1147" y="28"/>
                  <a:pt x="1148" y="22"/>
                </a:cubicBezTo>
                <a:cubicBezTo>
                  <a:pt x="1150" y="21"/>
                  <a:pt x="1151" y="19"/>
                  <a:pt x="1154" y="20"/>
                </a:cubicBezTo>
                <a:cubicBezTo>
                  <a:pt x="1153" y="15"/>
                  <a:pt x="1157" y="14"/>
                  <a:pt x="1156" y="9"/>
                </a:cubicBezTo>
                <a:cubicBezTo>
                  <a:pt x="1146" y="6"/>
                  <a:pt x="1150" y="17"/>
                  <a:pt x="1141" y="15"/>
                </a:cubicBezTo>
                <a:cubicBezTo>
                  <a:pt x="1140" y="20"/>
                  <a:pt x="1144" y="20"/>
                  <a:pt x="1142" y="25"/>
                </a:cubicBezTo>
                <a:close/>
                <a:moveTo>
                  <a:pt x="1142" y="20"/>
                </a:moveTo>
                <a:cubicBezTo>
                  <a:pt x="1142" y="17"/>
                  <a:pt x="1144" y="17"/>
                  <a:pt x="1146" y="17"/>
                </a:cubicBezTo>
                <a:cubicBezTo>
                  <a:pt x="1146" y="18"/>
                  <a:pt x="1146" y="18"/>
                  <a:pt x="1148" y="18"/>
                </a:cubicBezTo>
                <a:cubicBezTo>
                  <a:pt x="1147" y="20"/>
                  <a:pt x="1144" y="20"/>
                  <a:pt x="1142" y="20"/>
                </a:cubicBezTo>
                <a:close/>
                <a:moveTo>
                  <a:pt x="983" y="31"/>
                </a:moveTo>
                <a:cubicBezTo>
                  <a:pt x="986" y="31"/>
                  <a:pt x="988" y="30"/>
                  <a:pt x="989" y="28"/>
                </a:cubicBezTo>
                <a:cubicBezTo>
                  <a:pt x="985" y="30"/>
                  <a:pt x="980" y="25"/>
                  <a:pt x="979" y="28"/>
                </a:cubicBezTo>
                <a:cubicBezTo>
                  <a:pt x="981" y="28"/>
                  <a:pt x="982" y="30"/>
                  <a:pt x="983" y="31"/>
                </a:cubicBezTo>
                <a:close/>
                <a:moveTo>
                  <a:pt x="1597" y="41"/>
                </a:moveTo>
                <a:cubicBezTo>
                  <a:pt x="1597" y="41"/>
                  <a:pt x="1600" y="38"/>
                  <a:pt x="1602" y="39"/>
                </a:cubicBezTo>
                <a:cubicBezTo>
                  <a:pt x="1602" y="40"/>
                  <a:pt x="1595" y="44"/>
                  <a:pt x="1593" y="41"/>
                </a:cubicBezTo>
                <a:cubicBezTo>
                  <a:pt x="1592" y="39"/>
                  <a:pt x="1597" y="39"/>
                  <a:pt x="1597" y="41"/>
                </a:cubicBezTo>
                <a:close/>
                <a:moveTo>
                  <a:pt x="1407" y="63"/>
                </a:moveTo>
                <a:cubicBezTo>
                  <a:pt x="1407" y="61"/>
                  <a:pt x="1408" y="59"/>
                  <a:pt x="1410" y="58"/>
                </a:cubicBezTo>
                <a:cubicBezTo>
                  <a:pt x="1412" y="65"/>
                  <a:pt x="1421" y="56"/>
                  <a:pt x="1413" y="60"/>
                </a:cubicBezTo>
                <a:cubicBezTo>
                  <a:pt x="1413" y="58"/>
                  <a:pt x="1411" y="56"/>
                  <a:pt x="1408" y="57"/>
                </a:cubicBezTo>
                <a:cubicBezTo>
                  <a:pt x="1409" y="59"/>
                  <a:pt x="1402" y="61"/>
                  <a:pt x="1407" y="63"/>
                </a:cubicBezTo>
                <a:close/>
                <a:moveTo>
                  <a:pt x="1814" y="141"/>
                </a:moveTo>
                <a:cubicBezTo>
                  <a:pt x="1810" y="140"/>
                  <a:pt x="1811" y="143"/>
                  <a:pt x="1808" y="141"/>
                </a:cubicBezTo>
                <a:cubicBezTo>
                  <a:pt x="1812" y="135"/>
                  <a:pt x="1817" y="143"/>
                  <a:pt x="1819" y="144"/>
                </a:cubicBezTo>
                <a:cubicBezTo>
                  <a:pt x="1818" y="148"/>
                  <a:pt x="1813" y="144"/>
                  <a:pt x="1814" y="141"/>
                </a:cubicBezTo>
                <a:close/>
                <a:moveTo>
                  <a:pt x="2041" y="175"/>
                </a:moveTo>
                <a:cubicBezTo>
                  <a:pt x="2043" y="171"/>
                  <a:pt x="2033" y="177"/>
                  <a:pt x="2035" y="172"/>
                </a:cubicBezTo>
                <a:cubicBezTo>
                  <a:pt x="2036" y="172"/>
                  <a:pt x="2038" y="172"/>
                  <a:pt x="2038" y="171"/>
                </a:cubicBezTo>
                <a:cubicBezTo>
                  <a:pt x="2036" y="170"/>
                  <a:pt x="2035" y="172"/>
                  <a:pt x="2033" y="172"/>
                </a:cubicBezTo>
                <a:cubicBezTo>
                  <a:pt x="2029" y="173"/>
                  <a:pt x="2025" y="173"/>
                  <a:pt x="2017" y="174"/>
                </a:cubicBezTo>
                <a:cubicBezTo>
                  <a:pt x="2017" y="172"/>
                  <a:pt x="2019" y="171"/>
                  <a:pt x="2015" y="171"/>
                </a:cubicBezTo>
                <a:cubicBezTo>
                  <a:pt x="2012" y="171"/>
                  <a:pt x="2014" y="175"/>
                  <a:pt x="2010" y="174"/>
                </a:cubicBezTo>
                <a:cubicBezTo>
                  <a:pt x="2010" y="172"/>
                  <a:pt x="2013" y="171"/>
                  <a:pt x="2008" y="171"/>
                </a:cubicBezTo>
                <a:cubicBezTo>
                  <a:pt x="2006" y="171"/>
                  <a:pt x="2007" y="175"/>
                  <a:pt x="2003" y="174"/>
                </a:cubicBezTo>
                <a:cubicBezTo>
                  <a:pt x="1996" y="172"/>
                  <a:pt x="1986" y="168"/>
                  <a:pt x="1983" y="177"/>
                </a:cubicBezTo>
                <a:cubicBezTo>
                  <a:pt x="1995" y="176"/>
                  <a:pt x="2006" y="178"/>
                  <a:pt x="2016" y="177"/>
                </a:cubicBezTo>
                <a:cubicBezTo>
                  <a:pt x="2019" y="177"/>
                  <a:pt x="2020" y="175"/>
                  <a:pt x="2021" y="175"/>
                </a:cubicBezTo>
                <a:cubicBezTo>
                  <a:pt x="2024" y="175"/>
                  <a:pt x="2024" y="177"/>
                  <a:pt x="2028" y="177"/>
                </a:cubicBezTo>
                <a:cubicBezTo>
                  <a:pt x="2030" y="177"/>
                  <a:pt x="2031" y="175"/>
                  <a:pt x="2035" y="175"/>
                </a:cubicBezTo>
                <a:cubicBezTo>
                  <a:pt x="2037" y="175"/>
                  <a:pt x="2037" y="177"/>
                  <a:pt x="2040" y="177"/>
                </a:cubicBezTo>
                <a:cubicBezTo>
                  <a:pt x="2050" y="178"/>
                  <a:pt x="2062" y="177"/>
                  <a:pt x="2071" y="177"/>
                </a:cubicBezTo>
                <a:cubicBezTo>
                  <a:pt x="2074" y="177"/>
                  <a:pt x="2078" y="179"/>
                  <a:pt x="2081" y="175"/>
                </a:cubicBezTo>
                <a:cubicBezTo>
                  <a:pt x="2074" y="173"/>
                  <a:pt x="2069" y="175"/>
                  <a:pt x="2059" y="175"/>
                </a:cubicBezTo>
                <a:cubicBezTo>
                  <a:pt x="2057" y="176"/>
                  <a:pt x="2055" y="174"/>
                  <a:pt x="2055" y="172"/>
                </a:cubicBezTo>
                <a:cubicBezTo>
                  <a:pt x="2057" y="172"/>
                  <a:pt x="2059" y="173"/>
                  <a:pt x="2060" y="171"/>
                </a:cubicBezTo>
                <a:cubicBezTo>
                  <a:pt x="2051" y="169"/>
                  <a:pt x="2047" y="174"/>
                  <a:pt x="2041" y="175"/>
                </a:cubicBezTo>
                <a:close/>
                <a:moveTo>
                  <a:pt x="2091" y="174"/>
                </a:moveTo>
                <a:cubicBezTo>
                  <a:pt x="2090" y="175"/>
                  <a:pt x="2088" y="176"/>
                  <a:pt x="2086" y="177"/>
                </a:cubicBezTo>
                <a:cubicBezTo>
                  <a:pt x="2082" y="176"/>
                  <a:pt x="2089" y="174"/>
                  <a:pt x="2091" y="174"/>
                </a:cubicBezTo>
                <a:close/>
                <a:moveTo>
                  <a:pt x="1991" y="193"/>
                </a:moveTo>
                <a:cubicBezTo>
                  <a:pt x="1996" y="188"/>
                  <a:pt x="2003" y="194"/>
                  <a:pt x="2009" y="193"/>
                </a:cubicBezTo>
                <a:cubicBezTo>
                  <a:pt x="2015" y="194"/>
                  <a:pt x="2001" y="196"/>
                  <a:pt x="2003" y="193"/>
                </a:cubicBezTo>
                <a:cubicBezTo>
                  <a:pt x="1997" y="192"/>
                  <a:pt x="1994" y="197"/>
                  <a:pt x="1991" y="193"/>
                </a:cubicBezTo>
                <a:close/>
                <a:moveTo>
                  <a:pt x="1867" y="209"/>
                </a:moveTo>
                <a:cubicBezTo>
                  <a:pt x="1861" y="211"/>
                  <a:pt x="1860" y="208"/>
                  <a:pt x="1857" y="210"/>
                </a:cubicBezTo>
                <a:cubicBezTo>
                  <a:pt x="1858" y="211"/>
                  <a:pt x="1860" y="210"/>
                  <a:pt x="1860" y="212"/>
                </a:cubicBezTo>
                <a:cubicBezTo>
                  <a:pt x="1863" y="209"/>
                  <a:pt x="1872" y="212"/>
                  <a:pt x="1875" y="209"/>
                </a:cubicBezTo>
                <a:cubicBezTo>
                  <a:pt x="1868" y="211"/>
                  <a:pt x="1867" y="199"/>
                  <a:pt x="1863" y="204"/>
                </a:cubicBezTo>
                <a:cubicBezTo>
                  <a:pt x="1865" y="205"/>
                  <a:pt x="1867" y="206"/>
                  <a:pt x="1867" y="209"/>
                </a:cubicBezTo>
                <a:close/>
                <a:moveTo>
                  <a:pt x="1895" y="209"/>
                </a:moveTo>
                <a:cubicBezTo>
                  <a:pt x="1893" y="209"/>
                  <a:pt x="1890" y="209"/>
                  <a:pt x="1893" y="210"/>
                </a:cubicBezTo>
                <a:cubicBezTo>
                  <a:pt x="1896" y="207"/>
                  <a:pt x="1915" y="211"/>
                  <a:pt x="1911" y="207"/>
                </a:cubicBezTo>
                <a:cubicBezTo>
                  <a:pt x="1904" y="210"/>
                  <a:pt x="1906" y="203"/>
                  <a:pt x="1900" y="204"/>
                </a:cubicBezTo>
                <a:cubicBezTo>
                  <a:pt x="1897" y="204"/>
                  <a:pt x="1898" y="209"/>
                  <a:pt x="1895" y="209"/>
                </a:cubicBezTo>
                <a:close/>
                <a:moveTo>
                  <a:pt x="2018" y="218"/>
                </a:moveTo>
                <a:cubicBezTo>
                  <a:pt x="2015" y="219"/>
                  <a:pt x="2015" y="220"/>
                  <a:pt x="2016" y="218"/>
                </a:cubicBezTo>
                <a:cubicBezTo>
                  <a:pt x="2018" y="216"/>
                  <a:pt x="2017" y="218"/>
                  <a:pt x="2018" y="218"/>
                </a:cubicBezTo>
                <a:close/>
                <a:moveTo>
                  <a:pt x="124" y="226"/>
                </a:moveTo>
                <a:cubicBezTo>
                  <a:pt x="128" y="227"/>
                  <a:pt x="121" y="230"/>
                  <a:pt x="123" y="234"/>
                </a:cubicBezTo>
                <a:cubicBezTo>
                  <a:pt x="117" y="232"/>
                  <a:pt x="123" y="228"/>
                  <a:pt x="124" y="226"/>
                </a:cubicBezTo>
                <a:close/>
                <a:moveTo>
                  <a:pt x="1881" y="255"/>
                </a:moveTo>
                <a:cubicBezTo>
                  <a:pt x="1881" y="256"/>
                  <a:pt x="1883" y="257"/>
                  <a:pt x="1883" y="255"/>
                </a:cubicBezTo>
                <a:cubicBezTo>
                  <a:pt x="1881" y="254"/>
                  <a:pt x="1877" y="252"/>
                  <a:pt x="1873" y="252"/>
                </a:cubicBezTo>
                <a:cubicBezTo>
                  <a:pt x="1869" y="251"/>
                  <a:pt x="1861" y="250"/>
                  <a:pt x="1862" y="255"/>
                </a:cubicBezTo>
                <a:cubicBezTo>
                  <a:pt x="1869" y="253"/>
                  <a:pt x="1873" y="253"/>
                  <a:pt x="1881" y="255"/>
                </a:cubicBezTo>
                <a:close/>
                <a:moveTo>
                  <a:pt x="1820" y="264"/>
                </a:moveTo>
                <a:cubicBezTo>
                  <a:pt x="1819" y="265"/>
                  <a:pt x="1816" y="271"/>
                  <a:pt x="1818" y="271"/>
                </a:cubicBezTo>
                <a:cubicBezTo>
                  <a:pt x="1822" y="268"/>
                  <a:pt x="1821" y="262"/>
                  <a:pt x="1825" y="259"/>
                </a:cubicBezTo>
                <a:cubicBezTo>
                  <a:pt x="1828" y="260"/>
                  <a:pt x="1832" y="259"/>
                  <a:pt x="1829" y="258"/>
                </a:cubicBezTo>
                <a:cubicBezTo>
                  <a:pt x="1824" y="260"/>
                  <a:pt x="1817" y="255"/>
                  <a:pt x="1817" y="258"/>
                </a:cubicBezTo>
                <a:cubicBezTo>
                  <a:pt x="1820" y="258"/>
                  <a:pt x="1818" y="263"/>
                  <a:pt x="1820" y="264"/>
                </a:cubicBezTo>
                <a:close/>
                <a:moveTo>
                  <a:pt x="1884" y="266"/>
                </a:moveTo>
                <a:cubicBezTo>
                  <a:pt x="1877" y="266"/>
                  <a:pt x="1869" y="266"/>
                  <a:pt x="1863" y="266"/>
                </a:cubicBezTo>
                <a:cubicBezTo>
                  <a:pt x="1863" y="266"/>
                  <a:pt x="1863" y="267"/>
                  <a:pt x="1863" y="267"/>
                </a:cubicBezTo>
                <a:cubicBezTo>
                  <a:pt x="1860" y="270"/>
                  <a:pt x="1851" y="262"/>
                  <a:pt x="1851" y="267"/>
                </a:cubicBezTo>
                <a:cubicBezTo>
                  <a:pt x="1853" y="268"/>
                  <a:pt x="1856" y="267"/>
                  <a:pt x="1856" y="269"/>
                </a:cubicBezTo>
                <a:cubicBezTo>
                  <a:pt x="1865" y="268"/>
                  <a:pt x="1876" y="268"/>
                  <a:pt x="1887" y="267"/>
                </a:cubicBezTo>
                <a:cubicBezTo>
                  <a:pt x="1892" y="267"/>
                  <a:pt x="1898" y="269"/>
                  <a:pt x="1901" y="266"/>
                </a:cubicBezTo>
                <a:cubicBezTo>
                  <a:pt x="1897" y="265"/>
                  <a:pt x="1891" y="266"/>
                  <a:pt x="1884" y="266"/>
                </a:cubicBezTo>
                <a:close/>
                <a:moveTo>
                  <a:pt x="1885" y="283"/>
                </a:moveTo>
                <a:cubicBezTo>
                  <a:pt x="1892" y="285"/>
                  <a:pt x="1895" y="284"/>
                  <a:pt x="1902" y="283"/>
                </a:cubicBezTo>
                <a:cubicBezTo>
                  <a:pt x="1907" y="283"/>
                  <a:pt x="1914" y="283"/>
                  <a:pt x="1920" y="283"/>
                </a:cubicBezTo>
                <a:cubicBezTo>
                  <a:pt x="1925" y="283"/>
                  <a:pt x="1926" y="281"/>
                  <a:pt x="1928" y="283"/>
                </a:cubicBezTo>
                <a:cubicBezTo>
                  <a:pt x="1931" y="286"/>
                  <a:pt x="1941" y="281"/>
                  <a:pt x="1940" y="280"/>
                </a:cubicBezTo>
                <a:cubicBezTo>
                  <a:pt x="1933" y="282"/>
                  <a:pt x="1928" y="280"/>
                  <a:pt x="1923" y="280"/>
                </a:cubicBezTo>
                <a:cubicBezTo>
                  <a:pt x="1921" y="280"/>
                  <a:pt x="1920" y="282"/>
                  <a:pt x="1917" y="282"/>
                </a:cubicBezTo>
                <a:cubicBezTo>
                  <a:pt x="1911" y="282"/>
                  <a:pt x="1900" y="282"/>
                  <a:pt x="1899" y="280"/>
                </a:cubicBezTo>
                <a:cubicBezTo>
                  <a:pt x="1898" y="279"/>
                  <a:pt x="1896" y="282"/>
                  <a:pt x="1897" y="282"/>
                </a:cubicBezTo>
                <a:cubicBezTo>
                  <a:pt x="1889" y="282"/>
                  <a:pt x="1884" y="280"/>
                  <a:pt x="1879" y="280"/>
                </a:cubicBezTo>
                <a:cubicBezTo>
                  <a:pt x="1877" y="285"/>
                  <a:pt x="1883" y="283"/>
                  <a:pt x="1885" y="283"/>
                </a:cubicBezTo>
                <a:close/>
                <a:moveTo>
                  <a:pt x="1898" y="298"/>
                </a:moveTo>
                <a:cubicBezTo>
                  <a:pt x="1892" y="299"/>
                  <a:pt x="1886" y="292"/>
                  <a:pt x="1883" y="298"/>
                </a:cubicBezTo>
                <a:cubicBezTo>
                  <a:pt x="1890" y="295"/>
                  <a:pt x="1888" y="301"/>
                  <a:pt x="1893" y="301"/>
                </a:cubicBezTo>
                <a:cubicBezTo>
                  <a:pt x="1897" y="300"/>
                  <a:pt x="1899" y="298"/>
                  <a:pt x="1901" y="298"/>
                </a:cubicBezTo>
                <a:cubicBezTo>
                  <a:pt x="1902" y="297"/>
                  <a:pt x="1904" y="298"/>
                  <a:pt x="1904" y="296"/>
                </a:cubicBezTo>
                <a:cubicBezTo>
                  <a:pt x="1903" y="293"/>
                  <a:pt x="1901" y="297"/>
                  <a:pt x="1898" y="298"/>
                </a:cubicBezTo>
                <a:close/>
                <a:moveTo>
                  <a:pt x="1867" y="301"/>
                </a:moveTo>
                <a:cubicBezTo>
                  <a:pt x="1865" y="300"/>
                  <a:pt x="1866" y="299"/>
                  <a:pt x="1867" y="298"/>
                </a:cubicBezTo>
                <a:cubicBezTo>
                  <a:pt x="1864" y="298"/>
                  <a:pt x="1858" y="296"/>
                  <a:pt x="1858" y="299"/>
                </a:cubicBezTo>
                <a:cubicBezTo>
                  <a:pt x="1864" y="297"/>
                  <a:pt x="1865" y="305"/>
                  <a:pt x="1867" y="301"/>
                </a:cubicBezTo>
                <a:close/>
                <a:moveTo>
                  <a:pt x="1865" y="304"/>
                </a:moveTo>
                <a:cubicBezTo>
                  <a:pt x="1864" y="306"/>
                  <a:pt x="1857" y="310"/>
                  <a:pt x="1858" y="304"/>
                </a:cubicBezTo>
                <a:cubicBezTo>
                  <a:pt x="1862" y="308"/>
                  <a:pt x="1861" y="300"/>
                  <a:pt x="1865" y="304"/>
                </a:cubicBezTo>
                <a:close/>
                <a:moveTo>
                  <a:pt x="2047" y="409"/>
                </a:moveTo>
                <a:cubicBezTo>
                  <a:pt x="2048" y="409"/>
                  <a:pt x="2048" y="411"/>
                  <a:pt x="2050" y="410"/>
                </a:cubicBezTo>
                <a:cubicBezTo>
                  <a:pt x="2052" y="410"/>
                  <a:pt x="2053" y="408"/>
                  <a:pt x="2051" y="407"/>
                </a:cubicBezTo>
                <a:cubicBezTo>
                  <a:pt x="2049" y="410"/>
                  <a:pt x="2042" y="405"/>
                  <a:pt x="2036" y="407"/>
                </a:cubicBezTo>
                <a:cubicBezTo>
                  <a:pt x="2034" y="413"/>
                  <a:pt x="2044" y="409"/>
                  <a:pt x="2047" y="409"/>
                </a:cubicBezTo>
                <a:close/>
                <a:moveTo>
                  <a:pt x="289" y="432"/>
                </a:moveTo>
                <a:cubicBezTo>
                  <a:pt x="285" y="430"/>
                  <a:pt x="277" y="434"/>
                  <a:pt x="274" y="434"/>
                </a:cubicBezTo>
                <a:cubicBezTo>
                  <a:pt x="274" y="434"/>
                  <a:pt x="273" y="432"/>
                  <a:pt x="271" y="432"/>
                </a:cubicBezTo>
                <a:cubicBezTo>
                  <a:pt x="269" y="433"/>
                  <a:pt x="269" y="434"/>
                  <a:pt x="266" y="434"/>
                </a:cubicBezTo>
                <a:cubicBezTo>
                  <a:pt x="264" y="434"/>
                  <a:pt x="263" y="432"/>
                  <a:pt x="260" y="432"/>
                </a:cubicBezTo>
                <a:cubicBezTo>
                  <a:pt x="260" y="432"/>
                  <a:pt x="260" y="434"/>
                  <a:pt x="260" y="434"/>
                </a:cubicBezTo>
                <a:cubicBezTo>
                  <a:pt x="258" y="436"/>
                  <a:pt x="251" y="432"/>
                  <a:pt x="250" y="432"/>
                </a:cubicBezTo>
                <a:cubicBezTo>
                  <a:pt x="247" y="432"/>
                  <a:pt x="245" y="434"/>
                  <a:pt x="243" y="434"/>
                </a:cubicBezTo>
                <a:cubicBezTo>
                  <a:pt x="244" y="434"/>
                  <a:pt x="242" y="432"/>
                  <a:pt x="242" y="432"/>
                </a:cubicBezTo>
                <a:cubicBezTo>
                  <a:pt x="237" y="431"/>
                  <a:pt x="232" y="434"/>
                  <a:pt x="230" y="431"/>
                </a:cubicBezTo>
                <a:cubicBezTo>
                  <a:pt x="232" y="436"/>
                  <a:pt x="225" y="433"/>
                  <a:pt x="226" y="437"/>
                </a:cubicBezTo>
                <a:cubicBezTo>
                  <a:pt x="228" y="437"/>
                  <a:pt x="230" y="437"/>
                  <a:pt x="232" y="437"/>
                </a:cubicBezTo>
                <a:cubicBezTo>
                  <a:pt x="232" y="435"/>
                  <a:pt x="232" y="433"/>
                  <a:pt x="235" y="434"/>
                </a:cubicBezTo>
                <a:cubicBezTo>
                  <a:pt x="239" y="436"/>
                  <a:pt x="245" y="435"/>
                  <a:pt x="248" y="437"/>
                </a:cubicBezTo>
                <a:cubicBezTo>
                  <a:pt x="249" y="435"/>
                  <a:pt x="249" y="433"/>
                  <a:pt x="252" y="434"/>
                </a:cubicBezTo>
                <a:cubicBezTo>
                  <a:pt x="248" y="441"/>
                  <a:pt x="260" y="434"/>
                  <a:pt x="263" y="434"/>
                </a:cubicBezTo>
                <a:cubicBezTo>
                  <a:pt x="264" y="433"/>
                  <a:pt x="265" y="437"/>
                  <a:pt x="265" y="437"/>
                </a:cubicBezTo>
                <a:cubicBezTo>
                  <a:pt x="266" y="437"/>
                  <a:pt x="270" y="436"/>
                  <a:pt x="273" y="436"/>
                </a:cubicBezTo>
                <a:cubicBezTo>
                  <a:pt x="278" y="435"/>
                  <a:pt x="283" y="436"/>
                  <a:pt x="288" y="436"/>
                </a:cubicBezTo>
                <a:cubicBezTo>
                  <a:pt x="289" y="435"/>
                  <a:pt x="290" y="438"/>
                  <a:pt x="291" y="436"/>
                </a:cubicBezTo>
                <a:cubicBezTo>
                  <a:pt x="289" y="436"/>
                  <a:pt x="290" y="433"/>
                  <a:pt x="289" y="432"/>
                </a:cubicBezTo>
                <a:close/>
                <a:moveTo>
                  <a:pt x="175" y="434"/>
                </a:moveTo>
                <a:cubicBezTo>
                  <a:pt x="176" y="434"/>
                  <a:pt x="181" y="434"/>
                  <a:pt x="180" y="432"/>
                </a:cubicBezTo>
                <a:cubicBezTo>
                  <a:pt x="179" y="432"/>
                  <a:pt x="174" y="432"/>
                  <a:pt x="173" y="432"/>
                </a:cubicBezTo>
                <a:cubicBezTo>
                  <a:pt x="173" y="432"/>
                  <a:pt x="173" y="434"/>
                  <a:pt x="173" y="434"/>
                </a:cubicBezTo>
                <a:cubicBezTo>
                  <a:pt x="171" y="435"/>
                  <a:pt x="173" y="434"/>
                  <a:pt x="175" y="434"/>
                </a:cubicBezTo>
                <a:close/>
                <a:moveTo>
                  <a:pt x="177" y="443"/>
                </a:moveTo>
                <a:cubicBezTo>
                  <a:pt x="177" y="441"/>
                  <a:pt x="181" y="443"/>
                  <a:pt x="182" y="440"/>
                </a:cubicBezTo>
                <a:cubicBezTo>
                  <a:pt x="180" y="440"/>
                  <a:pt x="180" y="438"/>
                  <a:pt x="178" y="437"/>
                </a:cubicBezTo>
                <a:cubicBezTo>
                  <a:pt x="179" y="439"/>
                  <a:pt x="173" y="443"/>
                  <a:pt x="177" y="443"/>
                </a:cubicBezTo>
                <a:close/>
                <a:moveTo>
                  <a:pt x="243" y="456"/>
                </a:moveTo>
                <a:cubicBezTo>
                  <a:pt x="243" y="454"/>
                  <a:pt x="244" y="455"/>
                  <a:pt x="244" y="456"/>
                </a:cubicBezTo>
                <a:cubicBezTo>
                  <a:pt x="246" y="456"/>
                  <a:pt x="246" y="456"/>
                  <a:pt x="246" y="455"/>
                </a:cubicBezTo>
                <a:cubicBezTo>
                  <a:pt x="251" y="457"/>
                  <a:pt x="244" y="459"/>
                  <a:pt x="243" y="456"/>
                </a:cubicBezTo>
                <a:close/>
                <a:moveTo>
                  <a:pt x="338" y="464"/>
                </a:moveTo>
                <a:cubicBezTo>
                  <a:pt x="336" y="466"/>
                  <a:pt x="335" y="466"/>
                  <a:pt x="333" y="467"/>
                </a:cubicBezTo>
                <a:cubicBezTo>
                  <a:pt x="329" y="467"/>
                  <a:pt x="335" y="464"/>
                  <a:pt x="338" y="464"/>
                </a:cubicBezTo>
                <a:close/>
                <a:moveTo>
                  <a:pt x="260" y="553"/>
                </a:moveTo>
                <a:cubicBezTo>
                  <a:pt x="262" y="553"/>
                  <a:pt x="267" y="560"/>
                  <a:pt x="260" y="559"/>
                </a:cubicBezTo>
                <a:cubicBezTo>
                  <a:pt x="263" y="556"/>
                  <a:pt x="260" y="557"/>
                  <a:pt x="260" y="553"/>
                </a:cubicBezTo>
                <a:close/>
                <a:moveTo>
                  <a:pt x="1991" y="570"/>
                </a:moveTo>
                <a:cubicBezTo>
                  <a:pt x="1988" y="571"/>
                  <a:pt x="1981" y="570"/>
                  <a:pt x="1988" y="572"/>
                </a:cubicBezTo>
                <a:cubicBezTo>
                  <a:pt x="1998" y="573"/>
                  <a:pt x="2004" y="570"/>
                  <a:pt x="2011" y="569"/>
                </a:cubicBezTo>
                <a:cubicBezTo>
                  <a:pt x="2012" y="569"/>
                  <a:pt x="2013" y="567"/>
                  <a:pt x="2011" y="567"/>
                </a:cubicBezTo>
                <a:cubicBezTo>
                  <a:pt x="2005" y="569"/>
                  <a:pt x="1999" y="569"/>
                  <a:pt x="1991" y="570"/>
                </a:cubicBezTo>
                <a:close/>
                <a:moveTo>
                  <a:pt x="2007" y="659"/>
                </a:moveTo>
                <a:cubicBezTo>
                  <a:pt x="2014" y="660"/>
                  <a:pt x="2017" y="656"/>
                  <a:pt x="2025" y="658"/>
                </a:cubicBezTo>
                <a:cubicBezTo>
                  <a:pt x="2025" y="656"/>
                  <a:pt x="2027" y="654"/>
                  <a:pt x="2025" y="656"/>
                </a:cubicBezTo>
                <a:cubicBezTo>
                  <a:pt x="2018" y="656"/>
                  <a:pt x="2009" y="654"/>
                  <a:pt x="2007" y="659"/>
                </a:cubicBezTo>
                <a:close/>
                <a:moveTo>
                  <a:pt x="1982" y="673"/>
                </a:moveTo>
                <a:cubicBezTo>
                  <a:pt x="1982" y="676"/>
                  <a:pt x="1977" y="674"/>
                  <a:pt x="1977" y="677"/>
                </a:cubicBezTo>
                <a:cubicBezTo>
                  <a:pt x="1973" y="676"/>
                  <a:pt x="1979" y="672"/>
                  <a:pt x="1982" y="673"/>
                </a:cubicBezTo>
                <a:close/>
                <a:moveTo>
                  <a:pt x="1957" y="686"/>
                </a:moveTo>
                <a:cubicBezTo>
                  <a:pt x="1955" y="688"/>
                  <a:pt x="1949" y="693"/>
                  <a:pt x="1946" y="689"/>
                </a:cubicBezTo>
                <a:cubicBezTo>
                  <a:pt x="1948" y="686"/>
                  <a:pt x="1954" y="688"/>
                  <a:pt x="1957" y="686"/>
                </a:cubicBezTo>
                <a:close/>
                <a:moveTo>
                  <a:pt x="39" y="753"/>
                </a:moveTo>
                <a:cubicBezTo>
                  <a:pt x="38" y="754"/>
                  <a:pt x="36" y="755"/>
                  <a:pt x="34" y="756"/>
                </a:cubicBezTo>
                <a:cubicBezTo>
                  <a:pt x="30" y="755"/>
                  <a:pt x="37" y="752"/>
                  <a:pt x="39" y="753"/>
                </a:cubicBezTo>
                <a:close/>
                <a:moveTo>
                  <a:pt x="26" y="808"/>
                </a:moveTo>
                <a:cubicBezTo>
                  <a:pt x="26" y="810"/>
                  <a:pt x="21" y="809"/>
                  <a:pt x="21" y="811"/>
                </a:cubicBezTo>
                <a:cubicBezTo>
                  <a:pt x="17" y="811"/>
                  <a:pt x="23" y="807"/>
                  <a:pt x="26" y="808"/>
                </a:cubicBezTo>
                <a:close/>
                <a:moveTo>
                  <a:pt x="2132" y="872"/>
                </a:moveTo>
                <a:cubicBezTo>
                  <a:pt x="2139" y="872"/>
                  <a:pt x="2140" y="869"/>
                  <a:pt x="2144" y="872"/>
                </a:cubicBezTo>
                <a:cubicBezTo>
                  <a:pt x="2145" y="869"/>
                  <a:pt x="2149" y="871"/>
                  <a:pt x="2149" y="868"/>
                </a:cubicBezTo>
                <a:cubicBezTo>
                  <a:pt x="2143" y="870"/>
                  <a:pt x="2137" y="867"/>
                  <a:pt x="2132" y="872"/>
                </a:cubicBezTo>
                <a:close/>
                <a:moveTo>
                  <a:pt x="2170" y="872"/>
                </a:moveTo>
                <a:cubicBezTo>
                  <a:pt x="2170" y="871"/>
                  <a:pt x="2169" y="869"/>
                  <a:pt x="2168" y="868"/>
                </a:cubicBezTo>
                <a:cubicBezTo>
                  <a:pt x="2166" y="867"/>
                  <a:pt x="2163" y="869"/>
                  <a:pt x="2165" y="870"/>
                </a:cubicBezTo>
                <a:cubicBezTo>
                  <a:pt x="2166" y="870"/>
                  <a:pt x="2168" y="870"/>
                  <a:pt x="2168" y="870"/>
                </a:cubicBezTo>
                <a:cubicBezTo>
                  <a:pt x="2168" y="870"/>
                  <a:pt x="2169" y="873"/>
                  <a:pt x="2170" y="872"/>
                </a:cubicBezTo>
                <a:close/>
                <a:moveTo>
                  <a:pt x="26" y="957"/>
                </a:moveTo>
                <a:cubicBezTo>
                  <a:pt x="27" y="960"/>
                  <a:pt x="27" y="963"/>
                  <a:pt x="27" y="965"/>
                </a:cubicBezTo>
                <a:cubicBezTo>
                  <a:pt x="32" y="967"/>
                  <a:pt x="30" y="962"/>
                  <a:pt x="30" y="959"/>
                </a:cubicBezTo>
                <a:cubicBezTo>
                  <a:pt x="31" y="958"/>
                  <a:pt x="33" y="956"/>
                  <a:pt x="31" y="956"/>
                </a:cubicBezTo>
                <a:cubicBezTo>
                  <a:pt x="31" y="958"/>
                  <a:pt x="29" y="957"/>
                  <a:pt x="26" y="957"/>
                </a:cubicBezTo>
                <a:close/>
                <a:moveTo>
                  <a:pt x="95" y="1054"/>
                </a:moveTo>
                <a:cubicBezTo>
                  <a:pt x="94" y="1058"/>
                  <a:pt x="86" y="1055"/>
                  <a:pt x="84" y="1059"/>
                </a:cubicBezTo>
                <a:cubicBezTo>
                  <a:pt x="81" y="1056"/>
                  <a:pt x="90" y="1054"/>
                  <a:pt x="95" y="1054"/>
                </a:cubicBezTo>
                <a:close/>
                <a:moveTo>
                  <a:pt x="57" y="1135"/>
                </a:moveTo>
                <a:cubicBezTo>
                  <a:pt x="56" y="1135"/>
                  <a:pt x="55" y="1135"/>
                  <a:pt x="55" y="1136"/>
                </a:cubicBezTo>
                <a:cubicBezTo>
                  <a:pt x="62" y="1136"/>
                  <a:pt x="63" y="1131"/>
                  <a:pt x="66" y="1129"/>
                </a:cubicBezTo>
                <a:cubicBezTo>
                  <a:pt x="61" y="1128"/>
                  <a:pt x="61" y="1134"/>
                  <a:pt x="57" y="1135"/>
                </a:cubicBezTo>
                <a:close/>
                <a:moveTo>
                  <a:pt x="43" y="1197"/>
                </a:moveTo>
                <a:cubicBezTo>
                  <a:pt x="45" y="1197"/>
                  <a:pt x="44" y="1198"/>
                  <a:pt x="43" y="1198"/>
                </a:cubicBezTo>
                <a:cubicBezTo>
                  <a:pt x="44" y="1200"/>
                  <a:pt x="47" y="1200"/>
                  <a:pt x="47" y="1203"/>
                </a:cubicBezTo>
                <a:cubicBezTo>
                  <a:pt x="44" y="1202"/>
                  <a:pt x="40" y="1200"/>
                  <a:pt x="43" y="1197"/>
                </a:cubicBezTo>
                <a:close/>
                <a:moveTo>
                  <a:pt x="1952" y="1235"/>
                </a:moveTo>
                <a:cubicBezTo>
                  <a:pt x="1951" y="1236"/>
                  <a:pt x="1949" y="1237"/>
                  <a:pt x="1947" y="1238"/>
                </a:cubicBezTo>
                <a:cubicBezTo>
                  <a:pt x="1943" y="1237"/>
                  <a:pt x="1950" y="1235"/>
                  <a:pt x="1952" y="1235"/>
                </a:cubicBezTo>
                <a:close/>
                <a:moveTo>
                  <a:pt x="388" y="1343"/>
                </a:moveTo>
                <a:cubicBezTo>
                  <a:pt x="388" y="1339"/>
                  <a:pt x="392" y="1344"/>
                  <a:pt x="394" y="1344"/>
                </a:cubicBezTo>
                <a:cubicBezTo>
                  <a:pt x="393" y="1349"/>
                  <a:pt x="390" y="1342"/>
                  <a:pt x="388" y="1343"/>
                </a:cubicBezTo>
                <a:close/>
                <a:moveTo>
                  <a:pt x="399" y="1343"/>
                </a:moveTo>
                <a:cubicBezTo>
                  <a:pt x="399" y="1345"/>
                  <a:pt x="399" y="1347"/>
                  <a:pt x="399" y="1349"/>
                </a:cubicBezTo>
                <a:cubicBezTo>
                  <a:pt x="402" y="1349"/>
                  <a:pt x="410" y="1346"/>
                  <a:pt x="407" y="1344"/>
                </a:cubicBezTo>
                <a:cubicBezTo>
                  <a:pt x="403" y="1348"/>
                  <a:pt x="405" y="1341"/>
                  <a:pt x="399" y="1343"/>
                </a:cubicBezTo>
                <a:close/>
                <a:moveTo>
                  <a:pt x="379" y="1346"/>
                </a:moveTo>
                <a:cubicBezTo>
                  <a:pt x="378" y="1348"/>
                  <a:pt x="376" y="1350"/>
                  <a:pt x="374" y="1351"/>
                </a:cubicBezTo>
                <a:cubicBezTo>
                  <a:pt x="369" y="1352"/>
                  <a:pt x="371" y="1346"/>
                  <a:pt x="366" y="1347"/>
                </a:cubicBezTo>
                <a:cubicBezTo>
                  <a:pt x="366" y="1349"/>
                  <a:pt x="365" y="1349"/>
                  <a:pt x="363" y="1349"/>
                </a:cubicBezTo>
                <a:cubicBezTo>
                  <a:pt x="363" y="1353"/>
                  <a:pt x="369" y="1358"/>
                  <a:pt x="371" y="1354"/>
                </a:cubicBezTo>
                <a:cubicBezTo>
                  <a:pt x="369" y="1353"/>
                  <a:pt x="367" y="1351"/>
                  <a:pt x="369" y="1351"/>
                </a:cubicBezTo>
                <a:cubicBezTo>
                  <a:pt x="373" y="1355"/>
                  <a:pt x="379" y="1348"/>
                  <a:pt x="387" y="1351"/>
                </a:cubicBezTo>
                <a:cubicBezTo>
                  <a:pt x="386" y="1348"/>
                  <a:pt x="385" y="1345"/>
                  <a:pt x="383" y="1344"/>
                </a:cubicBezTo>
                <a:cubicBezTo>
                  <a:pt x="383" y="1346"/>
                  <a:pt x="381" y="1346"/>
                  <a:pt x="379" y="1346"/>
                </a:cubicBezTo>
                <a:close/>
                <a:moveTo>
                  <a:pt x="264" y="1370"/>
                </a:moveTo>
                <a:cubicBezTo>
                  <a:pt x="265" y="1373"/>
                  <a:pt x="272" y="1363"/>
                  <a:pt x="275" y="1370"/>
                </a:cubicBezTo>
                <a:cubicBezTo>
                  <a:pt x="273" y="1371"/>
                  <a:pt x="271" y="1371"/>
                  <a:pt x="269" y="1370"/>
                </a:cubicBezTo>
                <a:cubicBezTo>
                  <a:pt x="267" y="1375"/>
                  <a:pt x="274" y="1371"/>
                  <a:pt x="274" y="1374"/>
                </a:cubicBezTo>
                <a:cubicBezTo>
                  <a:pt x="268" y="1373"/>
                  <a:pt x="268" y="1377"/>
                  <a:pt x="263" y="1376"/>
                </a:cubicBezTo>
                <a:cubicBezTo>
                  <a:pt x="265" y="1381"/>
                  <a:pt x="262" y="1383"/>
                  <a:pt x="262" y="1384"/>
                </a:cubicBezTo>
                <a:cubicBezTo>
                  <a:pt x="262" y="1387"/>
                  <a:pt x="265" y="1382"/>
                  <a:pt x="267" y="1384"/>
                </a:cubicBezTo>
                <a:cubicBezTo>
                  <a:pt x="267" y="1385"/>
                  <a:pt x="263" y="1390"/>
                  <a:pt x="264" y="1390"/>
                </a:cubicBezTo>
                <a:cubicBezTo>
                  <a:pt x="269" y="1391"/>
                  <a:pt x="266" y="1384"/>
                  <a:pt x="270" y="1384"/>
                </a:cubicBezTo>
                <a:cubicBezTo>
                  <a:pt x="270" y="1386"/>
                  <a:pt x="272" y="1386"/>
                  <a:pt x="273" y="1387"/>
                </a:cubicBezTo>
                <a:cubicBezTo>
                  <a:pt x="273" y="1385"/>
                  <a:pt x="275" y="1384"/>
                  <a:pt x="277" y="1384"/>
                </a:cubicBezTo>
                <a:cubicBezTo>
                  <a:pt x="278" y="1381"/>
                  <a:pt x="277" y="1378"/>
                  <a:pt x="279" y="1378"/>
                </a:cubicBezTo>
                <a:cubicBezTo>
                  <a:pt x="279" y="1380"/>
                  <a:pt x="282" y="1379"/>
                  <a:pt x="282" y="1381"/>
                </a:cubicBezTo>
                <a:cubicBezTo>
                  <a:pt x="279" y="1382"/>
                  <a:pt x="280" y="1388"/>
                  <a:pt x="278" y="1390"/>
                </a:cubicBezTo>
                <a:cubicBezTo>
                  <a:pt x="282" y="1389"/>
                  <a:pt x="281" y="1393"/>
                  <a:pt x="283" y="1395"/>
                </a:cubicBezTo>
                <a:cubicBezTo>
                  <a:pt x="280" y="1397"/>
                  <a:pt x="275" y="1397"/>
                  <a:pt x="275" y="1403"/>
                </a:cubicBezTo>
                <a:cubicBezTo>
                  <a:pt x="281" y="1403"/>
                  <a:pt x="275" y="1407"/>
                  <a:pt x="279" y="1411"/>
                </a:cubicBezTo>
                <a:cubicBezTo>
                  <a:pt x="275" y="1412"/>
                  <a:pt x="275" y="1415"/>
                  <a:pt x="273" y="1417"/>
                </a:cubicBezTo>
                <a:cubicBezTo>
                  <a:pt x="271" y="1418"/>
                  <a:pt x="268" y="1417"/>
                  <a:pt x="268" y="1420"/>
                </a:cubicBezTo>
                <a:cubicBezTo>
                  <a:pt x="271" y="1421"/>
                  <a:pt x="276" y="1418"/>
                  <a:pt x="276" y="1422"/>
                </a:cubicBezTo>
                <a:cubicBezTo>
                  <a:pt x="274" y="1422"/>
                  <a:pt x="274" y="1424"/>
                  <a:pt x="275" y="1427"/>
                </a:cubicBezTo>
                <a:cubicBezTo>
                  <a:pt x="277" y="1427"/>
                  <a:pt x="280" y="1426"/>
                  <a:pt x="280" y="1430"/>
                </a:cubicBezTo>
                <a:cubicBezTo>
                  <a:pt x="275" y="1427"/>
                  <a:pt x="274" y="1431"/>
                  <a:pt x="272" y="1431"/>
                </a:cubicBezTo>
                <a:cubicBezTo>
                  <a:pt x="272" y="1431"/>
                  <a:pt x="271" y="1428"/>
                  <a:pt x="270" y="1428"/>
                </a:cubicBezTo>
                <a:cubicBezTo>
                  <a:pt x="270" y="1428"/>
                  <a:pt x="269" y="1431"/>
                  <a:pt x="267" y="1430"/>
                </a:cubicBezTo>
                <a:cubicBezTo>
                  <a:pt x="266" y="1436"/>
                  <a:pt x="273" y="1432"/>
                  <a:pt x="277" y="1433"/>
                </a:cubicBezTo>
                <a:cubicBezTo>
                  <a:pt x="276" y="1431"/>
                  <a:pt x="278" y="1432"/>
                  <a:pt x="280" y="1431"/>
                </a:cubicBezTo>
                <a:cubicBezTo>
                  <a:pt x="280" y="1431"/>
                  <a:pt x="282" y="1429"/>
                  <a:pt x="283" y="1428"/>
                </a:cubicBezTo>
                <a:cubicBezTo>
                  <a:pt x="285" y="1427"/>
                  <a:pt x="287" y="1425"/>
                  <a:pt x="290" y="1425"/>
                </a:cubicBezTo>
                <a:cubicBezTo>
                  <a:pt x="290" y="1427"/>
                  <a:pt x="287" y="1427"/>
                  <a:pt x="287" y="1428"/>
                </a:cubicBezTo>
                <a:cubicBezTo>
                  <a:pt x="288" y="1430"/>
                  <a:pt x="291" y="1431"/>
                  <a:pt x="292" y="1433"/>
                </a:cubicBezTo>
                <a:cubicBezTo>
                  <a:pt x="293" y="1434"/>
                  <a:pt x="290" y="1435"/>
                  <a:pt x="291" y="1436"/>
                </a:cubicBezTo>
                <a:cubicBezTo>
                  <a:pt x="291" y="1436"/>
                  <a:pt x="294" y="1438"/>
                  <a:pt x="294" y="1438"/>
                </a:cubicBezTo>
                <a:cubicBezTo>
                  <a:pt x="295" y="1438"/>
                  <a:pt x="293" y="1440"/>
                  <a:pt x="292" y="1439"/>
                </a:cubicBezTo>
                <a:cubicBezTo>
                  <a:pt x="293" y="1441"/>
                  <a:pt x="295" y="1442"/>
                  <a:pt x="296" y="1444"/>
                </a:cubicBezTo>
                <a:cubicBezTo>
                  <a:pt x="296" y="1446"/>
                  <a:pt x="291" y="1449"/>
                  <a:pt x="296" y="1450"/>
                </a:cubicBezTo>
                <a:cubicBezTo>
                  <a:pt x="297" y="1447"/>
                  <a:pt x="305" y="1451"/>
                  <a:pt x="305" y="1454"/>
                </a:cubicBezTo>
                <a:cubicBezTo>
                  <a:pt x="305" y="1456"/>
                  <a:pt x="301" y="1455"/>
                  <a:pt x="302" y="1458"/>
                </a:cubicBezTo>
                <a:cubicBezTo>
                  <a:pt x="308" y="1460"/>
                  <a:pt x="310" y="1456"/>
                  <a:pt x="315" y="1457"/>
                </a:cubicBezTo>
                <a:cubicBezTo>
                  <a:pt x="325" y="1462"/>
                  <a:pt x="346" y="1455"/>
                  <a:pt x="360" y="1460"/>
                </a:cubicBezTo>
                <a:cubicBezTo>
                  <a:pt x="361" y="1453"/>
                  <a:pt x="357" y="1452"/>
                  <a:pt x="352" y="1452"/>
                </a:cubicBezTo>
                <a:cubicBezTo>
                  <a:pt x="352" y="1448"/>
                  <a:pt x="349" y="1447"/>
                  <a:pt x="347" y="1446"/>
                </a:cubicBezTo>
                <a:cubicBezTo>
                  <a:pt x="347" y="1449"/>
                  <a:pt x="347" y="1452"/>
                  <a:pt x="347" y="1455"/>
                </a:cubicBezTo>
                <a:cubicBezTo>
                  <a:pt x="340" y="1459"/>
                  <a:pt x="334" y="1454"/>
                  <a:pt x="326" y="1455"/>
                </a:cubicBezTo>
                <a:cubicBezTo>
                  <a:pt x="328" y="1450"/>
                  <a:pt x="325" y="1447"/>
                  <a:pt x="321" y="1446"/>
                </a:cubicBezTo>
                <a:cubicBezTo>
                  <a:pt x="321" y="1450"/>
                  <a:pt x="322" y="1455"/>
                  <a:pt x="318" y="1455"/>
                </a:cubicBezTo>
                <a:cubicBezTo>
                  <a:pt x="316" y="1455"/>
                  <a:pt x="312" y="1455"/>
                  <a:pt x="310" y="1454"/>
                </a:cubicBezTo>
                <a:cubicBezTo>
                  <a:pt x="309" y="1453"/>
                  <a:pt x="309" y="1450"/>
                  <a:pt x="308" y="1449"/>
                </a:cubicBezTo>
                <a:cubicBezTo>
                  <a:pt x="305" y="1446"/>
                  <a:pt x="299" y="1450"/>
                  <a:pt x="297" y="1444"/>
                </a:cubicBezTo>
                <a:cubicBezTo>
                  <a:pt x="303" y="1447"/>
                  <a:pt x="298" y="1439"/>
                  <a:pt x="302" y="1439"/>
                </a:cubicBezTo>
                <a:cubicBezTo>
                  <a:pt x="307" y="1441"/>
                  <a:pt x="314" y="1438"/>
                  <a:pt x="317" y="1438"/>
                </a:cubicBezTo>
                <a:cubicBezTo>
                  <a:pt x="323" y="1438"/>
                  <a:pt x="334" y="1441"/>
                  <a:pt x="332" y="1433"/>
                </a:cubicBezTo>
                <a:cubicBezTo>
                  <a:pt x="326" y="1436"/>
                  <a:pt x="323" y="1436"/>
                  <a:pt x="315" y="1435"/>
                </a:cubicBezTo>
                <a:cubicBezTo>
                  <a:pt x="314" y="1430"/>
                  <a:pt x="314" y="1430"/>
                  <a:pt x="315" y="1425"/>
                </a:cubicBezTo>
                <a:cubicBezTo>
                  <a:pt x="310" y="1428"/>
                  <a:pt x="311" y="1417"/>
                  <a:pt x="313" y="1417"/>
                </a:cubicBezTo>
                <a:cubicBezTo>
                  <a:pt x="318" y="1418"/>
                  <a:pt x="322" y="1418"/>
                  <a:pt x="324" y="1417"/>
                </a:cubicBezTo>
                <a:cubicBezTo>
                  <a:pt x="326" y="1417"/>
                  <a:pt x="329" y="1417"/>
                  <a:pt x="332" y="1417"/>
                </a:cubicBezTo>
                <a:cubicBezTo>
                  <a:pt x="333" y="1417"/>
                  <a:pt x="334" y="1419"/>
                  <a:pt x="333" y="1419"/>
                </a:cubicBezTo>
                <a:cubicBezTo>
                  <a:pt x="336" y="1419"/>
                  <a:pt x="337" y="1417"/>
                  <a:pt x="339" y="1417"/>
                </a:cubicBezTo>
                <a:cubicBezTo>
                  <a:pt x="349" y="1416"/>
                  <a:pt x="362" y="1419"/>
                  <a:pt x="367" y="1419"/>
                </a:cubicBezTo>
                <a:cubicBezTo>
                  <a:pt x="370" y="1419"/>
                  <a:pt x="372" y="1417"/>
                  <a:pt x="375" y="1417"/>
                </a:cubicBezTo>
                <a:cubicBezTo>
                  <a:pt x="379" y="1417"/>
                  <a:pt x="384" y="1420"/>
                  <a:pt x="388" y="1417"/>
                </a:cubicBezTo>
                <a:cubicBezTo>
                  <a:pt x="388" y="1418"/>
                  <a:pt x="389" y="1419"/>
                  <a:pt x="391" y="1419"/>
                </a:cubicBezTo>
                <a:cubicBezTo>
                  <a:pt x="392" y="1419"/>
                  <a:pt x="392" y="1417"/>
                  <a:pt x="389" y="1417"/>
                </a:cubicBezTo>
                <a:cubicBezTo>
                  <a:pt x="386" y="1414"/>
                  <a:pt x="379" y="1416"/>
                  <a:pt x="374" y="1416"/>
                </a:cubicBezTo>
                <a:cubicBezTo>
                  <a:pt x="373" y="1412"/>
                  <a:pt x="368" y="1414"/>
                  <a:pt x="367" y="1411"/>
                </a:cubicBezTo>
                <a:cubicBezTo>
                  <a:pt x="367" y="1408"/>
                  <a:pt x="367" y="1405"/>
                  <a:pt x="365" y="1404"/>
                </a:cubicBezTo>
                <a:cubicBezTo>
                  <a:pt x="362" y="1411"/>
                  <a:pt x="355" y="1404"/>
                  <a:pt x="347" y="1406"/>
                </a:cubicBezTo>
                <a:cubicBezTo>
                  <a:pt x="346" y="1408"/>
                  <a:pt x="345" y="1410"/>
                  <a:pt x="344" y="1411"/>
                </a:cubicBezTo>
                <a:cubicBezTo>
                  <a:pt x="341" y="1410"/>
                  <a:pt x="338" y="1412"/>
                  <a:pt x="335" y="1411"/>
                </a:cubicBezTo>
                <a:cubicBezTo>
                  <a:pt x="334" y="1411"/>
                  <a:pt x="332" y="1409"/>
                  <a:pt x="333" y="1409"/>
                </a:cubicBezTo>
                <a:cubicBezTo>
                  <a:pt x="328" y="1409"/>
                  <a:pt x="322" y="1412"/>
                  <a:pt x="318" y="1412"/>
                </a:cubicBezTo>
                <a:cubicBezTo>
                  <a:pt x="316" y="1412"/>
                  <a:pt x="312" y="1414"/>
                  <a:pt x="310" y="1411"/>
                </a:cubicBezTo>
                <a:cubicBezTo>
                  <a:pt x="313" y="1407"/>
                  <a:pt x="315" y="1405"/>
                  <a:pt x="319" y="1409"/>
                </a:cubicBezTo>
                <a:cubicBezTo>
                  <a:pt x="319" y="1407"/>
                  <a:pt x="318" y="1403"/>
                  <a:pt x="320" y="1403"/>
                </a:cubicBezTo>
                <a:cubicBezTo>
                  <a:pt x="323" y="1404"/>
                  <a:pt x="322" y="1405"/>
                  <a:pt x="323" y="1401"/>
                </a:cubicBezTo>
                <a:cubicBezTo>
                  <a:pt x="323" y="1401"/>
                  <a:pt x="326" y="1400"/>
                  <a:pt x="326" y="1400"/>
                </a:cubicBezTo>
                <a:cubicBezTo>
                  <a:pt x="327" y="1398"/>
                  <a:pt x="328" y="1396"/>
                  <a:pt x="329" y="1395"/>
                </a:cubicBezTo>
                <a:cubicBezTo>
                  <a:pt x="332" y="1393"/>
                  <a:pt x="336" y="1394"/>
                  <a:pt x="342" y="1392"/>
                </a:cubicBezTo>
                <a:cubicBezTo>
                  <a:pt x="342" y="1394"/>
                  <a:pt x="343" y="1393"/>
                  <a:pt x="345" y="1392"/>
                </a:cubicBezTo>
                <a:cubicBezTo>
                  <a:pt x="345" y="1393"/>
                  <a:pt x="345" y="1395"/>
                  <a:pt x="345" y="1397"/>
                </a:cubicBezTo>
                <a:cubicBezTo>
                  <a:pt x="348" y="1398"/>
                  <a:pt x="350" y="1392"/>
                  <a:pt x="350" y="1398"/>
                </a:cubicBezTo>
                <a:cubicBezTo>
                  <a:pt x="356" y="1397"/>
                  <a:pt x="356" y="1398"/>
                  <a:pt x="364" y="1398"/>
                </a:cubicBezTo>
                <a:cubicBezTo>
                  <a:pt x="364" y="1396"/>
                  <a:pt x="365" y="1395"/>
                  <a:pt x="366" y="1393"/>
                </a:cubicBezTo>
                <a:cubicBezTo>
                  <a:pt x="372" y="1395"/>
                  <a:pt x="375" y="1390"/>
                  <a:pt x="379" y="1390"/>
                </a:cubicBezTo>
                <a:cubicBezTo>
                  <a:pt x="382" y="1390"/>
                  <a:pt x="384" y="1394"/>
                  <a:pt x="387" y="1392"/>
                </a:cubicBezTo>
                <a:cubicBezTo>
                  <a:pt x="387" y="1396"/>
                  <a:pt x="389" y="1398"/>
                  <a:pt x="393" y="1398"/>
                </a:cubicBezTo>
                <a:cubicBezTo>
                  <a:pt x="392" y="1394"/>
                  <a:pt x="396" y="1395"/>
                  <a:pt x="394" y="1390"/>
                </a:cubicBezTo>
                <a:cubicBezTo>
                  <a:pt x="397" y="1390"/>
                  <a:pt x="400" y="1390"/>
                  <a:pt x="399" y="1387"/>
                </a:cubicBezTo>
                <a:cubicBezTo>
                  <a:pt x="398" y="1381"/>
                  <a:pt x="393" y="1391"/>
                  <a:pt x="393" y="1385"/>
                </a:cubicBezTo>
                <a:cubicBezTo>
                  <a:pt x="400" y="1386"/>
                  <a:pt x="391" y="1381"/>
                  <a:pt x="392" y="1378"/>
                </a:cubicBezTo>
                <a:cubicBezTo>
                  <a:pt x="390" y="1378"/>
                  <a:pt x="388" y="1378"/>
                  <a:pt x="386" y="1378"/>
                </a:cubicBezTo>
                <a:cubicBezTo>
                  <a:pt x="383" y="1382"/>
                  <a:pt x="388" y="1385"/>
                  <a:pt x="382" y="1387"/>
                </a:cubicBezTo>
                <a:cubicBezTo>
                  <a:pt x="378" y="1384"/>
                  <a:pt x="372" y="1386"/>
                  <a:pt x="368" y="1385"/>
                </a:cubicBezTo>
                <a:cubicBezTo>
                  <a:pt x="365" y="1385"/>
                  <a:pt x="365" y="1383"/>
                  <a:pt x="363" y="1385"/>
                </a:cubicBezTo>
                <a:cubicBezTo>
                  <a:pt x="361" y="1387"/>
                  <a:pt x="349" y="1385"/>
                  <a:pt x="349" y="1384"/>
                </a:cubicBezTo>
                <a:cubicBezTo>
                  <a:pt x="349" y="1380"/>
                  <a:pt x="350" y="1377"/>
                  <a:pt x="353" y="1376"/>
                </a:cubicBezTo>
                <a:cubicBezTo>
                  <a:pt x="359" y="1376"/>
                  <a:pt x="365" y="1376"/>
                  <a:pt x="370" y="1376"/>
                </a:cubicBezTo>
                <a:cubicBezTo>
                  <a:pt x="372" y="1374"/>
                  <a:pt x="371" y="1370"/>
                  <a:pt x="375" y="1371"/>
                </a:cubicBezTo>
                <a:cubicBezTo>
                  <a:pt x="381" y="1370"/>
                  <a:pt x="379" y="1377"/>
                  <a:pt x="383" y="1378"/>
                </a:cubicBezTo>
                <a:cubicBezTo>
                  <a:pt x="383" y="1375"/>
                  <a:pt x="383" y="1372"/>
                  <a:pt x="383" y="1370"/>
                </a:cubicBezTo>
                <a:cubicBezTo>
                  <a:pt x="384" y="1369"/>
                  <a:pt x="386" y="1368"/>
                  <a:pt x="387" y="1366"/>
                </a:cubicBezTo>
                <a:cubicBezTo>
                  <a:pt x="384" y="1366"/>
                  <a:pt x="384" y="1364"/>
                  <a:pt x="384" y="1360"/>
                </a:cubicBezTo>
                <a:cubicBezTo>
                  <a:pt x="378" y="1360"/>
                  <a:pt x="380" y="1366"/>
                  <a:pt x="375" y="1366"/>
                </a:cubicBezTo>
                <a:cubicBezTo>
                  <a:pt x="375" y="1364"/>
                  <a:pt x="373" y="1364"/>
                  <a:pt x="373" y="1362"/>
                </a:cubicBezTo>
                <a:cubicBezTo>
                  <a:pt x="369" y="1362"/>
                  <a:pt x="367" y="1364"/>
                  <a:pt x="362" y="1363"/>
                </a:cubicBezTo>
                <a:cubicBezTo>
                  <a:pt x="361" y="1365"/>
                  <a:pt x="361" y="1369"/>
                  <a:pt x="358" y="1370"/>
                </a:cubicBezTo>
                <a:cubicBezTo>
                  <a:pt x="346" y="1369"/>
                  <a:pt x="344" y="1367"/>
                  <a:pt x="336" y="1371"/>
                </a:cubicBezTo>
                <a:cubicBezTo>
                  <a:pt x="331" y="1370"/>
                  <a:pt x="328" y="1366"/>
                  <a:pt x="326" y="1362"/>
                </a:cubicBezTo>
                <a:cubicBezTo>
                  <a:pt x="330" y="1362"/>
                  <a:pt x="328" y="1357"/>
                  <a:pt x="329" y="1355"/>
                </a:cubicBezTo>
                <a:cubicBezTo>
                  <a:pt x="330" y="1353"/>
                  <a:pt x="334" y="1353"/>
                  <a:pt x="332" y="1349"/>
                </a:cubicBezTo>
                <a:cubicBezTo>
                  <a:pt x="329" y="1349"/>
                  <a:pt x="329" y="1351"/>
                  <a:pt x="327" y="1352"/>
                </a:cubicBezTo>
                <a:cubicBezTo>
                  <a:pt x="316" y="1352"/>
                  <a:pt x="307" y="1354"/>
                  <a:pt x="301" y="1358"/>
                </a:cubicBezTo>
                <a:cubicBezTo>
                  <a:pt x="295" y="1358"/>
                  <a:pt x="293" y="1361"/>
                  <a:pt x="287" y="1358"/>
                </a:cubicBezTo>
                <a:cubicBezTo>
                  <a:pt x="287" y="1361"/>
                  <a:pt x="290" y="1363"/>
                  <a:pt x="287" y="1363"/>
                </a:cubicBezTo>
                <a:cubicBezTo>
                  <a:pt x="285" y="1363"/>
                  <a:pt x="287" y="1368"/>
                  <a:pt x="285" y="1368"/>
                </a:cubicBezTo>
                <a:cubicBezTo>
                  <a:pt x="283" y="1366"/>
                  <a:pt x="283" y="1362"/>
                  <a:pt x="280" y="1362"/>
                </a:cubicBezTo>
                <a:cubicBezTo>
                  <a:pt x="281" y="1366"/>
                  <a:pt x="283" y="1371"/>
                  <a:pt x="277" y="1371"/>
                </a:cubicBezTo>
                <a:cubicBezTo>
                  <a:pt x="276" y="1369"/>
                  <a:pt x="283" y="1367"/>
                  <a:pt x="278" y="1366"/>
                </a:cubicBezTo>
                <a:cubicBezTo>
                  <a:pt x="278" y="1371"/>
                  <a:pt x="264" y="1361"/>
                  <a:pt x="264" y="1370"/>
                </a:cubicBezTo>
                <a:close/>
                <a:moveTo>
                  <a:pt x="346" y="1379"/>
                </a:moveTo>
                <a:cubicBezTo>
                  <a:pt x="349" y="1386"/>
                  <a:pt x="340" y="1382"/>
                  <a:pt x="340" y="1385"/>
                </a:cubicBezTo>
                <a:cubicBezTo>
                  <a:pt x="333" y="1387"/>
                  <a:pt x="326" y="1384"/>
                  <a:pt x="320" y="1385"/>
                </a:cubicBezTo>
                <a:cubicBezTo>
                  <a:pt x="317" y="1386"/>
                  <a:pt x="318" y="1389"/>
                  <a:pt x="313" y="1389"/>
                </a:cubicBezTo>
                <a:cubicBezTo>
                  <a:pt x="312" y="1380"/>
                  <a:pt x="319" y="1380"/>
                  <a:pt x="327" y="1381"/>
                </a:cubicBezTo>
                <a:cubicBezTo>
                  <a:pt x="330" y="1378"/>
                  <a:pt x="331" y="1377"/>
                  <a:pt x="339" y="1378"/>
                </a:cubicBezTo>
                <a:cubicBezTo>
                  <a:pt x="342" y="1378"/>
                  <a:pt x="345" y="1377"/>
                  <a:pt x="346" y="1379"/>
                </a:cubicBezTo>
                <a:close/>
                <a:moveTo>
                  <a:pt x="271" y="1379"/>
                </a:moveTo>
                <a:cubicBezTo>
                  <a:pt x="272" y="1379"/>
                  <a:pt x="273" y="1379"/>
                  <a:pt x="274" y="1379"/>
                </a:cubicBezTo>
                <a:cubicBezTo>
                  <a:pt x="273" y="1380"/>
                  <a:pt x="273" y="1382"/>
                  <a:pt x="273" y="1384"/>
                </a:cubicBezTo>
                <a:cubicBezTo>
                  <a:pt x="270" y="1383"/>
                  <a:pt x="269" y="1381"/>
                  <a:pt x="271" y="1379"/>
                </a:cubicBezTo>
                <a:close/>
                <a:moveTo>
                  <a:pt x="307" y="1382"/>
                </a:moveTo>
                <a:cubicBezTo>
                  <a:pt x="308" y="1383"/>
                  <a:pt x="309" y="1384"/>
                  <a:pt x="310" y="1384"/>
                </a:cubicBezTo>
                <a:cubicBezTo>
                  <a:pt x="310" y="1385"/>
                  <a:pt x="310" y="1386"/>
                  <a:pt x="310" y="1387"/>
                </a:cubicBezTo>
                <a:cubicBezTo>
                  <a:pt x="308" y="1387"/>
                  <a:pt x="306" y="1387"/>
                  <a:pt x="306" y="1389"/>
                </a:cubicBezTo>
                <a:cubicBezTo>
                  <a:pt x="301" y="1387"/>
                  <a:pt x="306" y="1383"/>
                  <a:pt x="307" y="1382"/>
                </a:cubicBezTo>
                <a:close/>
                <a:moveTo>
                  <a:pt x="371" y="1389"/>
                </a:moveTo>
                <a:cubicBezTo>
                  <a:pt x="372" y="1389"/>
                  <a:pt x="373" y="1389"/>
                  <a:pt x="374" y="1389"/>
                </a:cubicBezTo>
                <a:cubicBezTo>
                  <a:pt x="375" y="1393"/>
                  <a:pt x="362" y="1388"/>
                  <a:pt x="371" y="1389"/>
                </a:cubicBezTo>
                <a:close/>
                <a:moveTo>
                  <a:pt x="277" y="1416"/>
                </a:moveTo>
                <a:cubicBezTo>
                  <a:pt x="280" y="1416"/>
                  <a:pt x="281" y="1414"/>
                  <a:pt x="282" y="1412"/>
                </a:cubicBezTo>
                <a:cubicBezTo>
                  <a:pt x="279" y="1412"/>
                  <a:pt x="278" y="1414"/>
                  <a:pt x="277" y="1416"/>
                </a:cubicBezTo>
                <a:close/>
                <a:moveTo>
                  <a:pt x="253" y="1397"/>
                </a:moveTo>
                <a:cubicBezTo>
                  <a:pt x="253" y="1394"/>
                  <a:pt x="252" y="1393"/>
                  <a:pt x="250" y="1395"/>
                </a:cubicBezTo>
                <a:cubicBezTo>
                  <a:pt x="250" y="1392"/>
                  <a:pt x="245" y="1394"/>
                  <a:pt x="248" y="1395"/>
                </a:cubicBezTo>
                <a:cubicBezTo>
                  <a:pt x="250" y="1395"/>
                  <a:pt x="251" y="1397"/>
                  <a:pt x="253" y="1397"/>
                </a:cubicBezTo>
                <a:close/>
                <a:moveTo>
                  <a:pt x="1906" y="1412"/>
                </a:moveTo>
                <a:cubicBezTo>
                  <a:pt x="1910" y="1411"/>
                  <a:pt x="1915" y="1409"/>
                  <a:pt x="1920" y="1411"/>
                </a:cubicBezTo>
                <a:cubicBezTo>
                  <a:pt x="1920" y="1409"/>
                  <a:pt x="1917" y="1409"/>
                  <a:pt x="1917" y="1408"/>
                </a:cubicBezTo>
                <a:cubicBezTo>
                  <a:pt x="1910" y="1407"/>
                  <a:pt x="1906" y="1409"/>
                  <a:pt x="1903" y="1409"/>
                </a:cubicBezTo>
                <a:cubicBezTo>
                  <a:pt x="1900" y="1410"/>
                  <a:pt x="1897" y="1409"/>
                  <a:pt x="1896" y="1411"/>
                </a:cubicBezTo>
                <a:cubicBezTo>
                  <a:pt x="1901" y="1410"/>
                  <a:pt x="1901" y="1414"/>
                  <a:pt x="1906" y="1412"/>
                </a:cubicBezTo>
                <a:close/>
                <a:moveTo>
                  <a:pt x="270" y="1425"/>
                </a:moveTo>
                <a:cubicBezTo>
                  <a:pt x="267" y="1425"/>
                  <a:pt x="266" y="1423"/>
                  <a:pt x="264" y="1424"/>
                </a:cubicBezTo>
                <a:cubicBezTo>
                  <a:pt x="266" y="1428"/>
                  <a:pt x="257" y="1429"/>
                  <a:pt x="263" y="1431"/>
                </a:cubicBezTo>
                <a:cubicBezTo>
                  <a:pt x="263" y="1430"/>
                  <a:pt x="264" y="1430"/>
                  <a:pt x="266" y="1430"/>
                </a:cubicBezTo>
                <a:cubicBezTo>
                  <a:pt x="266" y="1428"/>
                  <a:pt x="265" y="1425"/>
                  <a:pt x="267" y="1425"/>
                </a:cubicBezTo>
                <a:cubicBezTo>
                  <a:pt x="267" y="1427"/>
                  <a:pt x="270" y="1427"/>
                  <a:pt x="270" y="1425"/>
                </a:cubicBezTo>
                <a:close/>
                <a:moveTo>
                  <a:pt x="343" y="1428"/>
                </a:moveTo>
                <a:cubicBezTo>
                  <a:pt x="345" y="1423"/>
                  <a:pt x="347" y="1432"/>
                  <a:pt x="348" y="1435"/>
                </a:cubicBezTo>
                <a:cubicBezTo>
                  <a:pt x="346" y="1439"/>
                  <a:pt x="346" y="1428"/>
                  <a:pt x="343" y="1428"/>
                </a:cubicBezTo>
                <a:close/>
                <a:moveTo>
                  <a:pt x="1413" y="1435"/>
                </a:moveTo>
                <a:cubicBezTo>
                  <a:pt x="1412" y="1434"/>
                  <a:pt x="1411" y="1433"/>
                  <a:pt x="1412" y="1431"/>
                </a:cubicBezTo>
                <a:cubicBezTo>
                  <a:pt x="1408" y="1431"/>
                  <a:pt x="1407" y="1433"/>
                  <a:pt x="1407" y="1436"/>
                </a:cubicBezTo>
                <a:cubicBezTo>
                  <a:pt x="1411" y="1434"/>
                  <a:pt x="1412" y="1437"/>
                  <a:pt x="1413" y="1435"/>
                </a:cubicBezTo>
                <a:close/>
                <a:moveTo>
                  <a:pt x="351" y="1443"/>
                </a:moveTo>
                <a:cubicBezTo>
                  <a:pt x="351" y="1440"/>
                  <a:pt x="347" y="1442"/>
                  <a:pt x="347" y="1439"/>
                </a:cubicBezTo>
                <a:cubicBezTo>
                  <a:pt x="346" y="1438"/>
                  <a:pt x="345" y="1438"/>
                  <a:pt x="345" y="1441"/>
                </a:cubicBezTo>
                <a:cubicBezTo>
                  <a:pt x="347" y="1441"/>
                  <a:pt x="348" y="1443"/>
                  <a:pt x="351" y="1443"/>
                </a:cubicBezTo>
                <a:close/>
                <a:moveTo>
                  <a:pt x="640" y="1443"/>
                </a:moveTo>
                <a:cubicBezTo>
                  <a:pt x="639" y="1444"/>
                  <a:pt x="640" y="1447"/>
                  <a:pt x="638" y="1447"/>
                </a:cubicBezTo>
                <a:cubicBezTo>
                  <a:pt x="638" y="1446"/>
                  <a:pt x="635" y="1445"/>
                  <a:pt x="635" y="1447"/>
                </a:cubicBezTo>
                <a:cubicBezTo>
                  <a:pt x="637" y="1447"/>
                  <a:pt x="639" y="1448"/>
                  <a:pt x="640" y="1449"/>
                </a:cubicBezTo>
                <a:cubicBezTo>
                  <a:pt x="639" y="1446"/>
                  <a:pt x="646" y="1442"/>
                  <a:pt x="643" y="1441"/>
                </a:cubicBezTo>
                <a:cubicBezTo>
                  <a:pt x="642" y="1442"/>
                  <a:pt x="641" y="1443"/>
                  <a:pt x="640" y="1443"/>
                </a:cubicBezTo>
                <a:close/>
                <a:moveTo>
                  <a:pt x="1308" y="1455"/>
                </a:moveTo>
                <a:cubicBezTo>
                  <a:pt x="1307" y="1459"/>
                  <a:pt x="1312" y="1462"/>
                  <a:pt x="1307" y="1462"/>
                </a:cubicBezTo>
                <a:cubicBezTo>
                  <a:pt x="1303" y="1462"/>
                  <a:pt x="1309" y="1466"/>
                  <a:pt x="1307" y="1470"/>
                </a:cubicBezTo>
                <a:cubicBezTo>
                  <a:pt x="1305" y="1470"/>
                  <a:pt x="1305" y="1472"/>
                  <a:pt x="1303" y="1471"/>
                </a:cubicBezTo>
                <a:cubicBezTo>
                  <a:pt x="1305" y="1476"/>
                  <a:pt x="1301" y="1480"/>
                  <a:pt x="1298" y="1484"/>
                </a:cubicBezTo>
                <a:cubicBezTo>
                  <a:pt x="1300" y="1484"/>
                  <a:pt x="1302" y="1484"/>
                  <a:pt x="1301" y="1487"/>
                </a:cubicBezTo>
                <a:cubicBezTo>
                  <a:pt x="1306" y="1488"/>
                  <a:pt x="1304" y="1483"/>
                  <a:pt x="1307" y="1482"/>
                </a:cubicBezTo>
                <a:cubicBezTo>
                  <a:pt x="1312" y="1484"/>
                  <a:pt x="1315" y="1480"/>
                  <a:pt x="1318" y="1481"/>
                </a:cubicBezTo>
                <a:cubicBezTo>
                  <a:pt x="1318" y="1481"/>
                  <a:pt x="1319" y="1484"/>
                  <a:pt x="1320" y="1484"/>
                </a:cubicBezTo>
                <a:cubicBezTo>
                  <a:pt x="1322" y="1485"/>
                  <a:pt x="1329" y="1484"/>
                  <a:pt x="1329" y="1489"/>
                </a:cubicBezTo>
                <a:cubicBezTo>
                  <a:pt x="1326" y="1489"/>
                  <a:pt x="1324" y="1488"/>
                  <a:pt x="1324" y="1492"/>
                </a:cubicBezTo>
                <a:cubicBezTo>
                  <a:pt x="1328" y="1496"/>
                  <a:pt x="1325" y="1489"/>
                  <a:pt x="1330" y="1490"/>
                </a:cubicBezTo>
                <a:cubicBezTo>
                  <a:pt x="1329" y="1495"/>
                  <a:pt x="1333" y="1501"/>
                  <a:pt x="1335" y="1496"/>
                </a:cubicBezTo>
                <a:cubicBezTo>
                  <a:pt x="1330" y="1496"/>
                  <a:pt x="1333" y="1489"/>
                  <a:pt x="1332" y="1485"/>
                </a:cubicBezTo>
                <a:cubicBezTo>
                  <a:pt x="1332" y="1485"/>
                  <a:pt x="1329" y="1484"/>
                  <a:pt x="1329" y="1482"/>
                </a:cubicBezTo>
                <a:cubicBezTo>
                  <a:pt x="1329" y="1478"/>
                  <a:pt x="1328" y="1475"/>
                  <a:pt x="1329" y="1473"/>
                </a:cubicBezTo>
                <a:cubicBezTo>
                  <a:pt x="1330" y="1467"/>
                  <a:pt x="1329" y="1469"/>
                  <a:pt x="1328" y="1463"/>
                </a:cubicBezTo>
                <a:cubicBezTo>
                  <a:pt x="1328" y="1461"/>
                  <a:pt x="1330" y="1462"/>
                  <a:pt x="1331" y="1460"/>
                </a:cubicBezTo>
                <a:cubicBezTo>
                  <a:pt x="1328" y="1460"/>
                  <a:pt x="1330" y="1455"/>
                  <a:pt x="1328" y="1454"/>
                </a:cubicBezTo>
                <a:cubicBezTo>
                  <a:pt x="1323" y="1454"/>
                  <a:pt x="1319" y="1459"/>
                  <a:pt x="1315" y="1455"/>
                </a:cubicBezTo>
                <a:cubicBezTo>
                  <a:pt x="1316" y="1456"/>
                  <a:pt x="1317" y="1454"/>
                  <a:pt x="1315" y="1454"/>
                </a:cubicBezTo>
                <a:cubicBezTo>
                  <a:pt x="1316" y="1457"/>
                  <a:pt x="1310" y="1454"/>
                  <a:pt x="1308" y="1455"/>
                </a:cubicBezTo>
                <a:close/>
                <a:moveTo>
                  <a:pt x="1311" y="1462"/>
                </a:moveTo>
                <a:cubicBezTo>
                  <a:pt x="1317" y="1460"/>
                  <a:pt x="1316" y="1474"/>
                  <a:pt x="1314" y="1476"/>
                </a:cubicBezTo>
                <a:cubicBezTo>
                  <a:pt x="1311" y="1477"/>
                  <a:pt x="1311" y="1474"/>
                  <a:pt x="1310" y="1473"/>
                </a:cubicBezTo>
                <a:cubicBezTo>
                  <a:pt x="1310" y="1471"/>
                  <a:pt x="1310" y="1467"/>
                  <a:pt x="1311" y="1462"/>
                </a:cubicBezTo>
                <a:close/>
                <a:moveTo>
                  <a:pt x="1006" y="1474"/>
                </a:moveTo>
                <a:cubicBezTo>
                  <a:pt x="1007" y="1473"/>
                  <a:pt x="1009" y="1467"/>
                  <a:pt x="1006" y="1466"/>
                </a:cubicBezTo>
                <a:cubicBezTo>
                  <a:pt x="1004" y="1464"/>
                  <a:pt x="1004" y="1460"/>
                  <a:pt x="1001" y="1458"/>
                </a:cubicBezTo>
                <a:cubicBezTo>
                  <a:pt x="1004" y="1462"/>
                  <a:pt x="1000" y="1473"/>
                  <a:pt x="1006" y="1474"/>
                </a:cubicBezTo>
                <a:close/>
                <a:moveTo>
                  <a:pt x="791" y="1476"/>
                </a:moveTo>
                <a:cubicBezTo>
                  <a:pt x="787" y="1475"/>
                  <a:pt x="785" y="1476"/>
                  <a:pt x="783" y="1477"/>
                </a:cubicBezTo>
                <a:cubicBezTo>
                  <a:pt x="783" y="1478"/>
                  <a:pt x="783" y="1480"/>
                  <a:pt x="783" y="1481"/>
                </a:cubicBezTo>
                <a:cubicBezTo>
                  <a:pt x="783" y="1481"/>
                  <a:pt x="785" y="1483"/>
                  <a:pt x="785" y="1482"/>
                </a:cubicBezTo>
                <a:cubicBezTo>
                  <a:pt x="785" y="1484"/>
                  <a:pt x="782" y="1484"/>
                  <a:pt x="783" y="1487"/>
                </a:cubicBezTo>
                <a:cubicBezTo>
                  <a:pt x="783" y="1487"/>
                  <a:pt x="786" y="1489"/>
                  <a:pt x="786" y="1490"/>
                </a:cubicBezTo>
                <a:cubicBezTo>
                  <a:pt x="787" y="1493"/>
                  <a:pt x="785" y="1496"/>
                  <a:pt x="788" y="1498"/>
                </a:cubicBezTo>
                <a:cubicBezTo>
                  <a:pt x="793" y="1498"/>
                  <a:pt x="795" y="1494"/>
                  <a:pt x="802" y="1495"/>
                </a:cubicBezTo>
                <a:cubicBezTo>
                  <a:pt x="802" y="1500"/>
                  <a:pt x="807" y="1500"/>
                  <a:pt x="811" y="1501"/>
                </a:cubicBezTo>
                <a:cubicBezTo>
                  <a:pt x="816" y="1497"/>
                  <a:pt x="806" y="1486"/>
                  <a:pt x="815" y="1485"/>
                </a:cubicBezTo>
                <a:cubicBezTo>
                  <a:pt x="817" y="1478"/>
                  <a:pt x="813" y="1476"/>
                  <a:pt x="812" y="1471"/>
                </a:cubicBezTo>
                <a:cubicBezTo>
                  <a:pt x="814" y="1470"/>
                  <a:pt x="818" y="1470"/>
                  <a:pt x="817" y="1465"/>
                </a:cubicBezTo>
                <a:cubicBezTo>
                  <a:pt x="814" y="1465"/>
                  <a:pt x="813" y="1467"/>
                  <a:pt x="812" y="1468"/>
                </a:cubicBezTo>
                <a:cubicBezTo>
                  <a:pt x="811" y="1469"/>
                  <a:pt x="808" y="1472"/>
                  <a:pt x="808" y="1473"/>
                </a:cubicBezTo>
                <a:cubicBezTo>
                  <a:pt x="807" y="1474"/>
                  <a:pt x="808" y="1477"/>
                  <a:pt x="806" y="1477"/>
                </a:cubicBezTo>
                <a:cubicBezTo>
                  <a:pt x="804" y="1475"/>
                  <a:pt x="795" y="1478"/>
                  <a:pt x="797" y="1471"/>
                </a:cubicBezTo>
                <a:cubicBezTo>
                  <a:pt x="791" y="1472"/>
                  <a:pt x="788" y="1471"/>
                  <a:pt x="789" y="1465"/>
                </a:cubicBezTo>
                <a:cubicBezTo>
                  <a:pt x="794" y="1465"/>
                  <a:pt x="801" y="1466"/>
                  <a:pt x="800" y="1460"/>
                </a:cubicBezTo>
                <a:cubicBezTo>
                  <a:pt x="783" y="1460"/>
                  <a:pt x="768" y="1460"/>
                  <a:pt x="753" y="1462"/>
                </a:cubicBezTo>
                <a:cubicBezTo>
                  <a:pt x="754" y="1466"/>
                  <a:pt x="756" y="1464"/>
                  <a:pt x="756" y="1468"/>
                </a:cubicBezTo>
                <a:cubicBezTo>
                  <a:pt x="757" y="1471"/>
                  <a:pt x="761" y="1470"/>
                  <a:pt x="760" y="1474"/>
                </a:cubicBezTo>
                <a:cubicBezTo>
                  <a:pt x="758" y="1474"/>
                  <a:pt x="758" y="1476"/>
                  <a:pt x="757" y="1476"/>
                </a:cubicBezTo>
                <a:cubicBezTo>
                  <a:pt x="755" y="1476"/>
                  <a:pt x="754" y="1473"/>
                  <a:pt x="753" y="1473"/>
                </a:cubicBezTo>
                <a:cubicBezTo>
                  <a:pt x="750" y="1471"/>
                  <a:pt x="745" y="1475"/>
                  <a:pt x="747" y="1470"/>
                </a:cubicBezTo>
                <a:cubicBezTo>
                  <a:pt x="742" y="1469"/>
                  <a:pt x="740" y="1473"/>
                  <a:pt x="738" y="1476"/>
                </a:cubicBezTo>
                <a:cubicBezTo>
                  <a:pt x="738" y="1474"/>
                  <a:pt x="736" y="1473"/>
                  <a:pt x="735" y="1473"/>
                </a:cubicBezTo>
                <a:cubicBezTo>
                  <a:pt x="734" y="1474"/>
                  <a:pt x="735" y="1476"/>
                  <a:pt x="733" y="1476"/>
                </a:cubicBezTo>
                <a:cubicBezTo>
                  <a:pt x="731" y="1476"/>
                  <a:pt x="732" y="1479"/>
                  <a:pt x="730" y="1479"/>
                </a:cubicBezTo>
                <a:cubicBezTo>
                  <a:pt x="729" y="1477"/>
                  <a:pt x="727" y="1476"/>
                  <a:pt x="726" y="1474"/>
                </a:cubicBezTo>
                <a:cubicBezTo>
                  <a:pt x="726" y="1477"/>
                  <a:pt x="726" y="1480"/>
                  <a:pt x="726" y="1482"/>
                </a:cubicBezTo>
                <a:cubicBezTo>
                  <a:pt x="722" y="1483"/>
                  <a:pt x="725" y="1490"/>
                  <a:pt x="720" y="1489"/>
                </a:cubicBezTo>
                <a:cubicBezTo>
                  <a:pt x="720" y="1490"/>
                  <a:pt x="720" y="1491"/>
                  <a:pt x="720" y="1492"/>
                </a:cubicBezTo>
                <a:cubicBezTo>
                  <a:pt x="720" y="1492"/>
                  <a:pt x="718" y="1494"/>
                  <a:pt x="718" y="1493"/>
                </a:cubicBezTo>
                <a:cubicBezTo>
                  <a:pt x="718" y="1496"/>
                  <a:pt x="720" y="1497"/>
                  <a:pt x="718" y="1498"/>
                </a:cubicBezTo>
                <a:cubicBezTo>
                  <a:pt x="717" y="1498"/>
                  <a:pt x="715" y="1498"/>
                  <a:pt x="715" y="1500"/>
                </a:cubicBezTo>
                <a:cubicBezTo>
                  <a:pt x="721" y="1501"/>
                  <a:pt x="726" y="1502"/>
                  <a:pt x="729" y="1498"/>
                </a:cubicBezTo>
                <a:cubicBezTo>
                  <a:pt x="723" y="1496"/>
                  <a:pt x="730" y="1485"/>
                  <a:pt x="738" y="1487"/>
                </a:cubicBezTo>
                <a:cubicBezTo>
                  <a:pt x="740" y="1495"/>
                  <a:pt x="739" y="1495"/>
                  <a:pt x="735" y="1500"/>
                </a:cubicBezTo>
                <a:cubicBezTo>
                  <a:pt x="740" y="1502"/>
                  <a:pt x="741" y="1499"/>
                  <a:pt x="748" y="1500"/>
                </a:cubicBezTo>
                <a:cubicBezTo>
                  <a:pt x="751" y="1498"/>
                  <a:pt x="744" y="1492"/>
                  <a:pt x="749" y="1490"/>
                </a:cubicBezTo>
                <a:cubicBezTo>
                  <a:pt x="753" y="1490"/>
                  <a:pt x="756" y="1491"/>
                  <a:pt x="758" y="1493"/>
                </a:cubicBezTo>
                <a:cubicBezTo>
                  <a:pt x="759" y="1497"/>
                  <a:pt x="751" y="1492"/>
                  <a:pt x="754" y="1498"/>
                </a:cubicBezTo>
                <a:cubicBezTo>
                  <a:pt x="755" y="1501"/>
                  <a:pt x="759" y="1499"/>
                  <a:pt x="762" y="1500"/>
                </a:cubicBezTo>
                <a:cubicBezTo>
                  <a:pt x="764" y="1500"/>
                  <a:pt x="764" y="1501"/>
                  <a:pt x="766" y="1501"/>
                </a:cubicBezTo>
                <a:cubicBezTo>
                  <a:pt x="772" y="1502"/>
                  <a:pt x="777" y="1500"/>
                  <a:pt x="779" y="1500"/>
                </a:cubicBezTo>
                <a:cubicBezTo>
                  <a:pt x="780" y="1499"/>
                  <a:pt x="782" y="1500"/>
                  <a:pt x="782" y="1498"/>
                </a:cubicBezTo>
                <a:cubicBezTo>
                  <a:pt x="784" y="1497"/>
                  <a:pt x="785" y="1496"/>
                  <a:pt x="785" y="1493"/>
                </a:cubicBezTo>
                <a:cubicBezTo>
                  <a:pt x="782" y="1493"/>
                  <a:pt x="780" y="1492"/>
                  <a:pt x="778" y="1490"/>
                </a:cubicBezTo>
                <a:cubicBezTo>
                  <a:pt x="780" y="1485"/>
                  <a:pt x="773" y="1488"/>
                  <a:pt x="774" y="1484"/>
                </a:cubicBezTo>
                <a:cubicBezTo>
                  <a:pt x="774" y="1482"/>
                  <a:pt x="774" y="1480"/>
                  <a:pt x="774" y="1477"/>
                </a:cubicBezTo>
                <a:cubicBezTo>
                  <a:pt x="768" y="1480"/>
                  <a:pt x="769" y="1474"/>
                  <a:pt x="767" y="1473"/>
                </a:cubicBezTo>
                <a:cubicBezTo>
                  <a:pt x="765" y="1471"/>
                  <a:pt x="761" y="1474"/>
                  <a:pt x="760" y="1470"/>
                </a:cubicBezTo>
                <a:cubicBezTo>
                  <a:pt x="759" y="1467"/>
                  <a:pt x="757" y="1467"/>
                  <a:pt x="758" y="1465"/>
                </a:cubicBezTo>
                <a:cubicBezTo>
                  <a:pt x="767" y="1462"/>
                  <a:pt x="775" y="1466"/>
                  <a:pt x="786" y="1463"/>
                </a:cubicBezTo>
                <a:cubicBezTo>
                  <a:pt x="783" y="1472"/>
                  <a:pt x="792" y="1469"/>
                  <a:pt x="791" y="1476"/>
                </a:cubicBezTo>
                <a:close/>
                <a:moveTo>
                  <a:pt x="684" y="1470"/>
                </a:moveTo>
                <a:cubicBezTo>
                  <a:pt x="686" y="1477"/>
                  <a:pt x="678" y="1478"/>
                  <a:pt x="676" y="1476"/>
                </a:cubicBezTo>
                <a:cubicBezTo>
                  <a:pt x="674" y="1479"/>
                  <a:pt x="676" y="1485"/>
                  <a:pt x="673" y="1487"/>
                </a:cubicBezTo>
                <a:cubicBezTo>
                  <a:pt x="671" y="1487"/>
                  <a:pt x="668" y="1488"/>
                  <a:pt x="667" y="1485"/>
                </a:cubicBezTo>
                <a:cubicBezTo>
                  <a:pt x="666" y="1483"/>
                  <a:pt x="669" y="1481"/>
                  <a:pt x="667" y="1481"/>
                </a:cubicBezTo>
                <a:cubicBezTo>
                  <a:pt x="666" y="1485"/>
                  <a:pt x="664" y="1479"/>
                  <a:pt x="661" y="1481"/>
                </a:cubicBezTo>
                <a:cubicBezTo>
                  <a:pt x="660" y="1483"/>
                  <a:pt x="660" y="1487"/>
                  <a:pt x="658" y="1489"/>
                </a:cubicBezTo>
                <a:cubicBezTo>
                  <a:pt x="656" y="1489"/>
                  <a:pt x="655" y="1486"/>
                  <a:pt x="655" y="1489"/>
                </a:cubicBezTo>
                <a:cubicBezTo>
                  <a:pt x="660" y="1490"/>
                  <a:pt x="660" y="1496"/>
                  <a:pt x="658" y="1501"/>
                </a:cubicBezTo>
                <a:cubicBezTo>
                  <a:pt x="664" y="1499"/>
                  <a:pt x="667" y="1503"/>
                  <a:pt x="671" y="1503"/>
                </a:cubicBezTo>
                <a:cubicBezTo>
                  <a:pt x="672" y="1503"/>
                  <a:pt x="673" y="1497"/>
                  <a:pt x="677" y="1500"/>
                </a:cubicBezTo>
                <a:cubicBezTo>
                  <a:pt x="674" y="1496"/>
                  <a:pt x="679" y="1495"/>
                  <a:pt x="680" y="1493"/>
                </a:cubicBezTo>
                <a:cubicBezTo>
                  <a:pt x="681" y="1491"/>
                  <a:pt x="680" y="1488"/>
                  <a:pt x="683" y="1487"/>
                </a:cubicBezTo>
                <a:cubicBezTo>
                  <a:pt x="683" y="1485"/>
                  <a:pt x="686" y="1485"/>
                  <a:pt x="689" y="1485"/>
                </a:cubicBezTo>
                <a:cubicBezTo>
                  <a:pt x="691" y="1492"/>
                  <a:pt x="692" y="1499"/>
                  <a:pt x="697" y="1503"/>
                </a:cubicBezTo>
                <a:cubicBezTo>
                  <a:pt x="700" y="1502"/>
                  <a:pt x="706" y="1505"/>
                  <a:pt x="706" y="1501"/>
                </a:cubicBezTo>
                <a:cubicBezTo>
                  <a:pt x="703" y="1501"/>
                  <a:pt x="705" y="1496"/>
                  <a:pt x="704" y="1493"/>
                </a:cubicBezTo>
                <a:cubicBezTo>
                  <a:pt x="700" y="1492"/>
                  <a:pt x="699" y="1487"/>
                  <a:pt x="696" y="1484"/>
                </a:cubicBezTo>
                <a:cubicBezTo>
                  <a:pt x="699" y="1481"/>
                  <a:pt x="697" y="1478"/>
                  <a:pt x="696" y="1474"/>
                </a:cubicBezTo>
                <a:cubicBezTo>
                  <a:pt x="699" y="1473"/>
                  <a:pt x="702" y="1471"/>
                  <a:pt x="699" y="1468"/>
                </a:cubicBezTo>
                <a:cubicBezTo>
                  <a:pt x="692" y="1467"/>
                  <a:pt x="690" y="1471"/>
                  <a:pt x="684" y="1470"/>
                </a:cubicBezTo>
                <a:close/>
                <a:moveTo>
                  <a:pt x="695" y="1471"/>
                </a:moveTo>
                <a:cubicBezTo>
                  <a:pt x="689" y="1466"/>
                  <a:pt x="690" y="1477"/>
                  <a:pt x="695" y="1471"/>
                </a:cubicBezTo>
                <a:close/>
                <a:moveTo>
                  <a:pt x="828" y="1476"/>
                </a:moveTo>
                <a:cubicBezTo>
                  <a:pt x="829" y="1476"/>
                  <a:pt x="830" y="1477"/>
                  <a:pt x="831" y="1477"/>
                </a:cubicBezTo>
                <a:cubicBezTo>
                  <a:pt x="833" y="1483"/>
                  <a:pt x="824" y="1485"/>
                  <a:pt x="829" y="1489"/>
                </a:cubicBezTo>
                <a:cubicBezTo>
                  <a:pt x="830" y="1486"/>
                  <a:pt x="832" y="1485"/>
                  <a:pt x="836" y="1485"/>
                </a:cubicBezTo>
                <a:cubicBezTo>
                  <a:pt x="837" y="1491"/>
                  <a:pt x="833" y="1493"/>
                  <a:pt x="834" y="1500"/>
                </a:cubicBezTo>
                <a:cubicBezTo>
                  <a:pt x="840" y="1498"/>
                  <a:pt x="842" y="1502"/>
                  <a:pt x="847" y="1501"/>
                </a:cubicBezTo>
                <a:cubicBezTo>
                  <a:pt x="849" y="1500"/>
                  <a:pt x="846" y="1494"/>
                  <a:pt x="850" y="1493"/>
                </a:cubicBezTo>
                <a:cubicBezTo>
                  <a:pt x="854" y="1495"/>
                  <a:pt x="857" y="1489"/>
                  <a:pt x="862" y="1489"/>
                </a:cubicBezTo>
                <a:cubicBezTo>
                  <a:pt x="867" y="1488"/>
                  <a:pt x="875" y="1488"/>
                  <a:pt x="876" y="1490"/>
                </a:cubicBezTo>
                <a:cubicBezTo>
                  <a:pt x="876" y="1492"/>
                  <a:pt x="873" y="1492"/>
                  <a:pt x="873" y="1493"/>
                </a:cubicBezTo>
                <a:cubicBezTo>
                  <a:pt x="874" y="1495"/>
                  <a:pt x="877" y="1494"/>
                  <a:pt x="879" y="1495"/>
                </a:cubicBezTo>
                <a:cubicBezTo>
                  <a:pt x="881" y="1497"/>
                  <a:pt x="879" y="1500"/>
                  <a:pt x="882" y="1501"/>
                </a:cubicBezTo>
                <a:cubicBezTo>
                  <a:pt x="885" y="1497"/>
                  <a:pt x="895" y="1501"/>
                  <a:pt x="899" y="1500"/>
                </a:cubicBezTo>
                <a:cubicBezTo>
                  <a:pt x="900" y="1499"/>
                  <a:pt x="899" y="1496"/>
                  <a:pt x="901" y="1496"/>
                </a:cubicBezTo>
                <a:cubicBezTo>
                  <a:pt x="905" y="1500"/>
                  <a:pt x="904" y="1498"/>
                  <a:pt x="908" y="1498"/>
                </a:cubicBezTo>
                <a:cubicBezTo>
                  <a:pt x="911" y="1498"/>
                  <a:pt x="912" y="1499"/>
                  <a:pt x="913" y="1500"/>
                </a:cubicBezTo>
                <a:cubicBezTo>
                  <a:pt x="913" y="1498"/>
                  <a:pt x="913" y="1495"/>
                  <a:pt x="913" y="1493"/>
                </a:cubicBezTo>
                <a:cubicBezTo>
                  <a:pt x="916" y="1493"/>
                  <a:pt x="916" y="1490"/>
                  <a:pt x="918" y="1489"/>
                </a:cubicBezTo>
                <a:cubicBezTo>
                  <a:pt x="919" y="1487"/>
                  <a:pt x="921" y="1485"/>
                  <a:pt x="922" y="1482"/>
                </a:cubicBezTo>
                <a:cubicBezTo>
                  <a:pt x="922" y="1482"/>
                  <a:pt x="921" y="1482"/>
                  <a:pt x="921" y="1482"/>
                </a:cubicBezTo>
                <a:cubicBezTo>
                  <a:pt x="920" y="1481"/>
                  <a:pt x="929" y="1475"/>
                  <a:pt x="925" y="1471"/>
                </a:cubicBezTo>
                <a:cubicBezTo>
                  <a:pt x="921" y="1472"/>
                  <a:pt x="922" y="1468"/>
                  <a:pt x="919" y="1468"/>
                </a:cubicBezTo>
                <a:cubicBezTo>
                  <a:pt x="919" y="1472"/>
                  <a:pt x="922" y="1473"/>
                  <a:pt x="917" y="1474"/>
                </a:cubicBezTo>
                <a:cubicBezTo>
                  <a:pt x="917" y="1473"/>
                  <a:pt x="917" y="1472"/>
                  <a:pt x="917" y="1471"/>
                </a:cubicBezTo>
                <a:cubicBezTo>
                  <a:pt x="915" y="1471"/>
                  <a:pt x="909" y="1476"/>
                  <a:pt x="908" y="1477"/>
                </a:cubicBezTo>
                <a:cubicBezTo>
                  <a:pt x="907" y="1480"/>
                  <a:pt x="910" y="1484"/>
                  <a:pt x="907" y="1485"/>
                </a:cubicBezTo>
                <a:cubicBezTo>
                  <a:pt x="902" y="1486"/>
                  <a:pt x="899" y="1479"/>
                  <a:pt x="902" y="1476"/>
                </a:cubicBezTo>
                <a:cubicBezTo>
                  <a:pt x="896" y="1475"/>
                  <a:pt x="894" y="1474"/>
                  <a:pt x="890" y="1477"/>
                </a:cubicBezTo>
                <a:cubicBezTo>
                  <a:pt x="889" y="1482"/>
                  <a:pt x="891" y="1483"/>
                  <a:pt x="891" y="1487"/>
                </a:cubicBezTo>
                <a:cubicBezTo>
                  <a:pt x="889" y="1486"/>
                  <a:pt x="886" y="1489"/>
                  <a:pt x="885" y="1489"/>
                </a:cubicBezTo>
                <a:cubicBezTo>
                  <a:pt x="885" y="1489"/>
                  <a:pt x="884" y="1486"/>
                  <a:pt x="884" y="1485"/>
                </a:cubicBezTo>
                <a:cubicBezTo>
                  <a:pt x="882" y="1484"/>
                  <a:pt x="877" y="1487"/>
                  <a:pt x="876" y="1485"/>
                </a:cubicBezTo>
                <a:cubicBezTo>
                  <a:pt x="875" y="1485"/>
                  <a:pt x="876" y="1481"/>
                  <a:pt x="876" y="1481"/>
                </a:cubicBezTo>
                <a:cubicBezTo>
                  <a:pt x="873" y="1480"/>
                  <a:pt x="869" y="1481"/>
                  <a:pt x="865" y="1481"/>
                </a:cubicBezTo>
                <a:cubicBezTo>
                  <a:pt x="865" y="1479"/>
                  <a:pt x="865" y="1476"/>
                  <a:pt x="863" y="1476"/>
                </a:cubicBezTo>
                <a:cubicBezTo>
                  <a:pt x="859" y="1476"/>
                  <a:pt x="857" y="1467"/>
                  <a:pt x="854" y="1468"/>
                </a:cubicBezTo>
                <a:cubicBezTo>
                  <a:pt x="854" y="1471"/>
                  <a:pt x="858" y="1476"/>
                  <a:pt x="854" y="1477"/>
                </a:cubicBezTo>
                <a:cubicBezTo>
                  <a:pt x="852" y="1476"/>
                  <a:pt x="850" y="1475"/>
                  <a:pt x="846" y="1476"/>
                </a:cubicBezTo>
                <a:cubicBezTo>
                  <a:pt x="844" y="1478"/>
                  <a:pt x="837" y="1477"/>
                  <a:pt x="832" y="1477"/>
                </a:cubicBezTo>
                <a:cubicBezTo>
                  <a:pt x="831" y="1477"/>
                  <a:pt x="825" y="1469"/>
                  <a:pt x="826" y="1476"/>
                </a:cubicBezTo>
                <a:cubicBezTo>
                  <a:pt x="826" y="1477"/>
                  <a:pt x="827" y="1478"/>
                  <a:pt x="828" y="1476"/>
                </a:cubicBezTo>
                <a:close/>
                <a:moveTo>
                  <a:pt x="588" y="1482"/>
                </a:moveTo>
                <a:cubicBezTo>
                  <a:pt x="586" y="1482"/>
                  <a:pt x="584" y="1479"/>
                  <a:pt x="583" y="1482"/>
                </a:cubicBezTo>
                <a:cubicBezTo>
                  <a:pt x="587" y="1485"/>
                  <a:pt x="590" y="1487"/>
                  <a:pt x="590" y="1493"/>
                </a:cubicBezTo>
                <a:cubicBezTo>
                  <a:pt x="591" y="1497"/>
                  <a:pt x="586" y="1495"/>
                  <a:pt x="585" y="1498"/>
                </a:cubicBezTo>
                <a:cubicBezTo>
                  <a:pt x="588" y="1500"/>
                  <a:pt x="589" y="1502"/>
                  <a:pt x="590" y="1504"/>
                </a:cubicBezTo>
                <a:cubicBezTo>
                  <a:pt x="597" y="1504"/>
                  <a:pt x="598" y="1499"/>
                  <a:pt x="604" y="1498"/>
                </a:cubicBezTo>
                <a:cubicBezTo>
                  <a:pt x="608" y="1503"/>
                  <a:pt x="609" y="1500"/>
                  <a:pt x="616" y="1501"/>
                </a:cubicBezTo>
                <a:cubicBezTo>
                  <a:pt x="617" y="1499"/>
                  <a:pt x="617" y="1497"/>
                  <a:pt x="619" y="1498"/>
                </a:cubicBezTo>
                <a:cubicBezTo>
                  <a:pt x="624" y="1498"/>
                  <a:pt x="629" y="1506"/>
                  <a:pt x="633" y="1501"/>
                </a:cubicBezTo>
                <a:cubicBezTo>
                  <a:pt x="631" y="1500"/>
                  <a:pt x="634" y="1490"/>
                  <a:pt x="636" y="1489"/>
                </a:cubicBezTo>
                <a:cubicBezTo>
                  <a:pt x="637" y="1485"/>
                  <a:pt x="633" y="1484"/>
                  <a:pt x="631" y="1482"/>
                </a:cubicBezTo>
                <a:cubicBezTo>
                  <a:pt x="630" y="1480"/>
                  <a:pt x="629" y="1478"/>
                  <a:pt x="627" y="1476"/>
                </a:cubicBezTo>
                <a:cubicBezTo>
                  <a:pt x="627" y="1478"/>
                  <a:pt x="627" y="1479"/>
                  <a:pt x="628" y="1481"/>
                </a:cubicBezTo>
                <a:cubicBezTo>
                  <a:pt x="622" y="1480"/>
                  <a:pt x="622" y="1487"/>
                  <a:pt x="618" y="1489"/>
                </a:cubicBezTo>
                <a:cubicBezTo>
                  <a:pt x="615" y="1489"/>
                  <a:pt x="616" y="1484"/>
                  <a:pt x="611" y="1485"/>
                </a:cubicBezTo>
                <a:cubicBezTo>
                  <a:pt x="610" y="1489"/>
                  <a:pt x="611" y="1494"/>
                  <a:pt x="607" y="1495"/>
                </a:cubicBezTo>
                <a:cubicBezTo>
                  <a:pt x="602" y="1497"/>
                  <a:pt x="600" y="1495"/>
                  <a:pt x="595" y="1495"/>
                </a:cubicBezTo>
                <a:cubicBezTo>
                  <a:pt x="596" y="1489"/>
                  <a:pt x="590" y="1490"/>
                  <a:pt x="590" y="1485"/>
                </a:cubicBezTo>
                <a:cubicBezTo>
                  <a:pt x="590" y="1482"/>
                  <a:pt x="592" y="1481"/>
                  <a:pt x="591" y="1476"/>
                </a:cubicBezTo>
                <a:cubicBezTo>
                  <a:pt x="586" y="1478"/>
                  <a:pt x="590" y="1470"/>
                  <a:pt x="586" y="1471"/>
                </a:cubicBezTo>
                <a:cubicBezTo>
                  <a:pt x="586" y="1476"/>
                  <a:pt x="589" y="1477"/>
                  <a:pt x="588" y="1482"/>
                </a:cubicBezTo>
                <a:close/>
                <a:moveTo>
                  <a:pt x="546" y="1508"/>
                </a:moveTo>
                <a:cubicBezTo>
                  <a:pt x="546" y="1506"/>
                  <a:pt x="547" y="1505"/>
                  <a:pt x="549" y="1504"/>
                </a:cubicBezTo>
                <a:cubicBezTo>
                  <a:pt x="549" y="1502"/>
                  <a:pt x="548" y="1499"/>
                  <a:pt x="550" y="1498"/>
                </a:cubicBezTo>
                <a:cubicBezTo>
                  <a:pt x="551" y="1495"/>
                  <a:pt x="545" y="1493"/>
                  <a:pt x="551" y="1493"/>
                </a:cubicBezTo>
                <a:cubicBezTo>
                  <a:pt x="552" y="1495"/>
                  <a:pt x="552" y="1497"/>
                  <a:pt x="554" y="1496"/>
                </a:cubicBezTo>
                <a:cubicBezTo>
                  <a:pt x="555" y="1493"/>
                  <a:pt x="552" y="1493"/>
                  <a:pt x="551" y="1492"/>
                </a:cubicBezTo>
                <a:cubicBezTo>
                  <a:pt x="551" y="1490"/>
                  <a:pt x="551" y="1488"/>
                  <a:pt x="551" y="1487"/>
                </a:cubicBezTo>
                <a:cubicBezTo>
                  <a:pt x="551" y="1485"/>
                  <a:pt x="549" y="1484"/>
                  <a:pt x="548" y="1482"/>
                </a:cubicBezTo>
                <a:cubicBezTo>
                  <a:pt x="550" y="1482"/>
                  <a:pt x="550" y="1479"/>
                  <a:pt x="551" y="1477"/>
                </a:cubicBezTo>
                <a:cubicBezTo>
                  <a:pt x="553" y="1477"/>
                  <a:pt x="556" y="1478"/>
                  <a:pt x="555" y="1474"/>
                </a:cubicBezTo>
                <a:cubicBezTo>
                  <a:pt x="553" y="1471"/>
                  <a:pt x="551" y="1476"/>
                  <a:pt x="548" y="1473"/>
                </a:cubicBezTo>
                <a:cubicBezTo>
                  <a:pt x="546" y="1479"/>
                  <a:pt x="547" y="1479"/>
                  <a:pt x="546" y="1485"/>
                </a:cubicBezTo>
                <a:cubicBezTo>
                  <a:pt x="546" y="1487"/>
                  <a:pt x="549" y="1487"/>
                  <a:pt x="550" y="1489"/>
                </a:cubicBezTo>
                <a:cubicBezTo>
                  <a:pt x="548" y="1490"/>
                  <a:pt x="549" y="1492"/>
                  <a:pt x="548" y="1493"/>
                </a:cubicBezTo>
                <a:cubicBezTo>
                  <a:pt x="547" y="1494"/>
                  <a:pt x="544" y="1494"/>
                  <a:pt x="544" y="1495"/>
                </a:cubicBezTo>
                <a:cubicBezTo>
                  <a:pt x="543" y="1496"/>
                  <a:pt x="545" y="1500"/>
                  <a:pt x="542" y="1500"/>
                </a:cubicBezTo>
                <a:cubicBezTo>
                  <a:pt x="539" y="1499"/>
                  <a:pt x="536" y="1500"/>
                  <a:pt x="533" y="1500"/>
                </a:cubicBezTo>
                <a:cubicBezTo>
                  <a:pt x="530" y="1499"/>
                  <a:pt x="529" y="1495"/>
                  <a:pt x="528" y="1495"/>
                </a:cubicBezTo>
                <a:cubicBezTo>
                  <a:pt x="527" y="1495"/>
                  <a:pt x="524" y="1496"/>
                  <a:pt x="524" y="1496"/>
                </a:cubicBezTo>
                <a:cubicBezTo>
                  <a:pt x="523" y="1496"/>
                  <a:pt x="525" y="1495"/>
                  <a:pt x="525" y="1495"/>
                </a:cubicBezTo>
                <a:cubicBezTo>
                  <a:pt x="525" y="1493"/>
                  <a:pt x="521" y="1490"/>
                  <a:pt x="520" y="1489"/>
                </a:cubicBezTo>
                <a:cubicBezTo>
                  <a:pt x="520" y="1487"/>
                  <a:pt x="519" y="1483"/>
                  <a:pt x="518" y="1481"/>
                </a:cubicBezTo>
                <a:cubicBezTo>
                  <a:pt x="518" y="1480"/>
                  <a:pt x="517" y="1475"/>
                  <a:pt x="515" y="1477"/>
                </a:cubicBezTo>
                <a:cubicBezTo>
                  <a:pt x="516" y="1478"/>
                  <a:pt x="519" y="1484"/>
                  <a:pt x="515" y="1484"/>
                </a:cubicBezTo>
                <a:cubicBezTo>
                  <a:pt x="510" y="1479"/>
                  <a:pt x="502" y="1490"/>
                  <a:pt x="495" y="1484"/>
                </a:cubicBezTo>
                <a:cubicBezTo>
                  <a:pt x="496" y="1488"/>
                  <a:pt x="495" y="1491"/>
                  <a:pt x="491" y="1490"/>
                </a:cubicBezTo>
                <a:cubicBezTo>
                  <a:pt x="489" y="1496"/>
                  <a:pt x="495" y="1495"/>
                  <a:pt x="494" y="1500"/>
                </a:cubicBezTo>
                <a:cubicBezTo>
                  <a:pt x="493" y="1500"/>
                  <a:pt x="493" y="1501"/>
                  <a:pt x="493" y="1503"/>
                </a:cubicBezTo>
                <a:cubicBezTo>
                  <a:pt x="490" y="1503"/>
                  <a:pt x="488" y="1503"/>
                  <a:pt x="488" y="1506"/>
                </a:cubicBezTo>
                <a:cubicBezTo>
                  <a:pt x="491" y="1506"/>
                  <a:pt x="493" y="1506"/>
                  <a:pt x="496" y="1506"/>
                </a:cubicBezTo>
                <a:cubicBezTo>
                  <a:pt x="496" y="1504"/>
                  <a:pt x="496" y="1502"/>
                  <a:pt x="496" y="1500"/>
                </a:cubicBezTo>
                <a:cubicBezTo>
                  <a:pt x="504" y="1500"/>
                  <a:pt x="504" y="1491"/>
                  <a:pt x="511" y="1490"/>
                </a:cubicBezTo>
                <a:cubicBezTo>
                  <a:pt x="513" y="1493"/>
                  <a:pt x="516" y="1494"/>
                  <a:pt x="517" y="1496"/>
                </a:cubicBezTo>
                <a:cubicBezTo>
                  <a:pt x="517" y="1498"/>
                  <a:pt x="517" y="1499"/>
                  <a:pt x="517" y="1500"/>
                </a:cubicBezTo>
                <a:cubicBezTo>
                  <a:pt x="520" y="1500"/>
                  <a:pt x="523" y="1499"/>
                  <a:pt x="524" y="1501"/>
                </a:cubicBezTo>
                <a:cubicBezTo>
                  <a:pt x="525" y="1504"/>
                  <a:pt x="522" y="1509"/>
                  <a:pt x="526" y="1509"/>
                </a:cubicBezTo>
                <a:cubicBezTo>
                  <a:pt x="529" y="1505"/>
                  <a:pt x="539" y="1509"/>
                  <a:pt x="546" y="1508"/>
                </a:cubicBezTo>
                <a:close/>
                <a:moveTo>
                  <a:pt x="497" y="1493"/>
                </a:moveTo>
                <a:cubicBezTo>
                  <a:pt x="503" y="1495"/>
                  <a:pt x="503" y="1486"/>
                  <a:pt x="497" y="1487"/>
                </a:cubicBezTo>
                <a:cubicBezTo>
                  <a:pt x="497" y="1489"/>
                  <a:pt x="497" y="1491"/>
                  <a:pt x="497" y="1493"/>
                </a:cubicBezTo>
                <a:close/>
                <a:moveTo>
                  <a:pt x="414" y="1500"/>
                </a:moveTo>
                <a:cubicBezTo>
                  <a:pt x="415" y="1500"/>
                  <a:pt x="416" y="1499"/>
                  <a:pt x="417" y="1500"/>
                </a:cubicBezTo>
                <a:cubicBezTo>
                  <a:pt x="418" y="1500"/>
                  <a:pt x="418" y="1502"/>
                  <a:pt x="420" y="1503"/>
                </a:cubicBezTo>
                <a:cubicBezTo>
                  <a:pt x="420" y="1503"/>
                  <a:pt x="425" y="1500"/>
                  <a:pt x="426" y="1501"/>
                </a:cubicBezTo>
                <a:cubicBezTo>
                  <a:pt x="430" y="1505"/>
                  <a:pt x="429" y="1499"/>
                  <a:pt x="433" y="1503"/>
                </a:cubicBezTo>
                <a:cubicBezTo>
                  <a:pt x="434" y="1504"/>
                  <a:pt x="440" y="1501"/>
                  <a:pt x="442" y="1501"/>
                </a:cubicBezTo>
                <a:cubicBezTo>
                  <a:pt x="444" y="1501"/>
                  <a:pt x="445" y="1504"/>
                  <a:pt x="446" y="1501"/>
                </a:cubicBezTo>
                <a:cubicBezTo>
                  <a:pt x="447" y="1500"/>
                  <a:pt x="448" y="1503"/>
                  <a:pt x="448" y="1503"/>
                </a:cubicBezTo>
                <a:cubicBezTo>
                  <a:pt x="456" y="1503"/>
                  <a:pt x="458" y="1504"/>
                  <a:pt x="462" y="1504"/>
                </a:cubicBezTo>
                <a:cubicBezTo>
                  <a:pt x="466" y="1505"/>
                  <a:pt x="470" y="1503"/>
                  <a:pt x="474" y="1506"/>
                </a:cubicBezTo>
                <a:cubicBezTo>
                  <a:pt x="475" y="1500"/>
                  <a:pt x="466" y="1504"/>
                  <a:pt x="462" y="1503"/>
                </a:cubicBezTo>
                <a:cubicBezTo>
                  <a:pt x="460" y="1498"/>
                  <a:pt x="460" y="1496"/>
                  <a:pt x="459" y="1495"/>
                </a:cubicBezTo>
                <a:cubicBezTo>
                  <a:pt x="458" y="1495"/>
                  <a:pt x="457" y="1490"/>
                  <a:pt x="457" y="1490"/>
                </a:cubicBezTo>
                <a:cubicBezTo>
                  <a:pt x="457" y="1489"/>
                  <a:pt x="457" y="1487"/>
                  <a:pt x="455" y="1487"/>
                </a:cubicBezTo>
                <a:cubicBezTo>
                  <a:pt x="450" y="1487"/>
                  <a:pt x="454" y="1476"/>
                  <a:pt x="449" y="1477"/>
                </a:cubicBezTo>
                <a:cubicBezTo>
                  <a:pt x="442" y="1476"/>
                  <a:pt x="449" y="1488"/>
                  <a:pt x="441" y="1485"/>
                </a:cubicBezTo>
                <a:cubicBezTo>
                  <a:pt x="441" y="1483"/>
                  <a:pt x="443" y="1483"/>
                  <a:pt x="443" y="1481"/>
                </a:cubicBezTo>
                <a:cubicBezTo>
                  <a:pt x="436" y="1481"/>
                  <a:pt x="437" y="1488"/>
                  <a:pt x="438" y="1492"/>
                </a:cubicBezTo>
                <a:cubicBezTo>
                  <a:pt x="432" y="1492"/>
                  <a:pt x="421" y="1496"/>
                  <a:pt x="417" y="1490"/>
                </a:cubicBezTo>
                <a:cubicBezTo>
                  <a:pt x="416" y="1486"/>
                  <a:pt x="414" y="1484"/>
                  <a:pt x="413" y="1479"/>
                </a:cubicBezTo>
                <a:cubicBezTo>
                  <a:pt x="407" y="1481"/>
                  <a:pt x="413" y="1472"/>
                  <a:pt x="407" y="1474"/>
                </a:cubicBezTo>
                <a:cubicBezTo>
                  <a:pt x="406" y="1479"/>
                  <a:pt x="406" y="1477"/>
                  <a:pt x="407" y="1482"/>
                </a:cubicBezTo>
                <a:cubicBezTo>
                  <a:pt x="409" y="1486"/>
                  <a:pt x="411" y="1480"/>
                  <a:pt x="412" y="1484"/>
                </a:cubicBezTo>
                <a:cubicBezTo>
                  <a:pt x="411" y="1488"/>
                  <a:pt x="411" y="1490"/>
                  <a:pt x="411" y="1496"/>
                </a:cubicBezTo>
                <a:cubicBezTo>
                  <a:pt x="414" y="1495"/>
                  <a:pt x="413" y="1499"/>
                  <a:pt x="414" y="1500"/>
                </a:cubicBezTo>
                <a:close/>
                <a:moveTo>
                  <a:pt x="414" y="1496"/>
                </a:moveTo>
                <a:cubicBezTo>
                  <a:pt x="414" y="1496"/>
                  <a:pt x="412" y="1494"/>
                  <a:pt x="412" y="1493"/>
                </a:cubicBezTo>
                <a:cubicBezTo>
                  <a:pt x="412" y="1494"/>
                  <a:pt x="415" y="1492"/>
                  <a:pt x="414" y="1492"/>
                </a:cubicBezTo>
                <a:cubicBezTo>
                  <a:pt x="417" y="1491"/>
                  <a:pt x="418" y="1498"/>
                  <a:pt x="414" y="1496"/>
                </a:cubicBezTo>
                <a:close/>
                <a:moveTo>
                  <a:pt x="440" y="1487"/>
                </a:moveTo>
                <a:cubicBezTo>
                  <a:pt x="442" y="1490"/>
                  <a:pt x="449" y="1487"/>
                  <a:pt x="449" y="1492"/>
                </a:cubicBezTo>
                <a:cubicBezTo>
                  <a:pt x="450" y="1496"/>
                  <a:pt x="446" y="1496"/>
                  <a:pt x="442" y="1496"/>
                </a:cubicBezTo>
                <a:cubicBezTo>
                  <a:pt x="443" y="1492"/>
                  <a:pt x="439" y="1492"/>
                  <a:pt x="440" y="1487"/>
                </a:cubicBezTo>
                <a:close/>
                <a:moveTo>
                  <a:pt x="719" y="1477"/>
                </a:moveTo>
                <a:cubicBezTo>
                  <a:pt x="720" y="1474"/>
                  <a:pt x="726" y="1480"/>
                  <a:pt x="723" y="1482"/>
                </a:cubicBezTo>
                <a:cubicBezTo>
                  <a:pt x="720" y="1482"/>
                  <a:pt x="722" y="1477"/>
                  <a:pt x="719" y="1477"/>
                </a:cubicBezTo>
                <a:close/>
                <a:moveTo>
                  <a:pt x="370" y="1477"/>
                </a:moveTo>
                <a:cubicBezTo>
                  <a:pt x="373" y="1477"/>
                  <a:pt x="372" y="1481"/>
                  <a:pt x="373" y="1482"/>
                </a:cubicBezTo>
                <a:cubicBezTo>
                  <a:pt x="373" y="1482"/>
                  <a:pt x="376" y="1482"/>
                  <a:pt x="376" y="1482"/>
                </a:cubicBezTo>
                <a:cubicBezTo>
                  <a:pt x="377" y="1486"/>
                  <a:pt x="370" y="1483"/>
                  <a:pt x="370" y="1477"/>
                </a:cubicBezTo>
                <a:close/>
                <a:moveTo>
                  <a:pt x="1392" y="1492"/>
                </a:moveTo>
                <a:cubicBezTo>
                  <a:pt x="1404" y="1491"/>
                  <a:pt x="1389" y="1480"/>
                  <a:pt x="1388" y="1484"/>
                </a:cubicBezTo>
                <a:cubicBezTo>
                  <a:pt x="1390" y="1485"/>
                  <a:pt x="1393" y="1487"/>
                  <a:pt x="1392" y="1492"/>
                </a:cubicBezTo>
                <a:close/>
                <a:moveTo>
                  <a:pt x="1400" y="1493"/>
                </a:moveTo>
                <a:cubicBezTo>
                  <a:pt x="1400" y="1499"/>
                  <a:pt x="1404" y="1500"/>
                  <a:pt x="1408" y="1503"/>
                </a:cubicBezTo>
                <a:cubicBezTo>
                  <a:pt x="1410" y="1496"/>
                  <a:pt x="1402" y="1499"/>
                  <a:pt x="1403" y="1493"/>
                </a:cubicBezTo>
                <a:cubicBezTo>
                  <a:pt x="1406" y="1492"/>
                  <a:pt x="1411" y="1493"/>
                  <a:pt x="1411" y="1489"/>
                </a:cubicBezTo>
                <a:cubicBezTo>
                  <a:pt x="1404" y="1487"/>
                  <a:pt x="1406" y="1494"/>
                  <a:pt x="1400" y="1493"/>
                </a:cubicBezTo>
                <a:close/>
                <a:moveTo>
                  <a:pt x="261" y="1503"/>
                </a:moveTo>
                <a:cubicBezTo>
                  <a:pt x="268" y="1503"/>
                  <a:pt x="265" y="1513"/>
                  <a:pt x="274" y="1511"/>
                </a:cubicBezTo>
                <a:cubicBezTo>
                  <a:pt x="275" y="1516"/>
                  <a:pt x="282" y="1515"/>
                  <a:pt x="288" y="1515"/>
                </a:cubicBezTo>
                <a:cubicBezTo>
                  <a:pt x="287" y="1509"/>
                  <a:pt x="288" y="1504"/>
                  <a:pt x="294" y="1504"/>
                </a:cubicBezTo>
                <a:cubicBezTo>
                  <a:pt x="297" y="1505"/>
                  <a:pt x="298" y="1508"/>
                  <a:pt x="301" y="1508"/>
                </a:cubicBezTo>
                <a:cubicBezTo>
                  <a:pt x="303" y="1506"/>
                  <a:pt x="311" y="1504"/>
                  <a:pt x="307" y="1503"/>
                </a:cubicBezTo>
                <a:cubicBezTo>
                  <a:pt x="302" y="1509"/>
                  <a:pt x="298" y="1501"/>
                  <a:pt x="290" y="1500"/>
                </a:cubicBezTo>
                <a:cubicBezTo>
                  <a:pt x="290" y="1501"/>
                  <a:pt x="290" y="1503"/>
                  <a:pt x="289" y="1503"/>
                </a:cubicBezTo>
                <a:cubicBezTo>
                  <a:pt x="283" y="1504"/>
                  <a:pt x="282" y="1500"/>
                  <a:pt x="277" y="1501"/>
                </a:cubicBezTo>
                <a:cubicBezTo>
                  <a:pt x="276" y="1500"/>
                  <a:pt x="276" y="1498"/>
                  <a:pt x="275" y="1498"/>
                </a:cubicBezTo>
                <a:cubicBezTo>
                  <a:pt x="275" y="1500"/>
                  <a:pt x="272" y="1501"/>
                  <a:pt x="272" y="1503"/>
                </a:cubicBezTo>
                <a:cubicBezTo>
                  <a:pt x="272" y="1505"/>
                  <a:pt x="277" y="1505"/>
                  <a:pt x="274" y="1506"/>
                </a:cubicBezTo>
                <a:cubicBezTo>
                  <a:pt x="269" y="1506"/>
                  <a:pt x="271" y="1498"/>
                  <a:pt x="266" y="1500"/>
                </a:cubicBezTo>
                <a:cubicBezTo>
                  <a:pt x="266" y="1502"/>
                  <a:pt x="261" y="1501"/>
                  <a:pt x="261" y="1503"/>
                </a:cubicBezTo>
                <a:close/>
                <a:moveTo>
                  <a:pt x="266" y="1501"/>
                </a:moveTo>
                <a:cubicBezTo>
                  <a:pt x="267" y="1501"/>
                  <a:pt x="268" y="1501"/>
                  <a:pt x="269" y="1501"/>
                </a:cubicBezTo>
                <a:cubicBezTo>
                  <a:pt x="269" y="1502"/>
                  <a:pt x="269" y="1503"/>
                  <a:pt x="269" y="1504"/>
                </a:cubicBezTo>
                <a:cubicBezTo>
                  <a:pt x="268" y="1504"/>
                  <a:pt x="267" y="1504"/>
                  <a:pt x="266" y="1504"/>
                </a:cubicBezTo>
                <a:cubicBezTo>
                  <a:pt x="266" y="1503"/>
                  <a:pt x="266" y="1502"/>
                  <a:pt x="266" y="1501"/>
                </a:cubicBezTo>
                <a:close/>
                <a:moveTo>
                  <a:pt x="259" y="1515"/>
                </a:moveTo>
                <a:cubicBezTo>
                  <a:pt x="257" y="1515"/>
                  <a:pt x="257" y="1516"/>
                  <a:pt x="257" y="1517"/>
                </a:cubicBezTo>
                <a:cubicBezTo>
                  <a:pt x="252" y="1515"/>
                  <a:pt x="259" y="1512"/>
                  <a:pt x="260" y="1515"/>
                </a:cubicBezTo>
                <a:cubicBezTo>
                  <a:pt x="260" y="1517"/>
                  <a:pt x="259" y="1516"/>
                  <a:pt x="259" y="1515"/>
                </a:cubicBezTo>
                <a:close/>
                <a:moveTo>
                  <a:pt x="1784" y="1525"/>
                </a:moveTo>
                <a:cubicBezTo>
                  <a:pt x="1777" y="1525"/>
                  <a:pt x="1784" y="1518"/>
                  <a:pt x="1784" y="1515"/>
                </a:cubicBezTo>
                <a:cubicBezTo>
                  <a:pt x="1782" y="1515"/>
                  <a:pt x="1780" y="1515"/>
                  <a:pt x="1778" y="1515"/>
                </a:cubicBezTo>
                <a:cubicBezTo>
                  <a:pt x="1780" y="1522"/>
                  <a:pt x="1773" y="1521"/>
                  <a:pt x="1771" y="1523"/>
                </a:cubicBezTo>
                <a:cubicBezTo>
                  <a:pt x="1775" y="1524"/>
                  <a:pt x="1774" y="1528"/>
                  <a:pt x="1777" y="1528"/>
                </a:cubicBezTo>
                <a:cubicBezTo>
                  <a:pt x="1777" y="1522"/>
                  <a:pt x="1787" y="1529"/>
                  <a:pt x="1784" y="1525"/>
                </a:cubicBezTo>
                <a:close/>
                <a:moveTo>
                  <a:pt x="299" y="1528"/>
                </a:moveTo>
                <a:cubicBezTo>
                  <a:pt x="299" y="1534"/>
                  <a:pt x="304" y="1530"/>
                  <a:pt x="307" y="1530"/>
                </a:cubicBezTo>
                <a:cubicBezTo>
                  <a:pt x="311" y="1530"/>
                  <a:pt x="314" y="1529"/>
                  <a:pt x="316" y="1531"/>
                </a:cubicBezTo>
                <a:cubicBezTo>
                  <a:pt x="317" y="1529"/>
                  <a:pt x="319" y="1529"/>
                  <a:pt x="319" y="1527"/>
                </a:cubicBezTo>
                <a:cubicBezTo>
                  <a:pt x="317" y="1526"/>
                  <a:pt x="318" y="1522"/>
                  <a:pt x="313" y="1523"/>
                </a:cubicBezTo>
                <a:cubicBezTo>
                  <a:pt x="313" y="1527"/>
                  <a:pt x="315" y="1527"/>
                  <a:pt x="316" y="1528"/>
                </a:cubicBezTo>
                <a:cubicBezTo>
                  <a:pt x="309" y="1525"/>
                  <a:pt x="306" y="1531"/>
                  <a:pt x="299" y="1528"/>
                </a:cubicBezTo>
                <a:close/>
                <a:moveTo>
                  <a:pt x="404" y="1531"/>
                </a:moveTo>
                <a:cubicBezTo>
                  <a:pt x="406" y="1531"/>
                  <a:pt x="407" y="1531"/>
                  <a:pt x="407" y="1530"/>
                </a:cubicBezTo>
                <a:cubicBezTo>
                  <a:pt x="405" y="1529"/>
                  <a:pt x="404" y="1528"/>
                  <a:pt x="401" y="1528"/>
                </a:cubicBezTo>
                <a:cubicBezTo>
                  <a:pt x="401" y="1531"/>
                  <a:pt x="401" y="1533"/>
                  <a:pt x="401" y="1536"/>
                </a:cubicBezTo>
                <a:cubicBezTo>
                  <a:pt x="405" y="1536"/>
                  <a:pt x="408" y="1536"/>
                  <a:pt x="411" y="1536"/>
                </a:cubicBezTo>
                <a:cubicBezTo>
                  <a:pt x="410" y="1534"/>
                  <a:pt x="416" y="1530"/>
                  <a:pt x="412" y="1530"/>
                </a:cubicBezTo>
                <a:cubicBezTo>
                  <a:pt x="412" y="1532"/>
                  <a:pt x="405" y="1535"/>
                  <a:pt x="404" y="1531"/>
                </a:cubicBezTo>
                <a:close/>
                <a:moveTo>
                  <a:pt x="440" y="1535"/>
                </a:moveTo>
                <a:cubicBezTo>
                  <a:pt x="434" y="1535"/>
                  <a:pt x="439" y="1533"/>
                  <a:pt x="438" y="1530"/>
                </a:cubicBezTo>
                <a:cubicBezTo>
                  <a:pt x="437" y="1530"/>
                  <a:pt x="436" y="1530"/>
                  <a:pt x="435" y="1530"/>
                </a:cubicBezTo>
                <a:cubicBezTo>
                  <a:pt x="435" y="1531"/>
                  <a:pt x="434" y="1532"/>
                  <a:pt x="434" y="1533"/>
                </a:cubicBezTo>
                <a:cubicBezTo>
                  <a:pt x="436" y="1533"/>
                  <a:pt x="439" y="1539"/>
                  <a:pt x="440" y="1535"/>
                </a:cubicBezTo>
                <a:close/>
                <a:moveTo>
                  <a:pt x="812" y="1533"/>
                </a:moveTo>
                <a:cubicBezTo>
                  <a:pt x="816" y="1535"/>
                  <a:pt x="810" y="1538"/>
                  <a:pt x="807" y="1538"/>
                </a:cubicBezTo>
                <a:cubicBezTo>
                  <a:pt x="806" y="1531"/>
                  <a:pt x="811" y="1539"/>
                  <a:pt x="812" y="1533"/>
                </a:cubicBezTo>
                <a:close/>
                <a:moveTo>
                  <a:pt x="545" y="1536"/>
                </a:moveTo>
                <a:cubicBezTo>
                  <a:pt x="547" y="1530"/>
                  <a:pt x="547" y="1540"/>
                  <a:pt x="551" y="1538"/>
                </a:cubicBezTo>
                <a:cubicBezTo>
                  <a:pt x="550" y="1543"/>
                  <a:pt x="547" y="1536"/>
                  <a:pt x="545" y="1536"/>
                </a:cubicBezTo>
                <a:close/>
                <a:moveTo>
                  <a:pt x="633" y="1536"/>
                </a:moveTo>
                <a:cubicBezTo>
                  <a:pt x="633" y="1537"/>
                  <a:pt x="633" y="1538"/>
                  <a:pt x="633" y="1539"/>
                </a:cubicBezTo>
                <a:cubicBezTo>
                  <a:pt x="637" y="1541"/>
                  <a:pt x="642" y="1536"/>
                  <a:pt x="637" y="1535"/>
                </a:cubicBezTo>
                <a:cubicBezTo>
                  <a:pt x="638" y="1537"/>
                  <a:pt x="635" y="1539"/>
                  <a:pt x="634" y="1536"/>
                </a:cubicBezTo>
                <a:cubicBezTo>
                  <a:pt x="635" y="1536"/>
                  <a:pt x="636" y="1535"/>
                  <a:pt x="634" y="1535"/>
                </a:cubicBezTo>
                <a:cubicBezTo>
                  <a:pt x="634" y="1535"/>
                  <a:pt x="634" y="1536"/>
                  <a:pt x="633" y="1536"/>
                </a:cubicBezTo>
                <a:close/>
                <a:moveTo>
                  <a:pt x="1532" y="1542"/>
                </a:moveTo>
                <a:cubicBezTo>
                  <a:pt x="1528" y="1543"/>
                  <a:pt x="1525" y="1544"/>
                  <a:pt x="1523" y="1546"/>
                </a:cubicBezTo>
                <a:cubicBezTo>
                  <a:pt x="1521" y="1544"/>
                  <a:pt x="1521" y="1541"/>
                  <a:pt x="1521" y="1538"/>
                </a:cubicBezTo>
                <a:cubicBezTo>
                  <a:pt x="1519" y="1538"/>
                  <a:pt x="1517" y="1538"/>
                  <a:pt x="1515" y="1538"/>
                </a:cubicBezTo>
                <a:cubicBezTo>
                  <a:pt x="1516" y="1542"/>
                  <a:pt x="1516" y="1548"/>
                  <a:pt x="1510" y="1549"/>
                </a:cubicBezTo>
                <a:cubicBezTo>
                  <a:pt x="1509" y="1552"/>
                  <a:pt x="1512" y="1560"/>
                  <a:pt x="1515" y="1555"/>
                </a:cubicBezTo>
                <a:cubicBezTo>
                  <a:pt x="1511" y="1554"/>
                  <a:pt x="1515" y="1551"/>
                  <a:pt x="1516" y="1550"/>
                </a:cubicBezTo>
                <a:cubicBezTo>
                  <a:pt x="1525" y="1548"/>
                  <a:pt x="1528" y="1549"/>
                  <a:pt x="1532" y="1552"/>
                </a:cubicBezTo>
                <a:cubicBezTo>
                  <a:pt x="1531" y="1546"/>
                  <a:pt x="1536" y="1546"/>
                  <a:pt x="1536" y="1541"/>
                </a:cubicBezTo>
                <a:cubicBezTo>
                  <a:pt x="1529" y="1544"/>
                  <a:pt x="1535" y="1535"/>
                  <a:pt x="1529" y="1536"/>
                </a:cubicBezTo>
                <a:cubicBezTo>
                  <a:pt x="1528" y="1540"/>
                  <a:pt x="1532" y="1539"/>
                  <a:pt x="1532" y="1542"/>
                </a:cubicBezTo>
                <a:close/>
                <a:moveTo>
                  <a:pt x="281" y="1541"/>
                </a:moveTo>
                <a:cubicBezTo>
                  <a:pt x="283" y="1536"/>
                  <a:pt x="284" y="1543"/>
                  <a:pt x="286" y="1542"/>
                </a:cubicBezTo>
                <a:cubicBezTo>
                  <a:pt x="285" y="1547"/>
                  <a:pt x="284" y="1540"/>
                  <a:pt x="281" y="1541"/>
                </a:cubicBezTo>
                <a:close/>
                <a:moveTo>
                  <a:pt x="311" y="1542"/>
                </a:moveTo>
                <a:cubicBezTo>
                  <a:pt x="308" y="1541"/>
                  <a:pt x="308" y="1545"/>
                  <a:pt x="308" y="1546"/>
                </a:cubicBezTo>
                <a:cubicBezTo>
                  <a:pt x="306" y="1546"/>
                  <a:pt x="303" y="1545"/>
                  <a:pt x="303" y="1544"/>
                </a:cubicBezTo>
                <a:cubicBezTo>
                  <a:pt x="303" y="1545"/>
                  <a:pt x="307" y="1542"/>
                  <a:pt x="306" y="1542"/>
                </a:cubicBezTo>
                <a:cubicBezTo>
                  <a:pt x="300" y="1544"/>
                  <a:pt x="297" y="1543"/>
                  <a:pt x="297" y="1546"/>
                </a:cubicBezTo>
                <a:cubicBezTo>
                  <a:pt x="297" y="1549"/>
                  <a:pt x="294" y="1546"/>
                  <a:pt x="292" y="1547"/>
                </a:cubicBezTo>
                <a:cubicBezTo>
                  <a:pt x="292" y="1548"/>
                  <a:pt x="293" y="1551"/>
                  <a:pt x="291" y="1550"/>
                </a:cubicBezTo>
                <a:cubicBezTo>
                  <a:pt x="289" y="1550"/>
                  <a:pt x="285" y="1551"/>
                  <a:pt x="288" y="1552"/>
                </a:cubicBezTo>
                <a:cubicBezTo>
                  <a:pt x="292" y="1553"/>
                  <a:pt x="293" y="1550"/>
                  <a:pt x="296" y="1550"/>
                </a:cubicBezTo>
                <a:cubicBezTo>
                  <a:pt x="301" y="1551"/>
                  <a:pt x="305" y="1557"/>
                  <a:pt x="310" y="1554"/>
                </a:cubicBezTo>
                <a:cubicBezTo>
                  <a:pt x="309" y="1558"/>
                  <a:pt x="313" y="1558"/>
                  <a:pt x="312" y="1563"/>
                </a:cubicBezTo>
                <a:cubicBezTo>
                  <a:pt x="315" y="1563"/>
                  <a:pt x="316" y="1561"/>
                  <a:pt x="319" y="1560"/>
                </a:cubicBezTo>
                <a:cubicBezTo>
                  <a:pt x="319" y="1555"/>
                  <a:pt x="316" y="1554"/>
                  <a:pt x="314" y="1552"/>
                </a:cubicBezTo>
                <a:cubicBezTo>
                  <a:pt x="320" y="1548"/>
                  <a:pt x="335" y="1553"/>
                  <a:pt x="339" y="1549"/>
                </a:cubicBezTo>
                <a:cubicBezTo>
                  <a:pt x="337" y="1551"/>
                  <a:pt x="333" y="1547"/>
                  <a:pt x="331" y="1547"/>
                </a:cubicBezTo>
                <a:cubicBezTo>
                  <a:pt x="331" y="1547"/>
                  <a:pt x="330" y="1549"/>
                  <a:pt x="329" y="1549"/>
                </a:cubicBezTo>
                <a:cubicBezTo>
                  <a:pt x="325" y="1550"/>
                  <a:pt x="321" y="1549"/>
                  <a:pt x="317" y="1549"/>
                </a:cubicBezTo>
                <a:cubicBezTo>
                  <a:pt x="312" y="1549"/>
                  <a:pt x="310" y="1551"/>
                  <a:pt x="309" y="1549"/>
                </a:cubicBezTo>
                <a:cubicBezTo>
                  <a:pt x="312" y="1549"/>
                  <a:pt x="311" y="1545"/>
                  <a:pt x="311" y="1542"/>
                </a:cubicBezTo>
                <a:close/>
                <a:moveTo>
                  <a:pt x="298" y="1558"/>
                </a:moveTo>
                <a:cubicBezTo>
                  <a:pt x="300" y="1553"/>
                  <a:pt x="303" y="1562"/>
                  <a:pt x="305" y="1561"/>
                </a:cubicBezTo>
                <a:cubicBezTo>
                  <a:pt x="304" y="1565"/>
                  <a:pt x="301" y="1558"/>
                  <a:pt x="298" y="1558"/>
                </a:cubicBezTo>
                <a:close/>
                <a:moveTo>
                  <a:pt x="1057" y="1558"/>
                </a:moveTo>
                <a:cubicBezTo>
                  <a:pt x="1052" y="1556"/>
                  <a:pt x="1066" y="1558"/>
                  <a:pt x="1060" y="1560"/>
                </a:cubicBezTo>
                <a:cubicBezTo>
                  <a:pt x="1058" y="1561"/>
                  <a:pt x="1058" y="1559"/>
                  <a:pt x="1057" y="1558"/>
                </a:cubicBezTo>
                <a:close/>
                <a:moveTo>
                  <a:pt x="611" y="1592"/>
                </a:moveTo>
                <a:cubicBezTo>
                  <a:pt x="614" y="1591"/>
                  <a:pt x="615" y="1593"/>
                  <a:pt x="617" y="1593"/>
                </a:cubicBezTo>
                <a:cubicBezTo>
                  <a:pt x="616" y="1586"/>
                  <a:pt x="622" y="1587"/>
                  <a:pt x="623" y="1582"/>
                </a:cubicBezTo>
                <a:cubicBezTo>
                  <a:pt x="618" y="1581"/>
                  <a:pt x="615" y="1583"/>
                  <a:pt x="611" y="1584"/>
                </a:cubicBezTo>
                <a:cubicBezTo>
                  <a:pt x="611" y="1583"/>
                  <a:pt x="610" y="1582"/>
                  <a:pt x="609" y="1584"/>
                </a:cubicBezTo>
                <a:cubicBezTo>
                  <a:pt x="613" y="1583"/>
                  <a:pt x="610" y="1589"/>
                  <a:pt x="611" y="1592"/>
                </a:cubicBezTo>
                <a:close/>
                <a:moveTo>
                  <a:pt x="634" y="1598"/>
                </a:moveTo>
                <a:cubicBezTo>
                  <a:pt x="633" y="1603"/>
                  <a:pt x="637" y="1603"/>
                  <a:pt x="639" y="1604"/>
                </a:cubicBezTo>
                <a:cubicBezTo>
                  <a:pt x="638" y="1600"/>
                  <a:pt x="642" y="1601"/>
                  <a:pt x="641" y="1596"/>
                </a:cubicBezTo>
                <a:cubicBezTo>
                  <a:pt x="638" y="1596"/>
                  <a:pt x="636" y="1597"/>
                  <a:pt x="634" y="1598"/>
                </a:cubicBezTo>
                <a:close/>
                <a:moveTo>
                  <a:pt x="1282" y="7"/>
                </a:moveTo>
                <a:cubicBezTo>
                  <a:pt x="1282" y="15"/>
                  <a:pt x="1280" y="16"/>
                  <a:pt x="1282" y="23"/>
                </a:cubicBezTo>
                <a:cubicBezTo>
                  <a:pt x="1285" y="23"/>
                  <a:pt x="1287" y="23"/>
                  <a:pt x="1289" y="23"/>
                </a:cubicBezTo>
                <a:cubicBezTo>
                  <a:pt x="1292" y="20"/>
                  <a:pt x="1288" y="19"/>
                  <a:pt x="1289" y="14"/>
                </a:cubicBezTo>
                <a:cubicBezTo>
                  <a:pt x="1291" y="12"/>
                  <a:pt x="1292" y="9"/>
                  <a:pt x="1294" y="7"/>
                </a:cubicBezTo>
                <a:cubicBezTo>
                  <a:pt x="1288" y="7"/>
                  <a:pt x="1288" y="5"/>
                  <a:pt x="1282" y="7"/>
                </a:cubicBezTo>
                <a:close/>
                <a:moveTo>
                  <a:pt x="1217" y="14"/>
                </a:moveTo>
                <a:cubicBezTo>
                  <a:pt x="1213" y="9"/>
                  <a:pt x="1211" y="16"/>
                  <a:pt x="1204" y="15"/>
                </a:cubicBezTo>
                <a:cubicBezTo>
                  <a:pt x="1204" y="17"/>
                  <a:pt x="1204" y="20"/>
                  <a:pt x="1204" y="22"/>
                </a:cubicBezTo>
                <a:cubicBezTo>
                  <a:pt x="1211" y="23"/>
                  <a:pt x="1211" y="22"/>
                  <a:pt x="1219" y="22"/>
                </a:cubicBezTo>
                <a:cubicBezTo>
                  <a:pt x="1219" y="16"/>
                  <a:pt x="1225" y="16"/>
                  <a:pt x="1224" y="11"/>
                </a:cubicBezTo>
                <a:cubicBezTo>
                  <a:pt x="1222" y="10"/>
                  <a:pt x="1222" y="8"/>
                  <a:pt x="1219" y="9"/>
                </a:cubicBezTo>
                <a:cubicBezTo>
                  <a:pt x="1219" y="11"/>
                  <a:pt x="1218" y="12"/>
                  <a:pt x="1217" y="14"/>
                </a:cubicBezTo>
                <a:close/>
                <a:moveTo>
                  <a:pt x="1261" y="14"/>
                </a:moveTo>
                <a:cubicBezTo>
                  <a:pt x="1259" y="16"/>
                  <a:pt x="1253" y="17"/>
                  <a:pt x="1256" y="22"/>
                </a:cubicBezTo>
                <a:cubicBezTo>
                  <a:pt x="1261" y="21"/>
                  <a:pt x="1262" y="24"/>
                  <a:pt x="1267" y="23"/>
                </a:cubicBezTo>
                <a:cubicBezTo>
                  <a:pt x="1269" y="21"/>
                  <a:pt x="1273" y="19"/>
                  <a:pt x="1272" y="15"/>
                </a:cubicBezTo>
                <a:cubicBezTo>
                  <a:pt x="1272" y="15"/>
                  <a:pt x="1269" y="13"/>
                  <a:pt x="1269" y="12"/>
                </a:cubicBezTo>
                <a:cubicBezTo>
                  <a:pt x="1270" y="13"/>
                  <a:pt x="1266" y="14"/>
                  <a:pt x="1266" y="12"/>
                </a:cubicBezTo>
                <a:cubicBezTo>
                  <a:pt x="1265" y="10"/>
                  <a:pt x="1267" y="8"/>
                  <a:pt x="1267" y="7"/>
                </a:cubicBezTo>
                <a:cubicBezTo>
                  <a:pt x="1261" y="5"/>
                  <a:pt x="1262" y="12"/>
                  <a:pt x="1261" y="14"/>
                </a:cubicBezTo>
                <a:close/>
                <a:moveTo>
                  <a:pt x="1890" y="193"/>
                </a:moveTo>
                <a:cubicBezTo>
                  <a:pt x="1888" y="192"/>
                  <a:pt x="1880" y="193"/>
                  <a:pt x="1885" y="194"/>
                </a:cubicBezTo>
                <a:cubicBezTo>
                  <a:pt x="1892" y="194"/>
                  <a:pt x="1900" y="194"/>
                  <a:pt x="1907" y="194"/>
                </a:cubicBezTo>
                <a:cubicBezTo>
                  <a:pt x="1908" y="187"/>
                  <a:pt x="1899" y="197"/>
                  <a:pt x="1899" y="190"/>
                </a:cubicBezTo>
                <a:cubicBezTo>
                  <a:pt x="1901" y="190"/>
                  <a:pt x="1911" y="190"/>
                  <a:pt x="1905" y="188"/>
                </a:cubicBezTo>
                <a:cubicBezTo>
                  <a:pt x="1900" y="189"/>
                  <a:pt x="1890" y="186"/>
                  <a:pt x="1887" y="190"/>
                </a:cubicBezTo>
                <a:cubicBezTo>
                  <a:pt x="1889" y="190"/>
                  <a:pt x="1890" y="191"/>
                  <a:pt x="1890" y="193"/>
                </a:cubicBezTo>
                <a:close/>
                <a:moveTo>
                  <a:pt x="1838" y="210"/>
                </a:moveTo>
                <a:cubicBezTo>
                  <a:pt x="1837" y="210"/>
                  <a:pt x="1849" y="215"/>
                  <a:pt x="1847" y="210"/>
                </a:cubicBezTo>
                <a:cubicBezTo>
                  <a:pt x="1838" y="207"/>
                  <a:pt x="1851" y="208"/>
                  <a:pt x="1850" y="202"/>
                </a:cubicBezTo>
                <a:cubicBezTo>
                  <a:pt x="1844" y="201"/>
                  <a:pt x="1837" y="201"/>
                  <a:pt x="1830" y="202"/>
                </a:cubicBezTo>
                <a:cubicBezTo>
                  <a:pt x="1832" y="211"/>
                  <a:pt x="1820" y="206"/>
                  <a:pt x="1819" y="210"/>
                </a:cubicBezTo>
                <a:cubicBezTo>
                  <a:pt x="1824" y="210"/>
                  <a:pt x="1828" y="211"/>
                  <a:pt x="1832" y="212"/>
                </a:cubicBezTo>
                <a:cubicBezTo>
                  <a:pt x="1831" y="209"/>
                  <a:pt x="1835" y="205"/>
                  <a:pt x="1835" y="209"/>
                </a:cubicBezTo>
                <a:cubicBezTo>
                  <a:pt x="1830" y="213"/>
                  <a:pt x="1838" y="210"/>
                  <a:pt x="1838" y="210"/>
                </a:cubicBezTo>
                <a:close/>
                <a:moveTo>
                  <a:pt x="2018" y="372"/>
                </a:moveTo>
                <a:cubicBezTo>
                  <a:pt x="2011" y="371"/>
                  <a:pt x="2004" y="373"/>
                  <a:pt x="1998" y="374"/>
                </a:cubicBezTo>
                <a:cubicBezTo>
                  <a:pt x="1994" y="374"/>
                  <a:pt x="1989" y="372"/>
                  <a:pt x="1987" y="375"/>
                </a:cubicBezTo>
                <a:cubicBezTo>
                  <a:pt x="1992" y="379"/>
                  <a:pt x="2007" y="370"/>
                  <a:pt x="2011" y="377"/>
                </a:cubicBezTo>
                <a:cubicBezTo>
                  <a:pt x="2009" y="377"/>
                  <a:pt x="2008" y="379"/>
                  <a:pt x="2008" y="380"/>
                </a:cubicBezTo>
                <a:cubicBezTo>
                  <a:pt x="2013" y="379"/>
                  <a:pt x="2014" y="381"/>
                  <a:pt x="2016" y="383"/>
                </a:cubicBezTo>
                <a:cubicBezTo>
                  <a:pt x="2017" y="377"/>
                  <a:pt x="2024" y="381"/>
                  <a:pt x="2029" y="380"/>
                </a:cubicBezTo>
                <a:cubicBezTo>
                  <a:pt x="2031" y="379"/>
                  <a:pt x="2032" y="378"/>
                  <a:pt x="2034" y="377"/>
                </a:cubicBezTo>
                <a:cubicBezTo>
                  <a:pt x="2036" y="376"/>
                  <a:pt x="2038" y="375"/>
                  <a:pt x="2039" y="374"/>
                </a:cubicBezTo>
                <a:cubicBezTo>
                  <a:pt x="2031" y="375"/>
                  <a:pt x="2021" y="371"/>
                  <a:pt x="2016" y="378"/>
                </a:cubicBezTo>
                <a:cubicBezTo>
                  <a:pt x="2016" y="376"/>
                  <a:pt x="2013" y="377"/>
                  <a:pt x="2013" y="375"/>
                </a:cubicBezTo>
                <a:cubicBezTo>
                  <a:pt x="2015" y="375"/>
                  <a:pt x="2018" y="375"/>
                  <a:pt x="2018" y="372"/>
                </a:cubicBezTo>
                <a:close/>
                <a:moveTo>
                  <a:pt x="182" y="472"/>
                </a:moveTo>
                <a:cubicBezTo>
                  <a:pt x="177" y="472"/>
                  <a:pt x="173" y="471"/>
                  <a:pt x="169" y="472"/>
                </a:cubicBezTo>
                <a:cubicBezTo>
                  <a:pt x="167" y="472"/>
                  <a:pt x="168" y="473"/>
                  <a:pt x="167" y="474"/>
                </a:cubicBezTo>
                <a:cubicBezTo>
                  <a:pt x="163" y="475"/>
                  <a:pt x="157" y="471"/>
                  <a:pt x="157" y="477"/>
                </a:cubicBezTo>
                <a:cubicBezTo>
                  <a:pt x="165" y="476"/>
                  <a:pt x="164" y="478"/>
                  <a:pt x="161" y="482"/>
                </a:cubicBezTo>
                <a:cubicBezTo>
                  <a:pt x="171" y="482"/>
                  <a:pt x="181" y="478"/>
                  <a:pt x="190" y="477"/>
                </a:cubicBezTo>
                <a:cubicBezTo>
                  <a:pt x="195" y="476"/>
                  <a:pt x="199" y="479"/>
                  <a:pt x="203" y="475"/>
                </a:cubicBezTo>
                <a:cubicBezTo>
                  <a:pt x="200" y="476"/>
                  <a:pt x="196" y="472"/>
                  <a:pt x="199" y="472"/>
                </a:cubicBezTo>
                <a:cubicBezTo>
                  <a:pt x="206" y="473"/>
                  <a:pt x="205" y="473"/>
                  <a:pt x="208" y="472"/>
                </a:cubicBezTo>
                <a:cubicBezTo>
                  <a:pt x="211" y="471"/>
                  <a:pt x="217" y="474"/>
                  <a:pt x="217" y="470"/>
                </a:cubicBezTo>
                <a:cubicBezTo>
                  <a:pt x="207" y="467"/>
                  <a:pt x="194" y="471"/>
                  <a:pt x="182" y="472"/>
                </a:cubicBezTo>
                <a:close/>
                <a:moveTo>
                  <a:pt x="180" y="475"/>
                </a:moveTo>
                <a:cubicBezTo>
                  <a:pt x="178" y="480"/>
                  <a:pt x="173" y="476"/>
                  <a:pt x="166" y="478"/>
                </a:cubicBezTo>
                <a:cubicBezTo>
                  <a:pt x="169" y="473"/>
                  <a:pt x="173" y="475"/>
                  <a:pt x="180" y="475"/>
                </a:cubicBezTo>
                <a:close/>
                <a:moveTo>
                  <a:pt x="53" y="781"/>
                </a:moveTo>
                <a:cubicBezTo>
                  <a:pt x="56" y="786"/>
                  <a:pt x="50" y="788"/>
                  <a:pt x="49" y="784"/>
                </a:cubicBezTo>
                <a:cubicBezTo>
                  <a:pt x="50" y="784"/>
                  <a:pt x="52" y="784"/>
                  <a:pt x="52" y="783"/>
                </a:cubicBezTo>
                <a:cubicBezTo>
                  <a:pt x="47" y="783"/>
                  <a:pt x="42" y="784"/>
                  <a:pt x="43" y="789"/>
                </a:cubicBezTo>
                <a:cubicBezTo>
                  <a:pt x="47" y="788"/>
                  <a:pt x="52" y="789"/>
                  <a:pt x="57" y="791"/>
                </a:cubicBezTo>
                <a:cubicBezTo>
                  <a:pt x="57" y="788"/>
                  <a:pt x="57" y="785"/>
                  <a:pt x="60" y="786"/>
                </a:cubicBezTo>
                <a:cubicBezTo>
                  <a:pt x="58" y="791"/>
                  <a:pt x="61" y="792"/>
                  <a:pt x="67" y="792"/>
                </a:cubicBezTo>
                <a:cubicBezTo>
                  <a:pt x="69" y="787"/>
                  <a:pt x="61" y="791"/>
                  <a:pt x="62" y="788"/>
                </a:cubicBezTo>
                <a:cubicBezTo>
                  <a:pt x="66" y="785"/>
                  <a:pt x="64" y="780"/>
                  <a:pt x="60" y="778"/>
                </a:cubicBezTo>
                <a:cubicBezTo>
                  <a:pt x="59" y="780"/>
                  <a:pt x="56" y="781"/>
                  <a:pt x="53" y="781"/>
                </a:cubicBezTo>
                <a:close/>
                <a:moveTo>
                  <a:pt x="396" y="1433"/>
                </a:moveTo>
                <a:cubicBezTo>
                  <a:pt x="390" y="1435"/>
                  <a:pt x="389" y="1422"/>
                  <a:pt x="385" y="1427"/>
                </a:cubicBezTo>
                <a:cubicBezTo>
                  <a:pt x="386" y="1426"/>
                  <a:pt x="386" y="1429"/>
                  <a:pt x="385" y="1428"/>
                </a:cubicBezTo>
                <a:cubicBezTo>
                  <a:pt x="384" y="1428"/>
                  <a:pt x="384" y="1425"/>
                  <a:pt x="383" y="1425"/>
                </a:cubicBezTo>
                <a:cubicBezTo>
                  <a:pt x="381" y="1424"/>
                  <a:pt x="380" y="1427"/>
                  <a:pt x="377" y="1427"/>
                </a:cubicBezTo>
                <a:cubicBezTo>
                  <a:pt x="377" y="1429"/>
                  <a:pt x="377" y="1432"/>
                  <a:pt x="377" y="1435"/>
                </a:cubicBezTo>
                <a:cubicBezTo>
                  <a:pt x="375" y="1433"/>
                  <a:pt x="372" y="1433"/>
                  <a:pt x="371" y="1436"/>
                </a:cubicBezTo>
                <a:cubicBezTo>
                  <a:pt x="375" y="1436"/>
                  <a:pt x="378" y="1437"/>
                  <a:pt x="379" y="1439"/>
                </a:cubicBezTo>
                <a:cubicBezTo>
                  <a:pt x="379" y="1441"/>
                  <a:pt x="376" y="1441"/>
                  <a:pt x="376" y="1443"/>
                </a:cubicBezTo>
                <a:cubicBezTo>
                  <a:pt x="377" y="1443"/>
                  <a:pt x="378" y="1444"/>
                  <a:pt x="376" y="1444"/>
                </a:cubicBezTo>
                <a:cubicBezTo>
                  <a:pt x="372" y="1441"/>
                  <a:pt x="369" y="1446"/>
                  <a:pt x="365" y="1441"/>
                </a:cubicBezTo>
                <a:cubicBezTo>
                  <a:pt x="366" y="1444"/>
                  <a:pt x="364" y="1445"/>
                  <a:pt x="361" y="1444"/>
                </a:cubicBezTo>
                <a:cubicBezTo>
                  <a:pt x="358" y="1440"/>
                  <a:pt x="361" y="1442"/>
                  <a:pt x="362" y="1439"/>
                </a:cubicBezTo>
                <a:cubicBezTo>
                  <a:pt x="358" y="1439"/>
                  <a:pt x="355" y="1436"/>
                  <a:pt x="354" y="1441"/>
                </a:cubicBezTo>
                <a:cubicBezTo>
                  <a:pt x="362" y="1442"/>
                  <a:pt x="351" y="1443"/>
                  <a:pt x="352" y="1446"/>
                </a:cubicBezTo>
                <a:cubicBezTo>
                  <a:pt x="358" y="1446"/>
                  <a:pt x="365" y="1445"/>
                  <a:pt x="369" y="1449"/>
                </a:cubicBezTo>
                <a:cubicBezTo>
                  <a:pt x="366" y="1449"/>
                  <a:pt x="365" y="1452"/>
                  <a:pt x="366" y="1455"/>
                </a:cubicBezTo>
                <a:cubicBezTo>
                  <a:pt x="367" y="1456"/>
                  <a:pt x="368" y="1457"/>
                  <a:pt x="368" y="1458"/>
                </a:cubicBezTo>
                <a:cubicBezTo>
                  <a:pt x="370" y="1458"/>
                  <a:pt x="373" y="1458"/>
                  <a:pt x="375" y="1458"/>
                </a:cubicBezTo>
                <a:cubicBezTo>
                  <a:pt x="377" y="1453"/>
                  <a:pt x="375" y="1454"/>
                  <a:pt x="375" y="1447"/>
                </a:cubicBezTo>
                <a:cubicBezTo>
                  <a:pt x="379" y="1447"/>
                  <a:pt x="385" y="1446"/>
                  <a:pt x="387" y="1449"/>
                </a:cubicBezTo>
                <a:cubicBezTo>
                  <a:pt x="388" y="1447"/>
                  <a:pt x="390" y="1446"/>
                  <a:pt x="393" y="1446"/>
                </a:cubicBezTo>
                <a:cubicBezTo>
                  <a:pt x="391" y="1439"/>
                  <a:pt x="393" y="1438"/>
                  <a:pt x="398" y="1441"/>
                </a:cubicBezTo>
                <a:cubicBezTo>
                  <a:pt x="398" y="1437"/>
                  <a:pt x="395" y="1438"/>
                  <a:pt x="396" y="1433"/>
                </a:cubicBezTo>
                <a:close/>
                <a:moveTo>
                  <a:pt x="1510" y="1454"/>
                </a:moveTo>
                <a:cubicBezTo>
                  <a:pt x="1512" y="1454"/>
                  <a:pt x="1512" y="1454"/>
                  <a:pt x="1512" y="1455"/>
                </a:cubicBezTo>
                <a:cubicBezTo>
                  <a:pt x="1513" y="1459"/>
                  <a:pt x="1514" y="1462"/>
                  <a:pt x="1515" y="1465"/>
                </a:cubicBezTo>
                <a:cubicBezTo>
                  <a:pt x="1512" y="1472"/>
                  <a:pt x="1512" y="1486"/>
                  <a:pt x="1521" y="1487"/>
                </a:cubicBezTo>
                <a:cubicBezTo>
                  <a:pt x="1523" y="1482"/>
                  <a:pt x="1521" y="1475"/>
                  <a:pt x="1521" y="1465"/>
                </a:cubicBezTo>
                <a:cubicBezTo>
                  <a:pt x="1524" y="1465"/>
                  <a:pt x="1526" y="1464"/>
                  <a:pt x="1527" y="1462"/>
                </a:cubicBezTo>
                <a:cubicBezTo>
                  <a:pt x="1523" y="1462"/>
                  <a:pt x="1525" y="1457"/>
                  <a:pt x="1524" y="1455"/>
                </a:cubicBezTo>
                <a:cubicBezTo>
                  <a:pt x="1523" y="1454"/>
                  <a:pt x="1519" y="1451"/>
                  <a:pt x="1518" y="1450"/>
                </a:cubicBezTo>
                <a:cubicBezTo>
                  <a:pt x="1518" y="1450"/>
                  <a:pt x="1519" y="1448"/>
                  <a:pt x="1518" y="1447"/>
                </a:cubicBezTo>
                <a:cubicBezTo>
                  <a:pt x="1517" y="1446"/>
                  <a:pt x="1516" y="1445"/>
                  <a:pt x="1515" y="1444"/>
                </a:cubicBezTo>
                <a:cubicBezTo>
                  <a:pt x="1514" y="1436"/>
                  <a:pt x="1520" y="1430"/>
                  <a:pt x="1513" y="1428"/>
                </a:cubicBezTo>
                <a:cubicBezTo>
                  <a:pt x="1514" y="1434"/>
                  <a:pt x="1512" y="1446"/>
                  <a:pt x="1510" y="1454"/>
                </a:cubicBezTo>
                <a:close/>
                <a:moveTo>
                  <a:pt x="655" y="1485"/>
                </a:moveTo>
                <a:cubicBezTo>
                  <a:pt x="654" y="1480"/>
                  <a:pt x="659" y="1474"/>
                  <a:pt x="656" y="1471"/>
                </a:cubicBezTo>
                <a:cubicBezTo>
                  <a:pt x="654" y="1471"/>
                  <a:pt x="652" y="1471"/>
                  <a:pt x="650" y="1471"/>
                </a:cubicBezTo>
                <a:cubicBezTo>
                  <a:pt x="650" y="1478"/>
                  <a:pt x="649" y="1484"/>
                  <a:pt x="655" y="1485"/>
                </a:cubicBezTo>
                <a:close/>
                <a:moveTo>
                  <a:pt x="305" y="1482"/>
                </a:moveTo>
                <a:cubicBezTo>
                  <a:pt x="302" y="1479"/>
                  <a:pt x="298" y="1482"/>
                  <a:pt x="296" y="1482"/>
                </a:cubicBezTo>
                <a:cubicBezTo>
                  <a:pt x="296" y="1482"/>
                  <a:pt x="295" y="1479"/>
                  <a:pt x="294" y="1479"/>
                </a:cubicBezTo>
                <a:cubicBezTo>
                  <a:pt x="292" y="1479"/>
                  <a:pt x="292" y="1481"/>
                  <a:pt x="291" y="1482"/>
                </a:cubicBezTo>
                <a:cubicBezTo>
                  <a:pt x="293" y="1482"/>
                  <a:pt x="295" y="1483"/>
                  <a:pt x="294" y="1485"/>
                </a:cubicBezTo>
                <a:cubicBezTo>
                  <a:pt x="298" y="1485"/>
                  <a:pt x="299" y="1483"/>
                  <a:pt x="304" y="1484"/>
                </a:cubicBezTo>
                <a:cubicBezTo>
                  <a:pt x="305" y="1487"/>
                  <a:pt x="306" y="1490"/>
                  <a:pt x="307" y="1493"/>
                </a:cubicBezTo>
                <a:cubicBezTo>
                  <a:pt x="310" y="1493"/>
                  <a:pt x="312" y="1493"/>
                  <a:pt x="315" y="1493"/>
                </a:cubicBezTo>
                <a:cubicBezTo>
                  <a:pt x="316" y="1488"/>
                  <a:pt x="310" y="1490"/>
                  <a:pt x="311" y="1485"/>
                </a:cubicBezTo>
                <a:cubicBezTo>
                  <a:pt x="315" y="1480"/>
                  <a:pt x="323" y="1485"/>
                  <a:pt x="330" y="1485"/>
                </a:cubicBezTo>
                <a:cubicBezTo>
                  <a:pt x="330" y="1480"/>
                  <a:pt x="321" y="1483"/>
                  <a:pt x="326" y="1477"/>
                </a:cubicBezTo>
                <a:cubicBezTo>
                  <a:pt x="321" y="1475"/>
                  <a:pt x="310" y="1482"/>
                  <a:pt x="314" y="1476"/>
                </a:cubicBezTo>
                <a:cubicBezTo>
                  <a:pt x="311" y="1476"/>
                  <a:pt x="308" y="1476"/>
                  <a:pt x="305" y="1476"/>
                </a:cubicBezTo>
                <a:cubicBezTo>
                  <a:pt x="305" y="1478"/>
                  <a:pt x="305" y="1480"/>
                  <a:pt x="305" y="1482"/>
                </a:cubicBezTo>
                <a:close/>
                <a:moveTo>
                  <a:pt x="471" y="1485"/>
                </a:moveTo>
                <a:cubicBezTo>
                  <a:pt x="471" y="1492"/>
                  <a:pt x="472" y="1501"/>
                  <a:pt x="476" y="1501"/>
                </a:cubicBezTo>
                <a:cubicBezTo>
                  <a:pt x="478" y="1501"/>
                  <a:pt x="477" y="1502"/>
                  <a:pt x="477" y="1503"/>
                </a:cubicBezTo>
                <a:cubicBezTo>
                  <a:pt x="480" y="1504"/>
                  <a:pt x="482" y="1507"/>
                  <a:pt x="484" y="1506"/>
                </a:cubicBezTo>
                <a:cubicBezTo>
                  <a:pt x="484" y="1502"/>
                  <a:pt x="481" y="1501"/>
                  <a:pt x="482" y="1496"/>
                </a:cubicBezTo>
                <a:cubicBezTo>
                  <a:pt x="482" y="1493"/>
                  <a:pt x="486" y="1494"/>
                  <a:pt x="485" y="1490"/>
                </a:cubicBezTo>
                <a:cubicBezTo>
                  <a:pt x="481" y="1489"/>
                  <a:pt x="482" y="1480"/>
                  <a:pt x="477" y="1481"/>
                </a:cubicBezTo>
                <a:cubicBezTo>
                  <a:pt x="478" y="1486"/>
                  <a:pt x="475" y="1486"/>
                  <a:pt x="471" y="1485"/>
                </a:cubicBezTo>
                <a:close/>
                <a:moveTo>
                  <a:pt x="377" y="1533"/>
                </a:moveTo>
                <a:cubicBezTo>
                  <a:pt x="375" y="1529"/>
                  <a:pt x="380" y="1530"/>
                  <a:pt x="379" y="1527"/>
                </a:cubicBezTo>
                <a:cubicBezTo>
                  <a:pt x="375" y="1527"/>
                  <a:pt x="371" y="1527"/>
                  <a:pt x="367" y="1527"/>
                </a:cubicBezTo>
                <a:cubicBezTo>
                  <a:pt x="366" y="1533"/>
                  <a:pt x="371" y="1533"/>
                  <a:pt x="377" y="1533"/>
                </a:cubicBezTo>
                <a:close/>
                <a:moveTo>
                  <a:pt x="1878" y="1527"/>
                </a:moveTo>
                <a:cubicBezTo>
                  <a:pt x="1875" y="1531"/>
                  <a:pt x="1872" y="1536"/>
                  <a:pt x="1864" y="1535"/>
                </a:cubicBezTo>
                <a:cubicBezTo>
                  <a:pt x="1864" y="1537"/>
                  <a:pt x="1863" y="1539"/>
                  <a:pt x="1863" y="1541"/>
                </a:cubicBezTo>
                <a:cubicBezTo>
                  <a:pt x="1867" y="1541"/>
                  <a:pt x="1871" y="1541"/>
                  <a:pt x="1873" y="1539"/>
                </a:cubicBezTo>
                <a:cubicBezTo>
                  <a:pt x="1875" y="1539"/>
                  <a:pt x="1877" y="1540"/>
                  <a:pt x="1877" y="1538"/>
                </a:cubicBezTo>
                <a:cubicBezTo>
                  <a:pt x="1875" y="1538"/>
                  <a:pt x="1873" y="1536"/>
                  <a:pt x="1873" y="1535"/>
                </a:cubicBezTo>
                <a:cubicBezTo>
                  <a:pt x="1875" y="1532"/>
                  <a:pt x="1880" y="1533"/>
                  <a:pt x="1884" y="1533"/>
                </a:cubicBezTo>
                <a:cubicBezTo>
                  <a:pt x="1884" y="1529"/>
                  <a:pt x="1882" y="1527"/>
                  <a:pt x="1878" y="1527"/>
                </a:cubicBezTo>
                <a:close/>
                <a:moveTo>
                  <a:pt x="460" y="1581"/>
                </a:moveTo>
                <a:cubicBezTo>
                  <a:pt x="465" y="1582"/>
                  <a:pt x="463" y="1576"/>
                  <a:pt x="466" y="1576"/>
                </a:cubicBezTo>
                <a:cubicBezTo>
                  <a:pt x="467" y="1575"/>
                  <a:pt x="469" y="1576"/>
                  <a:pt x="469" y="1574"/>
                </a:cubicBezTo>
                <a:cubicBezTo>
                  <a:pt x="467" y="1574"/>
                  <a:pt x="465" y="1574"/>
                  <a:pt x="466" y="1571"/>
                </a:cubicBezTo>
                <a:cubicBezTo>
                  <a:pt x="461" y="1572"/>
                  <a:pt x="460" y="1569"/>
                  <a:pt x="457" y="1569"/>
                </a:cubicBezTo>
                <a:cubicBezTo>
                  <a:pt x="457" y="1574"/>
                  <a:pt x="459" y="1577"/>
                  <a:pt x="460" y="1581"/>
                </a:cubicBezTo>
                <a:close/>
                <a:moveTo>
                  <a:pt x="891" y="1574"/>
                </a:moveTo>
                <a:cubicBezTo>
                  <a:pt x="889" y="1572"/>
                  <a:pt x="887" y="1570"/>
                  <a:pt x="883" y="1569"/>
                </a:cubicBezTo>
                <a:cubicBezTo>
                  <a:pt x="881" y="1570"/>
                  <a:pt x="880" y="1572"/>
                  <a:pt x="877" y="1571"/>
                </a:cubicBezTo>
                <a:cubicBezTo>
                  <a:pt x="877" y="1573"/>
                  <a:pt x="875" y="1573"/>
                  <a:pt x="875" y="1576"/>
                </a:cubicBezTo>
                <a:cubicBezTo>
                  <a:pt x="873" y="1575"/>
                  <a:pt x="873" y="1583"/>
                  <a:pt x="876" y="1582"/>
                </a:cubicBezTo>
                <a:cubicBezTo>
                  <a:pt x="877" y="1580"/>
                  <a:pt x="877" y="1575"/>
                  <a:pt x="882" y="1576"/>
                </a:cubicBezTo>
                <a:cubicBezTo>
                  <a:pt x="886" y="1576"/>
                  <a:pt x="885" y="1581"/>
                  <a:pt x="885" y="1585"/>
                </a:cubicBezTo>
                <a:cubicBezTo>
                  <a:pt x="883" y="1586"/>
                  <a:pt x="873" y="1587"/>
                  <a:pt x="877" y="1588"/>
                </a:cubicBezTo>
                <a:cubicBezTo>
                  <a:pt x="883" y="1587"/>
                  <a:pt x="884" y="1591"/>
                  <a:pt x="890" y="1590"/>
                </a:cubicBezTo>
                <a:cubicBezTo>
                  <a:pt x="889" y="1588"/>
                  <a:pt x="892" y="1589"/>
                  <a:pt x="893" y="1588"/>
                </a:cubicBezTo>
                <a:cubicBezTo>
                  <a:pt x="893" y="1588"/>
                  <a:pt x="892" y="1586"/>
                  <a:pt x="893" y="1585"/>
                </a:cubicBezTo>
                <a:cubicBezTo>
                  <a:pt x="893" y="1582"/>
                  <a:pt x="897" y="1582"/>
                  <a:pt x="899" y="1581"/>
                </a:cubicBezTo>
                <a:cubicBezTo>
                  <a:pt x="899" y="1582"/>
                  <a:pt x="899" y="1584"/>
                  <a:pt x="902" y="1584"/>
                </a:cubicBezTo>
                <a:cubicBezTo>
                  <a:pt x="905" y="1578"/>
                  <a:pt x="901" y="1575"/>
                  <a:pt x="898" y="1571"/>
                </a:cubicBezTo>
                <a:cubicBezTo>
                  <a:pt x="894" y="1570"/>
                  <a:pt x="896" y="1575"/>
                  <a:pt x="891" y="1574"/>
                </a:cubicBezTo>
                <a:close/>
                <a:moveTo>
                  <a:pt x="768" y="1574"/>
                </a:moveTo>
                <a:cubicBezTo>
                  <a:pt x="763" y="1578"/>
                  <a:pt x="766" y="1589"/>
                  <a:pt x="756" y="1587"/>
                </a:cubicBezTo>
                <a:cubicBezTo>
                  <a:pt x="754" y="1588"/>
                  <a:pt x="756" y="1593"/>
                  <a:pt x="753" y="1593"/>
                </a:cubicBezTo>
                <a:cubicBezTo>
                  <a:pt x="751" y="1593"/>
                  <a:pt x="750" y="1593"/>
                  <a:pt x="748" y="1593"/>
                </a:cubicBezTo>
                <a:cubicBezTo>
                  <a:pt x="746" y="1593"/>
                  <a:pt x="744" y="1594"/>
                  <a:pt x="747" y="1595"/>
                </a:cubicBezTo>
                <a:cubicBezTo>
                  <a:pt x="758" y="1595"/>
                  <a:pt x="762" y="1594"/>
                  <a:pt x="771" y="1595"/>
                </a:cubicBezTo>
                <a:cubicBezTo>
                  <a:pt x="773" y="1592"/>
                  <a:pt x="775" y="1590"/>
                  <a:pt x="776" y="1587"/>
                </a:cubicBezTo>
                <a:cubicBezTo>
                  <a:pt x="773" y="1587"/>
                  <a:pt x="772" y="1585"/>
                  <a:pt x="772" y="1582"/>
                </a:cubicBezTo>
                <a:cubicBezTo>
                  <a:pt x="773" y="1578"/>
                  <a:pt x="778" y="1580"/>
                  <a:pt x="779" y="1576"/>
                </a:cubicBezTo>
                <a:cubicBezTo>
                  <a:pt x="774" y="1577"/>
                  <a:pt x="773" y="1573"/>
                  <a:pt x="768" y="1574"/>
                </a:cubicBezTo>
                <a:close/>
                <a:moveTo>
                  <a:pt x="1033" y="1606"/>
                </a:moveTo>
                <a:cubicBezTo>
                  <a:pt x="1036" y="1606"/>
                  <a:pt x="1039" y="1606"/>
                  <a:pt x="1040" y="1604"/>
                </a:cubicBezTo>
                <a:cubicBezTo>
                  <a:pt x="1040" y="1606"/>
                  <a:pt x="1045" y="1606"/>
                  <a:pt x="1045" y="1604"/>
                </a:cubicBezTo>
                <a:cubicBezTo>
                  <a:pt x="1037" y="1605"/>
                  <a:pt x="1042" y="1592"/>
                  <a:pt x="1034" y="1592"/>
                </a:cubicBezTo>
                <a:cubicBezTo>
                  <a:pt x="1032" y="1594"/>
                  <a:pt x="1033" y="1601"/>
                  <a:pt x="1033" y="160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7" name="Freeform 963"/>
          <p:cNvSpPr/>
          <p:nvPr/>
        </p:nvSpPr>
        <p:spPr bwMode="auto">
          <a:xfrm>
            <a:off x="808110" y="2278200"/>
            <a:ext cx="566600" cy="704736"/>
          </a:xfrm>
          <a:custGeom>
            <a:avLst/>
            <a:gdLst>
              <a:gd name="T0" fmla="*/ 0 w 260"/>
              <a:gd name="T1" fmla="*/ 2 h 357"/>
              <a:gd name="T2" fmla="*/ 0 w 260"/>
              <a:gd name="T3" fmla="*/ 21 h 357"/>
              <a:gd name="T4" fmla="*/ 5 w 260"/>
              <a:gd name="T5" fmla="*/ 54 h 357"/>
              <a:gd name="T6" fmla="*/ 19 w 260"/>
              <a:gd name="T7" fmla="*/ 123 h 357"/>
              <a:gd name="T8" fmla="*/ 40 w 260"/>
              <a:gd name="T9" fmla="*/ 201 h 357"/>
              <a:gd name="T10" fmla="*/ 57 w 260"/>
              <a:gd name="T11" fmla="*/ 270 h 357"/>
              <a:gd name="T12" fmla="*/ 81 w 260"/>
              <a:gd name="T13" fmla="*/ 357 h 357"/>
              <a:gd name="T14" fmla="*/ 204 w 260"/>
              <a:gd name="T15" fmla="*/ 355 h 357"/>
              <a:gd name="T16" fmla="*/ 208 w 260"/>
              <a:gd name="T17" fmla="*/ 322 h 357"/>
              <a:gd name="T18" fmla="*/ 222 w 260"/>
              <a:gd name="T19" fmla="*/ 246 h 357"/>
              <a:gd name="T20" fmla="*/ 239 w 260"/>
              <a:gd name="T21" fmla="*/ 151 h 357"/>
              <a:gd name="T22" fmla="*/ 253 w 260"/>
              <a:gd name="T23" fmla="*/ 68 h 357"/>
              <a:gd name="T24" fmla="*/ 256 w 260"/>
              <a:gd name="T25" fmla="*/ 26 h 357"/>
              <a:gd name="T26" fmla="*/ 260 w 260"/>
              <a:gd name="T27" fmla="*/ 0 h 357"/>
              <a:gd name="T28" fmla="*/ 0 w 260"/>
              <a:gd name="T29" fmla="*/ 2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0" h="357">
                <a:moveTo>
                  <a:pt x="0" y="2"/>
                </a:moveTo>
                <a:lnTo>
                  <a:pt x="0" y="21"/>
                </a:lnTo>
                <a:lnTo>
                  <a:pt x="5" y="54"/>
                </a:lnTo>
                <a:lnTo>
                  <a:pt x="19" y="123"/>
                </a:lnTo>
                <a:lnTo>
                  <a:pt x="40" y="201"/>
                </a:lnTo>
                <a:lnTo>
                  <a:pt x="57" y="270"/>
                </a:lnTo>
                <a:lnTo>
                  <a:pt x="81" y="357"/>
                </a:lnTo>
                <a:lnTo>
                  <a:pt x="204" y="355"/>
                </a:lnTo>
                <a:lnTo>
                  <a:pt x="208" y="322"/>
                </a:lnTo>
                <a:lnTo>
                  <a:pt x="222" y="246"/>
                </a:lnTo>
                <a:lnTo>
                  <a:pt x="239" y="151"/>
                </a:lnTo>
                <a:lnTo>
                  <a:pt x="253" y="68"/>
                </a:lnTo>
                <a:lnTo>
                  <a:pt x="256" y="26"/>
                </a:lnTo>
                <a:lnTo>
                  <a:pt x="260" y="0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79" name="Freeform 966"/>
          <p:cNvSpPr/>
          <p:nvPr/>
        </p:nvSpPr>
        <p:spPr bwMode="auto">
          <a:xfrm>
            <a:off x="1032644" y="2990832"/>
            <a:ext cx="348794" cy="3864074"/>
          </a:xfrm>
          <a:custGeom>
            <a:avLst/>
            <a:gdLst>
              <a:gd name="T0" fmla="*/ 0 w 40"/>
              <a:gd name="T1" fmla="*/ 0 h 1190"/>
              <a:gd name="T2" fmla="*/ 0 w 40"/>
              <a:gd name="T3" fmla="*/ 12 h 1190"/>
              <a:gd name="T4" fmla="*/ 1 w 40"/>
              <a:gd name="T5" fmla="*/ 46 h 1190"/>
              <a:gd name="T6" fmla="*/ 3 w 40"/>
              <a:gd name="T7" fmla="*/ 104 h 1190"/>
              <a:gd name="T8" fmla="*/ 2 w 40"/>
              <a:gd name="T9" fmla="*/ 176 h 1190"/>
              <a:gd name="T10" fmla="*/ 3 w 40"/>
              <a:gd name="T11" fmla="*/ 240 h 1190"/>
              <a:gd name="T12" fmla="*/ 3 w 40"/>
              <a:gd name="T13" fmla="*/ 313 h 1190"/>
              <a:gd name="T14" fmla="*/ 7 w 40"/>
              <a:gd name="T15" fmla="*/ 382 h 1190"/>
              <a:gd name="T16" fmla="*/ 8 w 40"/>
              <a:gd name="T17" fmla="*/ 477 h 1190"/>
              <a:gd name="T18" fmla="*/ 8 w 40"/>
              <a:gd name="T19" fmla="*/ 553 h 1190"/>
              <a:gd name="T20" fmla="*/ 8 w 40"/>
              <a:gd name="T21" fmla="*/ 616 h 1190"/>
              <a:gd name="T22" fmla="*/ 8 w 40"/>
              <a:gd name="T23" fmla="*/ 675 h 1190"/>
              <a:gd name="T24" fmla="*/ 7 w 40"/>
              <a:gd name="T25" fmla="*/ 756 h 1190"/>
              <a:gd name="T26" fmla="*/ 8 w 40"/>
              <a:gd name="T27" fmla="*/ 831 h 1190"/>
              <a:gd name="T28" fmla="*/ 8 w 40"/>
              <a:gd name="T29" fmla="*/ 924 h 1190"/>
              <a:gd name="T30" fmla="*/ 9 w 40"/>
              <a:gd name="T31" fmla="*/ 1005 h 1190"/>
              <a:gd name="T32" fmla="*/ 11 w 40"/>
              <a:gd name="T33" fmla="*/ 1079 h 1190"/>
              <a:gd name="T34" fmla="*/ 11 w 40"/>
              <a:gd name="T35" fmla="*/ 1137 h 1190"/>
              <a:gd name="T36" fmla="*/ 12 w 40"/>
              <a:gd name="T37" fmla="*/ 1189 h 1190"/>
              <a:gd name="T38" fmla="*/ 26 w 40"/>
              <a:gd name="T39" fmla="*/ 1189 h 1190"/>
              <a:gd name="T40" fmla="*/ 39 w 40"/>
              <a:gd name="T41" fmla="*/ 1189 h 1190"/>
              <a:gd name="T42" fmla="*/ 39 w 40"/>
              <a:gd name="T43" fmla="*/ 1184 h 1190"/>
              <a:gd name="T44" fmla="*/ 37 w 40"/>
              <a:gd name="T45" fmla="*/ 1144 h 1190"/>
              <a:gd name="T46" fmla="*/ 34 w 40"/>
              <a:gd name="T47" fmla="*/ 1059 h 1190"/>
              <a:gd name="T48" fmla="*/ 33 w 40"/>
              <a:gd name="T49" fmla="*/ 999 h 1190"/>
              <a:gd name="T50" fmla="*/ 30 w 40"/>
              <a:gd name="T51" fmla="*/ 901 h 1190"/>
              <a:gd name="T52" fmla="*/ 31 w 40"/>
              <a:gd name="T53" fmla="*/ 829 h 1190"/>
              <a:gd name="T54" fmla="*/ 31 w 40"/>
              <a:gd name="T55" fmla="*/ 767 h 1190"/>
              <a:gd name="T56" fmla="*/ 31 w 40"/>
              <a:gd name="T57" fmla="*/ 698 h 1190"/>
              <a:gd name="T58" fmla="*/ 31 w 40"/>
              <a:gd name="T59" fmla="*/ 630 h 1190"/>
              <a:gd name="T60" fmla="*/ 29 w 40"/>
              <a:gd name="T61" fmla="*/ 520 h 1190"/>
              <a:gd name="T62" fmla="*/ 31 w 40"/>
              <a:gd name="T63" fmla="*/ 455 h 1190"/>
              <a:gd name="T64" fmla="*/ 28 w 40"/>
              <a:gd name="T65" fmla="*/ 380 h 1190"/>
              <a:gd name="T66" fmla="*/ 26 w 40"/>
              <a:gd name="T67" fmla="*/ 314 h 1190"/>
              <a:gd name="T68" fmla="*/ 25 w 40"/>
              <a:gd name="T69" fmla="*/ 233 h 1190"/>
              <a:gd name="T70" fmla="*/ 24 w 40"/>
              <a:gd name="T71" fmla="*/ 190 h 1190"/>
              <a:gd name="T72" fmla="*/ 23 w 40"/>
              <a:gd name="T73" fmla="*/ 130 h 1190"/>
              <a:gd name="T74" fmla="*/ 26 w 40"/>
              <a:gd name="T75" fmla="*/ 62 h 1190"/>
              <a:gd name="T76" fmla="*/ 26 w 40"/>
              <a:gd name="T77" fmla="*/ 44 h 1190"/>
              <a:gd name="T78" fmla="*/ 24 w 40"/>
              <a:gd name="T79" fmla="*/ 27 h 1190"/>
              <a:gd name="T80" fmla="*/ 24 w 40"/>
              <a:gd name="T81" fmla="*/ 2 h 1190"/>
              <a:gd name="T82" fmla="*/ 0 w 40"/>
              <a:gd name="T83" fmla="*/ 0 h 1190"/>
              <a:gd name="connsiteX0" fmla="*/ 447 w 10308"/>
              <a:gd name="connsiteY0" fmla="*/ 0 h 9992"/>
              <a:gd name="connsiteX1" fmla="*/ 447 w 10308"/>
              <a:gd name="connsiteY1" fmla="*/ 101 h 9992"/>
              <a:gd name="connsiteX2" fmla="*/ 697 w 10308"/>
              <a:gd name="connsiteY2" fmla="*/ 387 h 9992"/>
              <a:gd name="connsiteX3" fmla="*/ 41 w 10308"/>
              <a:gd name="connsiteY3" fmla="*/ 841 h 9992"/>
              <a:gd name="connsiteX4" fmla="*/ 947 w 10308"/>
              <a:gd name="connsiteY4" fmla="*/ 1479 h 9992"/>
              <a:gd name="connsiteX5" fmla="*/ 1197 w 10308"/>
              <a:gd name="connsiteY5" fmla="*/ 2017 h 9992"/>
              <a:gd name="connsiteX6" fmla="*/ 1197 w 10308"/>
              <a:gd name="connsiteY6" fmla="*/ 2630 h 9992"/>
              <a:gd name="connsiteX7" fmla="*/ 2197 w 10308"/>
              <a:gd name="connsiteY7" fmla="*/ 3210 h 9992"/>
              <a:gd name="connsiteX8" fmla="*/ 2447 w 10308"/>
              <a:gd name="connsiteY8" fmla="*/ 4008 h 9992"/>
              <a:gd name="connsiteX9" fmla="*/ 2447 w 10308"/>
              <a:gd name="connsiteY9" fmla="*/ 4647 h 9992"/>
              <a:gd name="connsiteX10" fmla="*/ 2447 w 10308"/>
              <a:gd name="connsiteY10" fmla="*/ 5176 h 9992"/>
              <a:gd name="connsiteX11" fmla="*/ 2447 w 10308"/>
              <a:gd name="connsiteY11" fmla="*/ 5672 h 9992"/>
              <a:gd name="connsiteX12" fmla="*/ 2197 w 10308"/>
              <a:gd name="connsiteY12" fmla="*/ 6353 h 9992"/>
              <a:gd name="connsiteX13" fmla="*/ 2447 w 10308"/>
              <a:gd name="connsiteY13" fmla="*/ 6983 h 9992"/>
              <a:gd name="connsiteX14" fmla="*/ 2447 w 10308"/>
              <a:gd name="connsiteY14" fmla="*/ 7765 h 9992"/>
              <a:gd name="connsiteX15" fmla="*/ 2697 w 10308"/>
              <a:gd name="connsiteY15" fmla="*/ 8445 h 9992"/>
              <a:gd name="connsiteX16" fmla="*/ 3197 w 10308"/>
              <a:gd name="connsiteY16" fmla="*/ 9067 h 9992"/>
              <a:gd name="connsiteX17" fmla="*/ 3197 w 10308"/>
              <a:gd name="connsiteY17" fmla="*/ 9555 h 9992"/>
              <a:gd name="connsiteX18" fmla="*/ 3447 w 10308"/>
              <a:gd name="connsiteY18" fmla="*/ 9992 h 9992"/>
              <a:gd name="connsiteX19" fmla="*/ 6947 w 10308"/>
              <a:gd name="connsiteY19" fmla="*/ 9992 h 9992"/>
              <a:gd name="connsiteX20" fmla="*/ 10197 w 10308"/>
              <a:gd name="connsiteY20" fmla="*/ 9992 h 9992"/>
              <a:gd name="connsiteX21" fmla="*/ 10197 w 10308"/>
              <a:gd name="connsiteY21" fmla="*/ 9950 h 9992"/>
              <a:gd name="connsiteX22" fmla="*/ 9697 w 10308"/>
              <a:gd name="connsiteY22" fmla="*/ 9613 h 9992"/>
              <a:gd name="connsiteX23" fmla="*/ 8947 w 10308"/>
              <a:gd name="connsiteY23" fmla="*/ 8899 h 9992"/>
              <a:gd name="connsiteX24" fmla="*/ 8697 w 10308"/>
              <a:gd name="connsiteY24" fmla="*/ 8395 h 9992"/>
              <a:gd name="connsiteX25" fmla="*/ 7947 w 10308"/>
              <a:gd name="connsiteY25" fmla="*/ 7571 h 9992"/>
              <a:gd name="connsiteX26" fmla="*/ 8197 w 10308"/>
              <a:gd name="connsiteY26" fmla="*/ 6966 h 9992"/>
              <a:gd name="connsiteX27" fmla="*/ 8197 w 10308"/>
              <a:gd name="connsiteY27" fmla="*/ 6445 h 9992"/>
              <a:gd name="connsiteX28" fmla="*/ 8197 w 10308"/>
              <a:gd name="connsiteY28" fmla="*/ 5866 h 9992"/>
              <a:gd name="connsiteX29" fmla="*/ 8197 w 10308"/>
              <a:gd name="connsiteY29" fmla="*/ 5294 h 9992"/>
              <a:gd name="connsiteX30" fmla="*/ 7697 w 10308"/>
              <a:gd name="connsiteY30" fmla="*/ 4370 h 9992"/>
              <a:gd name="connsiteX31" fmla="*/ 8197 w 10308"/>
              <a:gd name="connsiteY31" fmla="*/ 3824 h 9992"/>
              <a:gd name="connsiteX32" fmla="*/ 7447 w 10308"/>
              <a:gd name="connsiteY32" fmla="*/ 3193 h 9992"/>
              <a:gd name="connsiteX33" fmla="*/ 6947 w 10308"/>
              <a:gd name="connsiteY33" fmla="*/ 2639 h 9992"/>
              <a:gd name="connsiteX34" fmla="*/ 6697 w 10308"/>
              <a:gd name="connsiteY34" fmla="*/ 1958 h 9992"/>
              <a:gd name="connsiteX35" fmla="*/ 6447 w 10308"/>
              <a:gd name="connsiteY35" fmla="*/ 1597 h 9992"/>
              <a:gd name="connsiteX36" fmla="*/ 6197 w 10308"/>
              <a:gd name="connsiteY36" fmla="*/ 1092 h 9992"/>
              <a:gd name="connsiteX37" fmla="*/ 6947 w 10308"/>
              <a:gd name="connsiteY37" fmla="*/ 521 h 9992"/>
              <a:gd name="connsiteX38" fmla="*/ 6947 w 10308"/>
              <a:gd name="connsiteY38" fmla="*/ 370 h 9992"/>
              <a:gd name="connsiteX39" fmla="*/ 6447 w 10308"/>
              <a:gd name="connsiteY39" fmla="*/ 227 h 9992"/>
              <a:gd name="connsiteX40" fmla="*/ 6447 w 10308"/>
              <a:gd name="connsiteY40" fmla="*/ 17 h 9992"/>
              <a:gd name="connsiteX41" fmla="*/ 447 w 10308"/>
              <a:gd name="connsiteY41" fmla="*/ 0 h 9992"/>
              <a:gd name="connsiteX0-1" fmla="*/ 678 w 10244"/>
              <a:gd name="connsiteY0-2" fmla="*/ 0 h 10000"/>
              <a:gd name="connsiteX1-3" fmla="*/ 678 w 10244"/>
              <a:gd name="connsiteY1-4" fmla="*/ 101 h 10000"/>
              <a:gd name="connsiteX2-5" fmla="*/ 920 w 10244"/>
              <a:gd name="connsiteY2-6" fmla="*/ 387 h 10000"/>
              <a:gd name="connsiteX3-7" fmla="*/ 284 w 10244"/>
              <a:gd name="connsiteY3-8" fmla="*/ 842 h 10000"/>
              <a:gd name="connsiteX4-9" fmla="*/ 1163 w 10244"/>
              <a:gd name="connsiteY4-10" fmla="*/ 1480 h 10000"/>
              <a:gd name="connsiteX5-11" fmla="*/ 1405 w 10244"/>
              <a:gd name="connsiteY5-12" fmla="*/ 2019 h 10000"/>
              <a:gd name="connsiteX6-13" fmla="*/ 1405 w 10244"/>
              <a:gd name="connsiteY6-14" fmla="*/ 2632 h 10000"/>
              <a:gd name="connsiteX7-15" fmla="*/ 2375 w 10244"/>
              <a:gd name="connsiteY7-16" fmla="*/ 3213 h 10000"/>
              <a:gd name="connsiteX8-17" fmla="*/ 2618 w 10244"/>
              <a:gd name="connsiteY8-18" fmla="*/ 4011 h 10000"/>
              <a:gd name="connsiteX9-19" fmla="*/ 2618 w 10244"/>
              <a:gd name="connsiteY9-20" fmla="*/ 4651 h 10000"/>
              <a:gd name="connsiteX10-21" fmla="*/ 2618 w 10244"/>
              <a:gd name="connsiteY10-22" fmla="*/ 5180 h 10000"/>
              <a:gd name="connsiteX11-23" fmla="*/ 2618 w 10244"/>
              <a:gd name="connsiteY11-24" fmla="*/ 5677 h 10000"/>
              <a:gd name="connsiteX12-25" fmla="*/ 2375 w 10244"/>
              <a:gd name="connsiteY12-26" fmla="*/ 6358 h 10000"/>
              <a:gd name="connsiteX13-27" fmla="*/ 2618 w 10244"/>
              <a:gd name="connsiteY13-28" fmla="*/ 6989 h 10000"/>
              <a:gd name="connsiteX14-29" fmla="*/ 0 w 10244"/>
              <a:gd name="connsiteY14-30" fmla="*/ 7738 h 10000"/>
              <a:gd name="connsiteX15-31" fmla="*/ 2860 w 10244"/>
              <a:gd name="connsiteY15-32" fmla="*/ 8452 h 10000"/>
              <a:gd name="connsiteX16-33" fmla="*/ 3345 w 10244"/>
              <a:gd name="connsiteY16-34" fmla="*/ 9074 h 10000"/>
              <a:gd name="connsiteX17-35" fmla="*/ 3345 w 10244"/>
              <a:gd name="connsiteY17-36" fmla="*/ 9563 h 10000"/>
              <a:gd name="connsiteX18-37" fmla="*/ 3588 w 10244"/>
              <a:gd name="connsiteY18-38" fmla="*/ 10000 h 10000"/>
              <a:gd name="connsiteX19-39" fmla="*/ 6983 w 10244"/>
              <a:gd name="connsiteY19-40" fmla="*/ 10000 h 10000"/>
              <a:gd name="connsiteX20-41" fmla="*/ 10136 w 10244"/>
              <a:gd name="connsiteY20-42" fmla="*/ 10000 h 10000"/>
              <a:gd name="connsiteX21-43" fmla="*/ 10136 w 10244"/>
              <a:gd name="connsiteY21-44" fmla="*/ 9958 h 10000"/>
              <a:gd name="connsiteX22-45" fmla="*/ 9651 w 10244"/>
              <a:gd name="connsiteY22-46" fmla="*/ 9621 h 10000"/>
              <a:gd name="connsiteX23-47" fmla="*/ 8924 w 10244"/>
              <a:gd name="connsiteY23-48" fmla="*/ 8906 h 10000"/>
              <a:gd name="connsiteX24-49" fmla="*/ 8681 w 10244"/>
              <a:gd name="connsiteY24-50" fmla="*/ 8402 h 10000"/>
              <a:gd name="connsiteX25-51" fmla="*/ 7954 w 10244"/>
              <a:gd name="connsiteY25-52" fmla="*/ 7577 h 10000"/>
              <a:gd name="connsiteX26-53" fmla="*/ 8196 w 10244"/>
              <a:gd name="connsiteY26-54" fmla="*/ 6972 h 10000"/>
              <a:gd name="connsiteX27-55" fmla="*/ 8196 w 10244"/>
              <a:gd name="connsiteY27-56" fmla="*/ 6450 h 10000"/>
              <a:gd name="connsiteX28-57" fmla="*/ 8196 w 10244"/>
              <a:gd name="connsiteY28-58" fmla="*/ 5871 h 10000"/>
              <a:gd name="connsiteX29-59" fmla="*/ 8196 w 10244"/>
              <a:gd name="connsiteY29-60" fmla="*/ 5298 h 10000"/>
              <a:gd name="connsiteX30-61" fmla="*/ 7711 w 10244"/>
              <a:gd name="connsiteY30-62" fmla="*/ 4373 h 10000"/>
              <a:gd name="connsiteX31-63" fmla="*/ 8196 w 10244"/>
              <a:gd name="connsiteY31-64" fmla="*/ 3827 h 10000"/>
              <a:gd name="connsiteX32-65" fmla="*/ 7468 w 10244"/>
              <a:gd name="connsiteY32-66" fmla="*/ 3196 h 10000"/>
              <a:gd name="connsiteX33-67" fmla="*/ 6983 w 10244"/>
              <a:gd name="connsiteY33-68" fmla="*/ 2641 h 10000"/>
              <a:gd name="connsiteX34-69" fmla="*/ 6741 w 10244"/>
              <a:gd name="connsiteY34-70" fmla="*/ 1960 h 10000"/>
              <a:gd name="connsiteX35-71" fmla="*/ 6498 w 10244"/>
              <a:gd name="connsiteY35-72" fmla="*/ 1598 h 10000"/>
              <a:gd name="connsiteX36-73" fmla="*/ 6256 w 10244"/>
              <a:gd name="connsiteY36-74" fmla="*/ 1093 h 10000"/>
              <a:gd name="connsiteX37-75" fmla="*/ 6983 w 10244"/>
              <a:gd name="connsiteY37-76" fmla="*/ 521 h 10000"/>
              <a:gd name="connsiteX38-77" fmla="*/ 6983 w 10244"/>
              <a:gd name="connsiteY38-78" fmla="*/ 370 h 10000"/>
              <a:gd name="connsiteX39-79" fmla="*/ 6498 w 10244"/>
              <a:gd name="connsiteY39-80" fmla="*/ 227 h 10000"/>
              <a:gd name="connsiteX40-81" fmla="*/ 6498 w 10244"/>
              <a:gd name="connsiteY40-82" fmla="*/ 17 h 10000"/>
              <a:gd name="connsiteX41-83" fmla="*/ 678 w 10244"/>
              <a:gd name="connsiteY41-84" fmla="*/ 0 h 10000"/>
              <a:gd name="connsiteX0-85" fmla="*/ 678 w 10244"/>
              <a:gd name="connsiteY0-86" fmla="*/ 0 h 10000"/>
              <a:gd name="connsiteX1-87" fmla="*/ 678 w 10244"/>
              <a:gd name="connsiteY1-88" fmla="*/ 101 h 10000"/>
              <a:gd name="connsiteX2-89" fmla="*/ 920 w 10244"/>
              <a:gd name="connsiteY2-90" fmla="*/ 387 h 10000"/>
              <a:gd name="connsiteX3-91" fmla="*/ 284 w 10244"/>
              <a:gd name="connsiteY3-92" fmla="*/ 842 h 10000"/>
              <a:gd name="connsiteX4-93" fmla="*/ 1163 w 10244"/>
              <a:gd name="connsiteY4-94" fmla="*/ 1480 h 10000"/>
              <a:gd name="connsiteX5-95" fmla="*/ 1405 w 10244"/>
              <a:gd name="connsiteY5-96" fmla="*/ 2019 h 10000"/>
              <a:gd name="connsiteX6-97" fmla="*/ 1405 w 10244"/>
              <a:gd name="connsiteY6-98" fmla="*/ 2632 h 10000"/>
              <a:gd name="connsiteX7-99" fmla="*/ 2375 w 10244"/>
              <a:gd name="connsiteY7-100" fmla="*/ 3213 h 10000"/>
              <a:gd name="connsiteX8-101" fmla="*/ 2618 w 10244"/>
              <a:gd name="connsiteY8-102" fmla="*/ 4011 h 10000"/>
              <a:gd name="connsiteX9-103" fmla="*/ 2618 w 10244"/>
              <a:gd name="connsiteY9-104" fmla="*/ 4651 h 10000"/>
              <a:gd name="connsiteX10-105" fmla="*/ 2618 w 10244"/>
              <a:gd name="connsiteY10-106" fmla="*/ 5180 h 10000"/>
              <a:gd name="connsiteX11-107" fmla="*/ 2618 w 10244"/>
              <a:gd name="connsiteY11-108" fmla="*/ 5677 h 10000"/>
              <a:gd name="connsiteX12-109" fmla="*/ 2375 w 10244"/>
              <a:gd name="connsiteY12-110" fmla="*/ 6358 h 10000"/>
              <a:gd name="connsiteX13-111" fmla="*/ 2618 w 10244"/>
              <a:gd name="connsiteY13-112" fmla="*/ 6989 h 10000"/>
              <a:gd name="connsiteX14-113" fmla="*/ 0 w 10244"/>
              <a:gd name="connsiteY14-114" fmla="*/ 7738 h 10000"/>
              <a:gd name="connsiteX15-115" fmla="*/ 2860 w 10244"/>
              <a:gd name="connsiteY15-116" fmla="*/ 8452 h 10000"/>
              <a:gd name="connsiteX16-117" fmla="*/ 3345 w 10244"/>
              <a:gd name="connsiteY16-118" fmla="*/ 9074 h 10000"/>
              <a:gd name="connsiteX17-119" fmla="*/ 3345 w 10244"/>
              <a:gd name="connsiteY17-120" fmla="*/ 9563 h 10000"/>
              <a:gd name="connsiteX18-121" fmla="*/ 3588 w 10244"/>
              <a:gd name="connsiteY18-122" fmla="*/ 10000 h 10000"/>
              <a:gd name="connsiteX19-123" fmla="*/ 6983 w 10244"/>
              <a:gd name="connsiteY19-124" fmla="*/ 10000 h 10000"/>
              <a:gd name="connsiteX20-125" fmla="*/ 10136 w 10244"/>
              <a:gd name="connsiteY20-126" fmla="*/ 10000 h 10000"/>
              <a:gd name="connsiteX21-127" fmla="*/ 10136 w 10244"/>
              <a:gd name="connsiteY21-128" fmla="*/ 9958 h 10000"/>
              <a:gd name="connsiteX22-129" fmla="*/ 9651 w 10244"/>
              <a:gd name="connsiteY22-130" fmla="*/ 9621 h 10000"/>
              <a:gd name="connsiteX23-131" fmla="*/ 8924 w 10244"/>
              <a:gd name="connsiteY23-132" fmla="*/ 8906 h 10000"/>
              <a:gd name="connsiteX24-133" fmla="*/ 8681 w 10244"/>
              <a:gd name="connsiteY24-134" fmla="*/ 8402 h 10000"/>
              <a:gd name="connsiteX25-135" fmla="*/ 5710 w 10244"/>
              <a:gd name="connsiteY25-136" fmla="*/ 7610 h 10000"/>
              <a:gd name="connsiteX26-137" fmla="*/ 8196 w 10244"/>
              <a:gd name="connsiteY26-138" fmla="*/ 6972 h 10000"/>
              <a:gd name="connsiteX27-139" fmla="*/ 8196 w 10244"/>
              <a:gd name="connsiteY27-140" fmla="*/ 6450 h 10000"/>
              <a:gd name="connsiteX28-141" fmla="*/ 8196 w 10244"/>
              <a:gd name="connsiteY28-142" fmla="*/ 5871 h 10000"/>
              <a:gd name="connsiteX29-143" fmla="*/ 8196 w 10244"/>
              <a:gd name="connsiteY29-144" fmla="*/ 5298 h 10000"/>
              <a:gd name="connsiteX30-145" fmla="*/ 7711 w 10244"/>
              <a:gd name="connsiteY30-146" fmla="*/ 4373 h 10000"/>
              <a:gd name="connsiteX31-147" fmla="*/ 8196 w 10244"/>
              <a:gd name="connsiteY31-148" fmla="*/ 3827 h 10000"/>
              <a:gd name="connsiteX32-149" fmla="*/ 7468 w 10244"/>
              <a:gd name="connsiteY32-150" fmla="*/ 3196 h 10000"/>
              <a:gd name="connsiteX33-151" fmla="*/ 6983 w 10244"/>
              <a:gd name="connsiteY33-152" fmla="*/ 2641 h 10000"/>
              <a:gd name="connsiteX34-153" fmla="*/ 6741 w 10244"/>
              <a:gd name="connsiteY34-154" fmla="*/ 1960 h 10000"/>
              <a:gd name="connsiteX35-155" fmla="*/ 6498 w 10244"/>
              <a:gd name="connsiteY35-156" fmla="*/ 1598 h 10000"/>
              <a:gd name="connsiteX36-157" fmla="*/ 6256 w 10244"/>
              <a:gd name="connsiteY36-158" fmla="*/ 1093 h 10000"/>
              <a:gd name="connsiteX37-159" fmla="*/ 6983 w 10244"/>
              <a:gd name="connsiteY37-160" fmla="*/ 521 h 10000"/>
              <a:gd name="connsiteX38-161" fmla="*/ 6983 w 10244"/>
              <a:gd name="connsiteY38-162" fmla="*/ 370 h 10000"/>
              <a:gd name="connsiteX39-163" fmla="*/ 6498 w 10244"/>
              <a:gd name="connsiteY39-164" fmla="*/ 227 h 10000"/>
              <a:gd name="connsiteX40-165" fmla="*/ 6498 w 10244"/>
              <a:gd name="connsiteY40-166" fmla="*/ 17 h 10000"/>
              <a:gd name="connsiteX41-167" fmla="*/ 678 w 10244"/>
              <a:gd name="connsiteY41-168" fmla="*/ 0 h 10000"/>
              <a:gd name="connsiteX0-169" fmla="*/ 855 w 10421"/>
              <a:gd name="connsiteY0-170" fmla="*/ 0 h 10000"/>
              <a:gd name="connsiteX1-171" fmla="*/ 855 w 10421"/>
              <a:gd name="connsiteY1-172" fmla="*/ 101 h 10000"/>
              <a:gd name="connsiteX2-173" fmla="*/ 1097 w 10421"/>
              <a:gd name="connsiteY2-174" fmla="*/ 387 h 10000"/>
              <a:gd name="connsiteX3-175" fmla="*/ 461 w 10421"/>
              <a:gd name="connsiteY3-176" fmla="*/ 842 h 10000"/>
              <a:gd name="connsiteX4-177" fmla="*/ 1340 w 10421"/>
              <a:gd name="connsiteY4-178" fmla="*/ 1480 h 10000"/>
              <a:gd name="connsiteX5-179" fmla="*/ 1582 w 10421"/>
              <a:gd name="connsiteY5-180" fmla="*/ 2019 h 10000"/>
              <a:gd name="connsiteX6-181" fmla="*/ 1582 w 10421"/>
              <a:gd name="connsiteY6-182" fmla="*/ 2632 h 10000"/>
              <a:gd name="connsiteX7-183" fmla="*/ 2552 w 10421"/>
              <a:gd name="connsiteY7-184" fmla="*/ 3213 h 10000"/>
              <a:gd name="connsiteX8-185" fmla="*/ 2795 w 10421"/>
              <a:gd name="connsiteY8-186" fmla="*/ 4011 h 10000"/>
              <a:gd name="connsiteX9-187" fmla="*/ 2795 w 10421"/>
              <a:gd name="connsiteY9-188" fmla="*/ 4651 h 10000"/>
              <a:gd name="connsiteX10-189" fmla="*/ 2795 w 10421"/>
              <a:gd name="connsiteY10-190" fmla="*/ 5180 h 10000"/>
              <a:gd name="connsiteX11-191" fmla="*/ 2795 w 10421"/>
              <a:gd name="connsiteY11-192" fmla="*/ 5677 h 10000"/>
              <a:gd name="connsiteX12-193" fmla="*/ 2552 w 10421"/>
              <a:gd name="connsiteY12-194" fmla="*/ 6358 h 10000"/>
              <a:gd name="connsiteX13-195" fmla="*/ 2795 w 10421"/>
              <a:gd name="connsiteY13-196" fmla="*/ 6989 h 10000"/>
              <a:gd name="connsiteX14-197" fmla="*/ 177 w 10421"/>
              <a:gd name="connsiteY14-198" fmla="*/ 7738 h 10000"/>
              <a:gd name="connsiteX15-199" fmla="*/ 3037 w 10421"/>
              <a:gd name="connsiteY15-200" fmla="*/ 8452 h 10000"/>
              <a:gd name="connsiteX16-201" fmla="*/ 3522 w 10421"/>
              <a:gd name="connsiteY16-202" fmla="*/ 9074 h 10000"/>
              <a:gd name="connsiteX17-203" fmla="*/ 3522 w 10421"/>
              <a:gd name="connsiteY17-204" fmla="*/ 9563 h 10000"/>
              <a:gd name="connsiteX18-205" fmla="*/ 3765 w 10421"/>
              <a:gd name="connsiteY18-206" fmla="*/ 10000 h 10000"/>
              <a:gd name="connsiteX19-207" fmla="*/ 7160 w 10421"/>
              <a:gd name="connsiteY19-208" fmla="*/ 10000 h 10000"/>
              <a:gd name="connsiteX20-209" fmla="*/ 10313 w 10421"/>
              <a:gd name="connsiteY20-210" fmla="*/ 10000 h 10000"/>
              <a:gd name="connsiteX21-211" fmla="*/ 10313 w 10421"/>
              <a:gd name="connsiteY21-212" fmla="*/ 9958 h 10000"/>
              <a:gd name="connsiteX22-213" fmla="*/ 9828 w 10421"/>
              <a:gd name="connsiteY22-214" fmla="*/ 9621 h 10000"/>
              <a:gd name="connsiteX23-215" fmla="*/ 9101 w 10421"/>
              <a:gd name="connsiteY23-216" fmla="*/ 8906 h 10000"/>
              <a:gd name="connsiteX24-217" fmla="*/ 8858 w 10421"/>
              <a:gd name="connsiteY24-218" fmla="*/ 8402 h 10000"/>
              <a:gd name="connsiteX25-219" fmla="*/ 5887 w 10421"/>
              <a:gd name="connsiteY25-220" fmla="*/ 7610 h 10000"/>
              <a:gd name="connsiteX26-221" fmla="*/ 8373 w 10421"/>
              <a:gd name="connsiteY26-222" fmla="*/ 6972 h 10000"/>
              <a:gd name="connsiteX27-223" fmla="*/ 8373 w 10421"/>
              <a:gd name="connsiteY27-224" fmla="*/ 6450 h 10000"/>
              <a:gd name="connsiteX28-225" fmla="*/ 8373 w 10421"/>
              <a:gd name="connsiteY28-226" fmla="*/ 5871 h 10000"/>
              <a:gd name="connsiteX29-227" fmla="*/ 8373 w 10421"/>
              <a:gd name="connsiteY29-228" fmla="*/ 5298 h 10000"/>
              <a:gd name="connsiteX30-229" fmla="*/ 7888 w 10421"/>
              <a:gd name="connsiteY30-230" fmla="*/ 4373 h 10000"/>
              <a:gd name="connsiteX31-231" fmla="*/ 8373 w 10421"/>
              <a:gd name="connsiteY31-232" fmla="*/ 3827 h 10000"/>
              <a:gd name="connsiteX32-233" fmla="*/ 7645 w 10421"/>
              <a:gd name="connsiteY32-234" fmla="*/ 3196 h 10000"/>
              <a:gd name="connsiteX33-235" fmla="*/ 7160 w 10421"/>
              <a:gd name="connsiteY33-236" fmla="*/ 2641 h 10000"/>
              <a:gd name="connsiteX34-237" fmla="*/ 6918 w 10421"/>
              <a:gd name="connsiteY34-238" fmla="*/ 1960 h 10000"/>
              <a:gd name="connsiteX35-239" fmla="*/ 6675 w 10421"/>
              <a:gd name="connsiteY35-240" fmla="*/ 1598 h 10000"/>
              <a:gd name="connsiteX36-241" fmla="*/ 6433 w 10421"/>
              <a:gd name="connsiteY36-242" fmla="*/ 1093 h 10000"/>
              <a:gd name="connsiteX37-243" fmla="*/ 7160 w 10421"/>
              <a:gd name="connsiteY37-244" fmla="*/ 521 h 10000"/>
              <a:gd name="connsiteX38-245" fmla="*/ 7160 w 10421"/>
              <a:gd name="connsiteY38-246" fmla="*/ 370 h 10000"/>
              <a:gd name="connsiteX39-247" fmla="*/ 6675 w 10421"/>
              <a:gd name="connsiteY39-248" fmla="*/ 227 h 10000"/>
              <a:gd name="connsiteX40-249" fmla="*/ 6675 w 10421"/>
              <a:gd name="connsiteY40-250" fmla="*/ 17 h 10000"/>
              <a:gd name="connsiteX41-251" fmla="*/ 855 w 10421"/>
              <a:gd name="connsiteY41-252" fmla="*/ 0 h 10000"/>
              <a:gd name="connsiteX0-253" fmla="*/ 855 w 10421"/>
              <a:gd name="connsiteY0-254" fmla="*/ 0 h 10000"/>
              <a:gd name="connsiteX1-255" fmla="*/ 855 w 10421"/>
              <a:gd name="connsiteY1-256" fmla="*/ 101 h 10000"/>
              <a:gd name="connsiteX2-257" fmla="*/ 1097 w 10421"/>
              <a:gd name="connsiteY2-258" fmla="*/ 387 h 10000"/>
              <a:gd name="connsiteX3-259" fmla="*/ 461 w 10421"/>
              <a:gd name="connsiteY3-260" fmla="*/ 842 h 10000"/>
              <a:gd name="connsiteX4-261" fmla="*/ 1340 w 10421"/>
              <a:gd name="connsiteY4-262" fmla="*/ 1480 h 10000"/>
              <a:gd name="connsiteX5-263" fmla="*/ 1582 w 10421"/>
              <a:gd name="connsiteY5-264" fmla="*/ 2019 h 10000"/>
              <a:gd name="connsiteX6-265" fmla="*/ 1582 w 10421"/>
              <a:gd name="connsiteY6-266" fmla="*/ 2632 h 10000"/>
              <a:gd name="connsiteX7-267" fmla="*/ 2552 w 10421"/>
              <a:gd name="connsiteY7-268" fmla="*/ 3213 h 10000"/>
              <a:gd name="connsiteX8-269" fmla="*/ 2795 w 10421"/>
              <a:gd name="connsiteY8-270" fmla="*/ 4011 h 10000"/>
              <a:gd name="connsiteX9-271" fmla="*/ 2795 w 10421"/>
              <a:gd name="connsiteY9-272" fmla="*/ 4651 h 10000"/>
              <a:gd name="connsiteX10-273" fmla="*/ 2795 w 10421"/>
              <a:gd name="connsiteY10-274" fmla="*/ 5180 h 10000"/>
              <a:gd name="connsiteX11-275" fmla="*/ 2795 w 10421"/>
              <a:gd name="connsiteY11-276" fmla="*/ 5677 h 10000"/>
              <a:gd name="connsiteX12-277" fmla="*/ 2552 w 10421"/>
              <a:gd name="connsiteY12-278" fmla="*/ 6358 h 10000"/>
              <a:gd name="connsiteX13-279" fmla="*/ 2795 w 10421"/>
              <a:gd name="connsiteY13-280" fmla="*/ 6989 h 10000"/>
              <a:gd name="connsiteX14-281" fmla="*/ 177 w 10421"/>
              <a:gd name="connsiteY14-282" fmla="*/ 7738 h 10000"/>
              <a:gd name="connsiteX15-283" fmla="*/ 3037 w 10421"/>
              <a:gd name="connsiteY15-284" fmla="*/ 8452 h 10000"/>
              <a:gd name="connsiteX16-285" fmla="*/ 3522 w 10421"/>
              <a:gd name="connsiteY16-286" fmla="*/ 9074 h 10000"/>
              <a:gd name="connsiteX17-287" fmla="*/ 3522 w 10421"/>
              <a:gd name="connsiteY17-288" fmla="*/ 9563 h 10000"/>
              <a:gd name="connsiteX18-289" fmla="*/ 3765 w 10421"/>
              <a:gd name="connsiteY18-290" fmla="*/ 10000 h 10000"/>
              <a:gd name="connsiteX19-291" fmla="*/ 7160 w 10421"/>
              <a:gd name="connsiteY19-292" fmla="*/ 10000 h 10000"/>
              <a:gd name="connsiteX20-293" fmla="*/ 10313 w 10421"/>
              <a:gd name="connsiteY20-294" fmla="*/ 10000 h 10000"/>
              <a:gd name="connsiteX21-295" fmla="*/ 10313 w 10421"/>
              <a:gd name="connsiteY21-296" fmla="*/ 9958 h 10000"/>
              <a:gd name="connsiteX22-297" fmla="*/ 9828 w 10421"/>
              <a:gd name="connsiteY22-298" fmla="*/ 9621 h 10000"/>
              <a:gd name="connsiteX23-299" fmla="*/ 9101 w 10421"/>
              <a:gd name="connsiteY23-300" fmla="*/ 8906 h 10000"/>
              <a:gd name="connsiteX24-301" fmla="*/ 8858 w 10421"/>
              <a:gd name="connsiteY24-302" fmla="*/ 8402 h 10000"/>
              <a:gd name="connsiteX25-303" fmla="*/ 5887 w 10421"/>
              <a:gd name="connsiteY25-304" fmla="*/ 7610 h 10000"/>
              <a:gd name="connsiteX26-305" fmla="*/ 8373 w 10421"/>
              <a:gd name="connsiteY26-306" fmla="*/ 6972 h 10000"/>
              <a:gd name="connsiteX27-307" fmla="*/ 8373 w 10421"/>
              <a:gd name="connsiteY27-308" fmla="*/ 6450 h 10000"/>
              <a:gd name="connsiteX28-309" fmla="*/ 8373 w 10421"/>
              <a:gd name="connsiteY28-310" fmla="*/ 5871 h 10000"/>
              <a:gd name="connsiteX29-311" fmla="*/ 8373 w 10421"/>
              <a:gd name="connsiteY29-312" fmla="*/ 5298 h 10000"/>
              <a:gd name="connsiteX30-313" fmla="*/ 7888 w 10421"/>
              <a:gd name="connsiteY30-314" fmla="*/ 4373 h 10000"/>
              <a:gd name="connsiteX31-315" fmla="*/ 8373 w 10421"/>
              <a:gd name="connsiteY31-316" fmla="*/ 3827 h 10000"/>
              <a:gd name="connsiteX32-317" fmla="*/ 7645 w 10421"/>
              <a:gd name="connsiteY32-318" fmla="*/ 3196 h 10000"/>
              <a:gd name="connsiteX33-319" fmla="*/ 7160 w 10421"/>
              <a:gd name="connsiteY33-320" fmla="*/ 2641 h 10000"/>
              <a:gd name="connsiteX34-321" fmla="*/ 6918 w 10421"/>
              <a:gd name="connsiteY34-322" fmla="*/ 1960 h 10000"/>
              <a:gd name="connsiteX35-323" fmla="*/ 6675 w 10421"/>
              <a:gd name="connsiteY35-324" fmla="*/ 1598 h 10000"/>
              <a:gd name="connsiteX36-325" fmla="*/ 6433 w 10421"/>
              <a:gd name="connsiteY36-326" fmla="*/ 1093 h 10000"/>
              <a:gd name="connsiteX37-327" fmla="*/ 7160 w 10421"/>
              <a:gd name="connsiteY37-328" fmla="*/ 521 h 10000"/>
              <a:gd name="connsiteX38-329" fmla="*/ 7160 w 10421"/>
              <a:gd name="connsiteY38-330" fmla="*/ 370 h 10000"/>
              <a:gd name="connsiteX39-331" fmla="*/ 6675 w 10421"/>
              <a:gd name="connsiteY39-332" fmla="*/ 227 h 10000"/>
              <a:gd name="connsiteX40-333" fmla="*/ 6675 w 10421"/>
              <a:gd name="connsiteY40-334" fmla="*/ 17 h 10000"/>
              <a:gd name="connsiteX41-335" fmla="*/ 855 w 10421"/>
              <a:gd name="connsiteY41-336" fmla="*/ 0 h 10000"/>
              <a:gd name="connsiteX0-337" fmla="*/ 704 w 10270"/>
              <a:gd name="connsiteY0-338" fmla="*/ 0 h 10000"/>
              <a:gd name="connsiteX1-339" fmla="*/ 704 w 10270"/>
              <a:gd name="connsiteY1-340" fmla="*/ 101 h 10000"/>
              <a:gd name="connsiteX2-341" fmla="*/ 946 w 10270"/>
              <a:gd name="connsiteY2-342" fmla="*/ 387 h 10000"/>
              <a:gd name="connsiteX3-343" fmla="*/ 310 w 10270"/>
              <a:gd name="connsiteY3-344" fmla="*/ 842 h 10000"/>
              <a:gd name="connsiteX4-345" fmla="*/ 1189 w 10270"/>
              <a:gd name="connsiteY4-346" fmla="*/ 1480 h 10000"/>
              <a:gd name="connsiteX5-347" fmla="*/ 1431 w 10270"/>
              <a:gd name="connsiteY5-348" fmla="*/ 2019 h 10000"/>
              <a:gd name="connsiteX6-349" fmla="*/ 1431 w 10270"/>
              <a:gd name="connsiteY6-350" fmla="*/ 2632 h 10000"/>
              <a:gd name="connsiteX7-351" fmla="*/ 2401 w 10270"/>
              <a:gd name="connsiteY7-352" fmla="*/ 3213 h 10000"/>
              <a:gd name="connsiteX8-353" fmla="*/ 2644 w 10270"/>
              <a:gd name="connsiteY8-354" fmla="*/ 4011 h 10000"/>
              <a:gd name="connsiteX9-355" fmla="*/ 2644 w 10270"/>
              <a:gd name="connsiteY9-356" fmla="*/ 4651 h 10000"/>
              <a:gd name="connsiteX10-357" fmla="*/ 2644 w 10270"/>
              <a:gd name="connsiteY10-358" fmla="*/ 5180 h 10000"/>
              <a:gd name="connsiteX11-359" fmla="*/ 2644 w 10270"/>
              <a:gd name="connsiteY11-360" fmla="*/ 5677 h 10000"/>
              <a:gd name="connsiteX12-361" fmla="*/ 2401 w 10270"/>
              <a:gd name="connsiteY12-362" fmla="*/ 6358 h 10000"/>
              <a:gd name="connsiteX13-363" fmla="*/ 1522 w 10270"/>
              <a:gd name="connsiteY13-364" fmla="*/ 6956 h 10000"/>
              <a:gd name="connsiteX14-365" fmla="*/ 26 w 10270"/>
              <a:gd name="connsiteY14-366" fmla="*/ 7738 h 10000"/>
              <a:gd name="connsiteX15-367" fmla="*/ 2886 w 10270"/>
              <a:gd name="connsiteY15-368" fmla="*/ 8452 h 10000"/>
              <a:gd name="connsiteX16-369" fmla="*/ 3371 w 10270"/>
              <a:gd name="connsiteY16-370" fmla="*/ 9074 h 10000"/>
              <a:gd name="connsiteX17-371" fmla="*/ 3371 w 10270"/>
              <a:gd name="connsiteY17-372" fmla="*/ 9563 h 10000"/>
              <a:gd name="connsiteX18-373" fmla="*/ 3614 w 10270"/>
              <a:gd name="connsiteY18-374" fmla="*/ 10000 h 10000"/>
              <a:gd name="connsiteX19-375" fmla="*/ 7009 w 10270"/>
              <a:gd name="connsiteY19-376" fmla="*/ 10000 h 10000"/>
              <a:gd name="connsiteX20-377" fmla="*/ 10162 w 10270"/>
              <a:gd name="connsiteY20-378" fmla="*/ 10000 h 10000"/>
              <a:gd name="connsiteX21-379" fmla="*/ 10162 w 10270"/>
              <a:gd name="connsiteY21-380" fmla="*/ 9958 h 10000"/>
              <a:gd name="connsiteX22-381" fmla="*/ 9677 w 10270"/>
              <a:gd name="connsiteY22-382" fmla="*/ 9621 h 10000"/>
              <a:gd name="connsiteX23-383" fmla="*/ 8950 w 10270"/>
              <a:gd name="connsiteY23-384" fmla="*/ 8906 h 10000"/>
              <a:gd name="connsiteX24-385" fmla="*/ 8707 w 10270"/>
              <a:gd name="connsiteY24-386" fmla="*/ 8402 h 10000"/>
              <a:gd name="connsiteX25-387" fmla="*/ 5736 w 10270"/>
              <a:gd name="connsiteY25-388" fmla="*/ 7610 h 10000"/>
              <a:gd name="connsiteX26-389" fmla="*/ 8222 w 10270"/>
              <a:gd name="connsiteY26-390" fmla="*/ 6972 h 10000"/>
              <a:gd name="connsiteX27-391" fmla="*/ 8222 w 10270"/>
              <a:gd name="connsiteY27-392" fmla="*/ 6450 h 10000"/>
              <a:gd name="connsiteX28-393" fmla="*/ 8222 w 10270"/>
              <a:gd name="connsiteY28-394" fmla="*/ 5871 h 10000"/>
              <a:gd name="connsiteX29-395" fmla="*/ 8222 w 10270"/>
              <a:gd name="connsiteY29-396" fmla="*/ 5298 h 10000"/>
              <a:gd name="connsiteX30-397" fmla="*/ 7737 w 10270"/>
              <a:gd name="connsiteY30-398" fmla="*/ 4373 h 10000"/>
              <a:gd name="connsiteX31-399" fmla="*/ 8222 w 10270"/>
              <a:gd name="connsiteY31-400" fmla="*/ 3827 h 10000"/>
              <a:gd name="connsiteX32-401" fmla="*/ 7494 w 10270"/>
              <a:gd name="connsiteY32-402" fmla="*/ 3196 h 10000"/>
              <a:gd name="connsiteX33-403" fmla="*/ 7009 w 10270"/>
              <a:gd name="connsiteY33-404" fmla="*/ 2641 h 10000"/>
              <a:gd name="connsiteX34-405" fmla="*/ 6767 w 10270"/>
              <a:gd name="connsiteY34-406" fmla="*/ 1960 h 10000"/>
              <a:gd name="connsiteX35-407" fmla="*/ 6524 w 10270"/>
              <a:gd name="connsiteY35-408" fmla="*/ 1598 h 10000"/>
              <a:gd name="connsiteX36-409" fmla="*/ 6282 w 10270"/>
              <a:gd name="connsiteY36-410" fmla="*/ 1093 h 10000"/>
              <a:gd name="connsiteX37-411" fmla="*/ 7009 w 10270"/>
              <a:gd name="connsiteY37-412" fmla="*/ 521 h 10000"/>
              <a:gd name="connsiteX38-413" fmla="*/ 7009 w 10270"/>
              <a:gd name="connsiteY38-414" fmla="*/ 370 h 10000"/>
              <a:gd name="connsiteX39-415" fmla="*/ 6524 w 10270"/>
              <a:gd name="connsiteY39-416" fmla="*/ 227 h 10000"/>
              <a:gd name="connsiteX40-417" fmla="*/ 6524 w 10270"/>
              <a:gd name="connsiteY40-418" fmla="*/ 17 h 10000"/>
              <a:gd name="connsiteX41-419" fmla="*/ 704 w 10270"/>
              <a:gd name="connsiteY41-42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10270" h="10000">
                <a:moveTo>
                  <a:pt x="704" y="0"/>
                </a:moveTo>
                <a:lnTo>
                  <a:pt x="704" y="101"/>
                </a:lnTo>
                <a:cubicBezTo>
                  <a:pt x="946" y="387"/>
                  <a:pt x="1012" y="264"/>
                  <a:pt x="946" y="387"/>
                </a:cubicBezTo>
                <a:cubicBezTo>
                  <a:pt x="880" y="510"/>
                  <a:pt x="310" y="842"/>
                  <a:pt x="310" y="842"/>
                </a:cubicBezTo>
                <a:cubicBezTo>
                  <a:pt x="67" y="1447"/>
                  <a:pt x="1001" y="1284"/>
                  <a:pt x="1189" y="1480"/>
                </a:cubicBezTo>
                <a:cubicBezTo>
                  <a:pt x="1376" y="1676"/>
                  <a:pt x="1431" y="2019"/>
                  <a:pt x="1431" y="2019"/>
                </a:cubicBezTo>
                <a:lnTo>
                  <a:pt x="1431" y="2632"/>
                </a:lnTo>
                <a:lnTo>
                  <a:pt x="2401" y="3213"/>
                </a:lnTo>
                <a:lnTo>
                  <a:pt x="2644" y="4011"/>
                </a:lnTo>
                <a:lnTo>
                  <a:pt x="2644" y="4651"/>
                </a:lnTo>
                <a:lnTo>
                  <a:pt x="2644" y="5180"/>
                </a:lnTo>
                <a:lnTo>
                  <a:pt x="2644" y="5677"/>
                </a:lnTo>
                <a:cubicBezTo>
                  <a:pt x="2563" y="5904"/>
                  <a:pt x="2588" y="6145"/>
                  <a:pt x="2401" y="6358"/>
                </a:cubicBezTo>
                <a:cubicBezTo>
                  <a:pt x="2214" y="6571"/>
                  <a:pt x="1918" y="6726"/>
                  <a:pt x="1522" y="6956"/>
                </a:cubicBezTo>
                <a:cubicBezTo>
                  <a:pt x="1126" y="7186"/>
                  <a:pt x="-201" y="7489"/>
                  <a:pt x="26" y="7738"/>
                </a:cubicBezTo>
                <a:cubicBezTo>
                  <a:pt x="253" y="7987"/>
                  <a:pt x="2329" y="8229"/>
                  <a:pt x="2886" y="8452"/>
                </a:cubicBezTo>
                <a:cubicBezTo>
                  <a:pt x="3443" y="8675"/>
                  <a:pt x="3209" y="8867"/>
                  <a:pt x="3371" y="9074"/>
                </a:cubicBezTo>
                <a:lnTo>
                  <a:pt x="3371" y="9563"/>
                </a:lnTo>
                <a:lnTo>
                  <a:pt x="3614" y="10000"/>
                </a:lnTo>
                <a:lnTo>
                  <a:pt x="7009" y="10000"/>
                </a:lnTo>
                <a:lnTo>
                  <a:pt x="10162" y="10000"/>
                </a:lnTo>
                <a:cubicBezTo>
                  <a:pt x="10405" y="9991"/>
                  <a:pt x="10162" y="9958"/>
                  <a:pt x="10162" y="9958"/>
                </a:cubicBezTo>
                <a:lnTo>
                  <a:pt x="9677" y="9621"/>
                </a:lnTo>
                <a:lnTo>
                  <a:pt x="8950" y="8906"/>
                </a:lnTo>
                <a:cubicBezTo>
                  <a:pt x="8869" y="8738"/>
                  <a:pt x="9243" y="8618"/>
                  <a:pt x="8707" y="8402"/>
                </a:cubicBezTo>
                <a:cubicBezTo>
                  <a:pt x="8171" y="8186"/>
                  <a:pt x="4907" y="7823"/>
                  <a:pt x="5736" y="7610"/>
                </a:cubicBezTo>
                <a:cubicBezTo>
                  <a:pt x="6565" y="7397"/>
                  <a:pt x="7808" y="7165"/>
                  <a:pt x="8222" y="6972"/>
                </a:cubicBezTo>
                <a:cubicBezTo>
                  <a:pt x="8636" y="6779"/>
                  <a:pt x="8222" y="6624"/>
                  <a:pt x="8222" y="6450"/>
                </a:cubicBezTo>
                <a:lnTo>
                  <a:pt x="8222" y="5871"/>
                </a:lnTo>
                <a:lnTo>
                  <a:pt x="8222" y="5298"/>
                </a:lnTo>
                <a:lnTo>
                  <a:pt x="7737" y="4373"/>
                </a:lnTo>
                <a:lnTo>
                  <a:pt x="8222" y="3827"/>
                </a:lnTo>
                <a:lnTo>
                  <a:pt x="7494" y="3196"/>
                </a:lnTo>
                <a:lnTo>
                  <a:pt x="7009" y="2641"/>
                </a:lnTo>
                <a:cubicBezTo>
                  <a:pt x="6928" y="2414"/>
                  <a:pt x="6848" y="2187"/>
                  <a:pt x="6767" y="1960"/>
                </a:cubicBezTo>
                <a:lnTo>
                  <a:pt x="6524" y="1598"/>
                </a:lnTo>
                <a:cubicBezTo>
                  <a:pt x="6443" y="1430"/>
                  <a:pt x="6363" y="1261"/>
                  <a:pt x="6282" y="1093"/>
                </a:cubicBezTo>
                <a:lnTo>
                  <a:pt x="7009" y="521"/>
                </a:lnTo>
                <a:lnTo>
                  <a:pt x="7009" y="370"/>
                </a:lnTo>
                <a:cubicBezTo>
                  <a:pt x="7009" y="319"/>
                  <a:pt x="6524" y="227"/>
                  <a:pt x="6524" y="227"/>
                </a:cubicBezTo>
                <a:lnTo>
                  <a:pt x="6524" y="17"/>
                </a:lnTo>
                <a:lnTo>
                  <a:pt x="70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0" name="Freeform 967"/>
          <p:cNvSpPr/>
          <p:nvPr/>
        </p:nvSpPr>
        <p:spPr bwMode="auto">
          <a:xfrm>
            <a:off x="756559" y="2072899"/>
            <a:ext cx="124217" cy="219120"/>
          </a:xfrm>
          <a:custGeom>
            <a:avLst/>
            <a:gdLst>
              <a:gd name="T0" fmla="*/ 22 w 24"/>
              <a:gd name="T1" fmla="*/ 1 h 47"/>
              <a:gd name="T2" fmla="*/ 17 w 24"/>
              <a:gd name="T3" fmla="*/ 11 h 47"/>
              <a:gd name="T4" fmla="*/ 11 w 24"/>
              <a:gd name="T5" fmla="*/ 20 h 47"/>
              <a:gd name="T6" fmla="*/ 0 w 24"/>
              <a:gd name="T7" fmla="*/ 46 h 47"/>
              <a:gd name="T8" fmla="*/ 1 w 24"/>
              <a:gd name="T9" fmla="*/ 46 h 47"/>
              <a:gd name="T10" fmla="*/ 3 w 24"/>
              <a:gd name="T11" fmla="*/ 45 h 47"/>
              <a:gd name="T12" fmla="*/ 2 w 24"/>
              <a:gd name="T13" fmla="*/ 43 h 47"/>
              <a:gd name="T14" fmla="*/ 0 w 24"/>
              <a:gd name="T15" fmla="*/ 46 h 47"/>
              <a:gd name="T16" fmla="*/ 1 w 24"/>
              <a:gd name="T17" fmla="*/ 46 h 47"/>
              <a:gd name="T18" fmla="*/ 14 w 24"/>
              <a:gd name="T19" fmla="*/ 18 h 47"/>
              <a:gd name="T20" fmla="*/ 24 w 24"/>
              <a:gd name="T21" fmla="*/ 1 h 47"/>
              <a:gd name="T22" fmla="*/ 22 w 24"/>
              <a:gd name="T23" fmla="*/ 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" h="47">
                <a:moveTo>
                  <a:pt x="22" y="1"/>
                </a:moveTo>
                <a:cubicBezTo>
                  <a:pt x="22" y="4"/>
                  <a:pt x="19" y="8"/>
                  <a:pt x="17" y="11"/>
                </a:cubicBezTo>
                <a:cubicBezTo>
                  <a:pt x="15" y="14"/>
                  <a:pt x="13" y="17"/>
                  <a:pt x="11" y="20"/>
                </a:cubicBezTo>
                <a:cubicBezTo>
                  <a:pt x="6" y="28"/>
                  <a:pt x="1" y="36"/>
                  <a:pt x="0" y="46"/>
                </a:cubicBezTo>
                <a:cubicBezTo>
                  <a:pt x="0" y="47"/>
                  <a:pt x="1" y="47"/>
                  <a:pt x="1" y="46"/>
                </a:cubicBezTo>
                <a:cubicBezTo>
                  <a:pt x="2" y="46"/>
                  <a:pt x="2" y="45"/>
                  <a:pt x="3" y="45"/>
                </a:cubicBezTo>
                <a:cubicBezTo>
                  <a:pt x="4" y="44"/>
                  <a:pt x="3" y="43"/>
                  <a:pt x="2" y="43"/>
                </a:cubicBezTo>
                <a:cubicBezTo>
                  <a:pt x="1" y="44"/>
                  <a:pt x="0" y="45"/>
                  <a:pt x="0" y="46"/>
                </a:cubicBezTo>
                <a:cubicBezTo>
                  <a:pt x="0" y="46"/>
                  <a:pt x="1" y="46"/>
                  <a:pt x="1" y="46"/>
                </a:cubicBezTo>
                <a:cubicBezTo>
                  <a:pt x="3" y="35"/>
                  <a:pt x="9" y="26"/>
                  <a:pt x="14" y="18"/>
                </a:cubicBezTo>
                <a:cubicBezTo>
                  <a:pt x="17" y="12"/>
                  <a:pt x="23" y="7"/>
                  <a:pt x="24" y="1"/>
                </a:cubicBezTo>
                <a:cubicBezTo>
                  <a:pt x="24" y="0"/>
                  <a:pt x="22" y="0"/>
                  <a:pt x="22" y="1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1" name="Freeform 968"/>
          <p:cNvSpPr/>
          <p:nvPr/>
        </p:nvSpPr>
        <p:spPr bwMode="auto">
          <a:xfrm>
            <a:off x="861162" y="2066977"/>
            <a:ext cx="721791" cy="228990"/>
          </a:xfrm>
          <a:custGeom>
            <a:avLst/>
            <a:gdLst>
              <a:gd name="T0" fmla="*/ 1 w 105"/>
              <a:gd name="T1" fmla="*/ 2 h 49"/>
              <a:gd name="T2" fmla="*/ 15 w 105"/>
              <a:gd name="T3" fmla="*/ 2 h 49"/>
              <a:gd name="T4" fmla="*/ 36 w 105"/>
              <a:gd name="T5" fmla="*/ 2 h 49"/>
              <a:gd name="T6" fmla="*/ 57 w 105"/>
              <a:gd name="T7" fmla="*/ 3 h 49"/>
              <a:gd name="T8" fmla="*/ 67 w 105"/>
              <a:gd name="T9" fmla="*/ 3 h 49"/>
              <a:gd name="T10" fmla="*/ 70 w 105"/>
              <a:gd name="T11" fmla="*/ 2 h 49"/>
              <a:gd name="T12" fmla="*/ 75 w 105"/>
              <a:gd name="T13" fmla="*/ 2 h 49"/>
              <a:gd name="T14" fmla="*/ 76 w 105"/>
              <a:gd name="T15" fmla="*/ 2 h 49"/>
              <a:gd name="T16" fmla="*/ 83 w 105"/>
              <a:gd name="T17" fmla="*/ 10 h 49"/>
              <a:gd name="T18" fmla="*/ 91 w 105"/>
              <a:gd name="T19" fmla="*/ 22 h 49"/>
              <a:gd name="T20" fmla="*/ 104 w 105"/>
              <a:gd name="T21" fmla="*/ 48 h 49"/>
              <a:gd name="T22" fmla="*/ 105 w 105"/>
              <a:gd name="T23" fmla="*/ 47 h 49"/>
              <a:gd name="T24" fmla="*/ 98 w 105"/>
              <a:gd name="T25" fmla="*/ 33 h 49"/>
              <a:gd name="T26" fmla="*/ 90 w 105"/>
              <a:gd name="T27" fmla="*/ 19 h 49"/>
              <a:gd name="T28" fmla="*/ 83 w 105"/>
              <a:gd name="T29" fmla="*/ 7 h 49"/>
              <a:gd name="T30" fmla="*/ 79 w 105"/>
              <a:gd name="T31" fmla="*/ 3 h 49"/>
              <a:gd name="T32" fmla="*/ 77 w 105"/>
              <a:gd name="T33" fmla="*/ 1 h 49"/>
              <a:gd name="T34" fmla="*/ 76 w 105"/>
              <a:gd name="T35" fmla="*/ 0 h 49"/>
              <a:gd name="T36" fmla="*/ 71 w 105"/>
              <a:gd name="T37" fmla="*/ 0 h 49"/>
              <a:gd name="T38" fmla="*/ 61 w 105"/>
              <a:gd name="T39" fmla="*/ 1 h 49"/>
              <a:gd name="T40" fmla="*/ 40 w 105"/>
              <a:gd name="T41" fmla="*/ 1 h 49"/>
              <a:gd name="T42" fmla="*/ 20 w 105"/>
              <a:gd name="T43" fmla="*/ 0 h 49"/>
              <a:gd name="T44" fmla="*/ 12 w 105"/>
              <a:gd name="T45" fmla="*/ 1 h 49"/>
              <a:gd name="T46" fmla="*/ 2 w 105"/>
              <a:gd name="T47" fmla="*/ 1 h 49"/>
              <a:gd name="T48" fmla="*/ 1 w 105"/>
              <a:gd name="T49" fmla="*/ 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5" h="49">
                <a:moveTo>
                  <a:pt x="1" y="2"/>
                </a:moveTo>
                <a:cubicBezTo>
                  <a:pt x="5" y="4"/>
                  <a:pt x="11" y="3"/>
                  <a:pt x="15" y="2"/>
                </a:cubicBezTo>
                <a:cubicBezTo>
                  <a:pt x="22" y="2"/>
                  <a:pt x="29" y="1"/>
                  <a:pt x="36" y="2"/>
                </a:cubicBezTo>
                <a:cubicBezTo>
                  <a:pt x="43" y="3"/>
                  <a:pt x="50" y="3"/>
                  <a:pt x="57" y="3"/>
                </a:cubicBezTo>
                <a:cubicBezTo>
                  <a:pt x="60" y="3"/>
                  <a:pt x="64" y="3"/>
                  <a:pt x="67" y="3"/>
                </a:cubicBezTo>
                <a:cubicBezTo>
                  <a:pt x="68" y="3"/>
                  <a:pt x="69" y="3"/>
                  <a:pt x="70" y="2"/>
                </a:cubicBezTo>
                <a:cubicBezTo>
                  <a:pt x="71" y="2"/>
                  <a:pt x="75" y="1"/>
                  <a:pt x="75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9" y="4"/>
                  <a:pt x="81" y="8"/>
                  <a:pt x="83" y="10"/>
                </a:cubicBezTo>
                <a:cubicBezTo>
                  <a:pt x="86" y="14"/>
                  <a:pt x="89" y="18"/>
                  <a:pt x="91" y="22"/>
                </a:cubicBezTo>
                <a:cubicBezTo>
                  <a:pt x="95" y="31"/>
                  <a:pt x="99" y="39"/>
                  <a:pt x="104" y="48"/>
                </a:cubicBezTo>
                <a:cubicBezTo>
                  <a:pt x="104" y="49"/>
                  <a:pt x="105" y="48"/>
                  <a:pt x="105" y="47"/>
                </a:cubicBezTo>
                <a:cubicBezTo>
                  <a:pt x="103" y="42"/>
                  <a:pt x="100" y="38"/>
                  <a:pt x="98" y="33"/>
                </a:cubicBezTo>
                <a:cubicBezTo>
                  <a:pt x="95" y="28"/>
                  <a:pt x="93" y="23"/>
                  <a:pt x="90" y="19"/>
                </a:cubicBezTo>
                <a:cubicBezTo>
                  <a:pt x="88" y="15"/>
                  <a:pt x="86" y="10"/>
                  <a:pt x="83" y="7"/>
                </a:cubicBezTo>
                <a:cubicBezTo>
                  <a:pt x="82" y="6"/>
                  <a:pt x="81" y="4"/>
                  <a:pt x="79" y="3"/>
                </a:cubicBezTo>
                <a:cubicBezTo>
                  <a:pt x="79" y="2"/>
                  <a:pt x="77" y="1"/>
                  <a:pt x="77" y="1"/>
                </a:cubicBezTo>
                <a:cubicBezTo>
                  <a:pt x="77" y="0"/>
                  <a:pt x="77" y="0"/>
                  <a:pt x="76" y="0"/>
                </a:cubicBezTo>
                <a:cubicBezTo>
                  <a:pt x="74" y="0"/>
                  <a:pt x="73" y="0"/>
                  <a:pt x="71" y="0"/>
                </a:cubicBezTo>
                <a:cubicBezTo>
                  <a:pt x="68" y="1"/>
                  <a:pt x="64" y="1"/>
                  <a:pt x="61" y="1"/>
                </a:cubicBezTo>
                <a:cubicBezTo>
                  <a:pt x="54" y="1"/>
                  <a:pt x="47" y="1"/>
                  <a:pt x="40" y="1"/>
                </a:cubicBezTo>
                <a:cubicBezTo>
                  <a:pt x="34" y="1"/>
                  <a:pt x="27" y="0"/>
                  <a:pt x="20" y="0"/>
                </a:cubicBezTo>
                <a:cubicBezTo>
                  <a:pt x="17" y="0"/>
                  <a:pt x="15" y="1"/>
                  <a:pt x="12" y="1"/>
                </a:cubicBezTo>
                <a:cubicBezTo>
                  <a:pt x="9" y="1"/>
                  <a:pt x="5" y="2"/>
                  <a:pt x="2" y="1"/>
                </a:cubicBezTo>
                <a:cubicBezTo>
                  <a:pt x="1" y="0"/>
                  <a:pt x="0" y="2"/>
                  <a:pt x="1" y="2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2" name="Freeform 969"/>
          <p:cNvSpPr/>
          <p:nvPr/>
        </p:nvSpPr>
        <p:spPr bwMode="auto">
          <a:xfrm>
            <a:off x="756559" y="2272278"/>
            <a:ext cx="645052" cy="23689"/>
          </a:xfrm>
          <a:custGeom>
            <a:avLst/>
            <a:gdLst>
              <a:gd name="T0" fmla="*/ 1 w 125"/>
              <a:gd name="T1" fmla="*/ 3 h 5"/>
              <a:gd name="T2" fmla="*/ 4 w 125"/>
              <a:gd name="T3" fmla="*/ 3 h 5"/>
              <a:gd name="T4" fmla="*/ 7 w 125"/>
              <a:gd name="T5" fmla="*/ 2 h 5"/>
              <a:gd name="T6" fmla="*/ 12 w 125"/>
              <a:gd name="T7" fmla="*/ 3 h 5"/>
              <a:gd name="T8" fmla="*/ 28 w 125"/>
              <a:gd name="T9" fmla="*/ 2 h 5"/>
              <a:gd name="T10" fmla="*/ 59 w 125"/>
              <a:gd name="T11" fmla="*/ 2 h 5"/>
              <a:gd name="T12" fmla="*/ 123 w 125"/>
              <a:gd name="T13" fmla="*/ 4 h 5"/>
              <a:gd name="T14" fmla="*/ 123 w 125"/>
              <a:gd name="T15" fmla="*/ 2 h 5"/>
              <a:gd name="T16" fmla="*/ 61 w 125"/>
              <a:gd name="T17" fmla="*/ 0 h 5"/>
              <a:gd name="T18" fmla="*/ 30 w 125"/>
              <a:gd name="T19" fmla="*/ 1 h 5"/>
              <a:gd name="T20" fmla="*/ 15 w 125"/>
              <a:gd name="T21" fmla="*/ 1 h 5"/>
              <a:gd name="T22" fmla="*/ 7 w 125"/>
              <a:gd name="T23" fmla="*/ 1 h 5"/>
              <a:gd name="T24" fmla="*/ 1 w 125"/>
              <a:gd name="T25" fmla="*/ 2 h 5"/>
              <a:gd name="T26" fmla="*/ 1 w 125"/>
              <a:gd name="T2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5" h="5">
                <a:moveTo>
                  <a:pt x="1" y="3"/>
                </a:moveTo>
                <a:cubicBezTo>
                  <a:pt x="2" y="3"/>
                  <a:pt x="2" y="3"/>
                  <a:pt x="4" y="3"/>
                </a:cubicBezTo>
                <a:cubicBezTo>
                  <a:pt x="5" y="3"/>
                  <a:pt x="6" y="2"/>
                  <a:pt x="7" y="2"/>
                </a:cubicBezTo>
                <a:cubicBezTo>
                  <a:pt x="7" y="2"/>
                  <a:pt x="11" y="3"/>
                  <a:pt x="12" y="3"/>
                </a:cubicBezTo>
                <a:cubicBezTo>
                  <a:pt x="17" y="3"/>
                  <a:pt x="23" y="3"/>
                  <a:pt x="28" y="2"/>
                </a:cubicBezTo>
                <a:cubicBezTo>
                  <a:pt x="38" y="2"/>
                  <a:pt x="49" y="2"/>
                  <a:pt x="59" y="2"/>
                </a:cubicBezTo>
                <a:cubicBezTo>
                  <a:pt x="81" y="2"/>
                  <a:pt x="102" y="5"/>
                  <a:pt x="123" y="4"/>
                </a:cubicBezTo>
                <a:cubicBezTo>
                  <a:pt x="125" y="4"/>
                  <a:pt x="125" y="2"/>
                  <a:pt x="123" y="2"/>
                </a:cubicBezTo>
                <a:cubicBezTo>
                  <a:pt x="103" y="4"/>
                  <a:pt x="82" y="1"/>
                  <a:pt x="61" y="0"/>
                </a:cubicBezTo>
                <a:cubicBezTo>
                  <a:pt x="50" y="0"/>
                  <a:pt x="40" y="1"/>
                  <a:pt x="30" y="1"/>
                </a:cubicBezTo>
                <a:cubicBezTo>
                  <a:pt x="25" y="1"/>
                  <a:pt x="20" y="1"/>
                  <a:pt x="15" y="1"/>
                </a:cubicBezTo>
                <a:cubicBezTo>
                  <a:pt x="12" y="1"/>
                  <a:pt x="10" y="1"/>
                  <a:pt x="7" y="1"/>
                </a:cubicBezTo>
                <a:cubicBezTo>
                  <a:pt x="5" y="0"/>
                  <a:pt x="3" y="2"/>
                  <a:pt x="1" y="2"/>
                </a:cubicBezTo>
                <a:cubicBezTo>
                  <a:pt x="0" y="1"/>
                  <a:pt x="0" y="3"/>
                  <a:pt x="1" y="3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3" name="Freeform 970"/>
          <p:cNvSpPr/>
          <p:nvPr/>
        </p:nvSpPr>
        <p:spPr bwMode="auto">
          <a:xfrm>
            <a:off x="803752" y="2278200"/>
            <a:ext cx="180877" cy="704736"/>
          </a:xfrm>
          <a:custGeom>
            <a:avLst/>
            <a:gdLst>
              <a:gd name="T0" fmla="*/ 0 w 35"/>
              <a:gd name="T1" fmla="*/ 1 h 151"/>
              <a:gd name="T2" fmla="*/ 6 w 35"/>
              <a:gd name="T3" fmla="*/ 37 h 151"/>
              <a:gd name="T4" fmla="*/ 14 w 35"/>
              <a:gd name="T5" fmla="*/ 75 h 151"/>
              <a:gd name="T6" fmla="*/ 33 w 35"/>
              <a:gd name="T7" fmla="*/ 150 h 151"/>
              <a:gd name="T8" fmla="*/ 35 w 35"/>
              <a:gd name="T9" fmla="*/ 149 h 151"/>
              <a:gd name="T10" fmla="*/ 16 w 35"/>
              <a:gd name="T11" fmla="*/ 76 h 151"/>
              <a:gd name="T12" fmla="*/ 8 w 35"/>
              <a:gd name="T13" fmla="*/ 39 h 151"/>
              <a:gd name="T14" fmla="*/ 2 w 35"/>
              <a:gd name="T15" fmla="*/ 1 h 151"/>
              <a:gd name="T16" fmla="*/ 0 w 35"/>
              <a:gd name="T17" fmla="*/ 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151">
                <a:moveTo>
                  <a:pt x="0" y="1"/>
                </a:moveTo>
                <a:cubicBezTo>
                  <a:pt x="0" y="13"/>
                  <a:pt x="3" y="25"/>
                  <a:pt x="6" y="37"/>
                </a:cubicBezTo>
                <a:cubicBezTo>
                  <a:pt x="8" y="49"/>
                  <a:pt x="11" y="62"/>
                  <a:pt x="14" y="75"/>
                </a:cubicBezTo>
                <a:cubicBezTo>
                  <a:pt x="20" y="100"/>
                  <a:pt x="27" y="125"/>
                  <a:pt x="33" y="150"/>
                </a:cubicBezTo>
                <a:cubicBezTo>
                  <a:pt x="34" y="151"/>
                  <a:pt x="35" y="150"/>
                  <a:pt x="35" y="149"/>
                </a:cubicBezTo>
                <a:cubicBezTo>
                  <a:pt x="28" y="125"/>
                  <a:pt x="22" y="101"/>
                  <a:pt x="16" y="76"/>
                </a:cubicBezTo>
                <a:cubicBezTo>
                  <a:pt x="13" y="64"/>
                  <a:pt x="10" y="52"/>
                  <a:pt x="8" y="39"/>
                </a:cubicBezTo>
                <a:cubicBezTo>
                  <a:pt x="5" y="27"/>
                  <a:pt x="2" y="14"/>
                  <a:pt x="2" y="1"/>
                </a:cubicBezTo>
                <a:cubicBezTo>
                  <a:pt x="2" y="0"/>
                  <a:pt x="0" y="0"/>
                  <a:pt x="0" y="1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4" name="Freeform 971"/>
          <p:cNvSpPr/>
          <p:nvPr/>
        </p:nvSpPr>
        <p:spPr bwMode="auto">
          <a:xfrm>
            <a:off x="1246136" y="2286096"/>
            <a:ext cx="135112" cy="696840"/>
          </a:xfrm>
          <a:custGeom>
            <a:avLst/>
            <a:gdLst>
              <a:gd name="T0" fmla="*/ 24 w 26"/>
              <a:gd name="T1" fmla="*/ 1 h 149"/>
              <a:gd name="T2" fmla="*/ 22 w 26"/>
              <a:gd name="T3" fmla="*/ 14 h 149"/>
              <a:gd name="T4" fmla="*/ 20 w 26"/>
              <a:gd name="T5" fmla="*/ 35 h 149"/>
              <a:gd name="T6" fmla="*/ 16 w 26"/>
              <a:gd name="T7" fmla="*/ 54 h 149"/>
              <a:gd name="T8" fmla="*/ 13 w 26"/>
              <a:gd name="T9" fmla="*/ 73 h 149"/>
              <a:gd name="T10" fmla="*/ 7 w 26"/>
              <a:gd name="T11" fmla="*/ 112 h 149"/>
              <a:gd name="T12" fmla="*/ 0 w 26"/>
              <a:gd name="T13" fmla="*/ 148 h 149"/>
              <a:gd name="T14" fmla="*/ 2 w 26"/>
              <a:gd name="T15" fmla="*/ 148 h 149"/>
              <a:gd name="T16" fmla="*/ 2 w 26"/>
              <a:gd name="T17" fmla="*/ 146 h 149"/>
              <a:gd name="T18" fmla="*/ 1 w 26"/>
              <a:gd name="T19" fmla="*/ 146 h 149"/>
              <a:gd name="T20" fmla="*/ 0 w 26"/>
              <a:gd name="T21" fmla="*/ 148 h 149"/>
              <a:gd name="T22" fmla="*/ 2 w 26"/>
              <a:gd name="T23" fmla="*/ 148 h 149"/>
              <a:gd name="T24" fmla="*/ 9 w 26"/>
              <a:gd name="T25" fmla="*/ 111 h 149"/>
              <a:gd name="T26" fmla="*/ 15 w 26"/>
              <a:gd name="T27" fmla="*/ 74 h 149"/>
              <a:gd name="T28" fmla="*/ 21 w 26"/>
              <a:gd name="T29" fmla="*/ 37 h 149"/>
              <a:gd name="T30" fmla="*/ 23 w 26"/>
              <a:gd name="T31" fmla="*/ 18 h 149"/>
              <a:gd name="T32" fmla="*/ 26 w 26"/>
              <a:gd name="T33" fmla="*/ 2 h 149"/>
              <a:gd name="T34" fmla="*/ 24 w 26"/>
              <a:gd name="T35" fmla="*/ 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149">
                <a:moveTo>
                  <a:pt x="24" y="1"/>
                </a:moveTo>
                <a:cubicBezTo>
                  <a:pt x="23" y="5"/>
                  <a:pt x="23" y="10"/>
                  <a:pt x="22" y="14"/>
                </a:cubicBezTo>
                <a:cubicBezTo>
                  <a:pt x="21" y="21"/>
                  <a:pt x="21" y="28"/>
                  <a:pt x="20" y="35"/>
                </a:cubicBezTo>
                <a:cubicBezTo>
                  <a:pt x="19" y="41"/>
                  <a:pt x="17" y="47"/>
                  <a:pt x="16" y="54"/>
                </a:cubicBezTo>
                <a:cubicBezTo>
                  <a:pt x="15" y="60"/>
                  <a:pt x="14" y="67"/>
                  <a:pt x="13" y="73"/>
                </a:cubicBezTo>
                <a:cubicBezTo>
                  <a:pt x="11" y="86"/>
                  <a:pt x="9" y="99"/>
                  <a:pt x="7" y="112"/>
                </a:cubicBezTo>
                <a:cubicBezTo>
                  <a:pt x="5" y="124"/>
                  <a:pt x="1" y="136"/>
                  <a:pt x="0" y="148"/>
                </a:cubicBezTo>
                <a:cubicBezTo>
                  <a:pt x="1" y="148"/>
                  <a:pt x="2" y="148"/>
                  <a:pt x="2" y="148"/>
                </a:cubicBezTo>
                <a:cubicBezTo>
                  <a:pt x="2" y="147"/>
                  <a:pt x="2" y="147"/>
                  <a:pt x="2" y="146"/>
                </a:cubicBezTo>
                <a:cubicBezTo>
                  <a:pt x="2" y="145"/>
                  <a:pt x="1" y="145"/>
                  <a:pt x="1" y="146"/>
                </a:cubicBezTo>
                <a:cubicBezTo>
                  <a:pt x="1" y="147"/>
                  <a:pt x="1" y="147"/>
                  <a:pt x="0" y="148"/>
                </a:cubicBezTo>
                <a:cubicBezTo>
                  <a:pt x="0" y="149"/>
                  <a:pt x="2" y="149"/>
                  <a:pt x="2" y="148"/>
                </a:cubicBezTo>
                <a:cubicBezTo>
                  <a:pt x="3" y="136"/>
                  <a:pt x="7" y="123"/>
                  <a:pt x="9" y="111"/>
                </a:cubicBezTo>
                <a:cubicBezTo>
                  <a:pt x="11" y="99"/>
                  <a:pt x="13" y="86"/>
                  <a:pt x="15" y="74"/>
                </a:cubicBezTo>
                <a:cubicBezTo>
                  <a:pt x="17" y="61"/>
                  <a:pt x="19" y="49"/>
                  <a:pt x="21" y="37"/>
                </a:cubicBezTo>
                <a:cubicBezTo>
                  <a:pt x="22" y="30"/>
                  <a:pt x="22" y="24"/>
                  <a:pt x="23" y="18"/>
                </a:cubicBezTo>
                <a:cubicBezTo>
                  <a:pt x="24" y="13"/>
                  <a:pt x="24" y="7"/>
                  <a:pt x="26" y="2"/>
                </a:cubicBezTo>
                <a:cubicBezTo>
                  <a:pt x="26" y="0"/>
                  <a:pt x="24" y="0"/>
                  <a:pt x="24" y="1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5" name="Freeform 974"/>
          <p:cNvSpPr/>
          <p:nvPr/>
        </p:nvSpPr>
        <p:spPr bwMode="auto">
          <a:xfrm>
            <a:off x="988987" y="2278200"/>
            <a:ext cx="67557" cy="704736"/>
          </a:xfrm>
          <a:custGeom>
            <a:avLst/>
            <a:gdLst>
              <a:gd name="T0" fmla="*/ 2 w 13"/>
              <a:gd name="T1" fmla="*/ 1 h 151"/>
              <a:gd name="T2" fmla="*/ 1 w 13"/>
              <a:gd name="T3" fmla="*/ 16 h 151"/>
              <a:gd name="T4" fmla="*/ 1 w 13"/>
              <a:gd name="T5" fmla="*/ 25 h 151"/>
              <a:gd name="T6" fmla="*/ 2 w 13"/>
              <a:gd name="T7" fmla="*/ 33 h 151"/>
              <a:gd name="T8" fmla="*/ 6 w 13"/>
              <a:gd name="T9" fmla="*/ 72 h 151"/>
              <a:gd name="T10" fmla="*/ 10 w 13"/>
              <a:gd name="T11" fmla="*/ 112 h 151"/>
              <a:gd name="T12" fmla="*/ 10 w 13"/>
              <a:gd name="T13" fmla="*/ 131 h 151"/>
              <a:gd name="T14" fmla="*/ 12 w 13"/>
              <a:gd name="T15" fmla="*/ 150 h 151"/>
              <a:gd name="T16" fmla="*/ 13 w 13"/>
              <a:gd name="T17" fmla="*/ 150 h 151"/>
              <a:gd name="T18" fmla="*/ 13 w 13"/>
              <a:gd name="T19" fmla="*/ 150 h 151"/>
              <a:gd name="T20" fmla="*/ 12 w 13"/>
              <a:gd name="T21" fmla="*/ 150 h 151"/>
              <a:gd name="T22" fmla="*/ 12 w 13"/>
              <a:gd name="T23" fmla="*/ 150 h 151"/>
              <a:gd name="T24" fmla="*/ 13 w 13"/>
              <a:gd name="T25" fmla="*/ 150 h 151"/>
              <a:gd name="T26" fmla="*/ 13 w 13"/>
              <a:gd name="T27" fmla="*/ 135 h 151"/>
              <a:gd name="T28" fmla="*/ 12 w 13"/>
              <a:gd name="T29" fmla="*/ 115 h 151"/>
              <a:gd name="T30" fmla="*/ 8 w 13"/>
              <a:gd name="T31" fmla="*/ 76 h 151"/>
              <a:gd name="T32" fmla="*/ 4 w 13"/>
              <a:gd name="T33" fmla="*/ 39 h 151"/>
              <a:gd name="T34" fmla="*/ 3 w 13"/>
              <a:gd name="T35" fmla="*/ 19 h 151"/>
              <a:gd name="T36" fmla="*/ 3 w 13"/>
              <a:gd name="T37" fmla="*/ 1 h 151"/>
              <a:gd name="T38" fmla="*/ 2 w 13"/>
              <a:gd name="T39" fmla="*/ 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" h="151">
                <a:moveTo>
                  <a:pt x="2" y="1"/>
                </a:moveTo>
                <a:cubicBezTo>
                  <a:pt x="0" y="6"/>
                  <a:pt x="1" y="11"/>
                  <a:pt x="1" y="16"/>
                </a:cubicBezTo>
                <a:cubicBezTo>
                  <a:pt x="1" y="19"/>
                  <a:pt x="1" y="22"/>
                  <a:pt x="1" y="25"/>
                </a:cubicBezTo>
                <a:cubicBezTo>
                  <a:pt x="1" y="28"/>
                  <a:pt x="1" y="30"/>
                  <a:pt x="2" y="33"/>
                </a:cubicBezTo>
                <a:cubicBezTo>
                  <a:pt x="4" y="46"/>
                  <a:pt x="6" y="59"/>
                  <a:pt x="6" y="72"/>
                </a:cubicBezTo>
                <a:cubicBezTo>
                  <a:pt x="7" y="86"/>
                  <a:pt x="9" y="99"/>
                  <a:pt x="10" y="112"/>
                </a:cubicBezTo>
                <a:cubicBezTo>
                  <a:pt x="10" y="118"/>
                  <a:pt x="10" y="125"/>
                  <a:pt x="10" y="131"/>
                </a:cubicBezTo>
                <a:cubicBezTo>
                  <a:pt x="11" y="138"/>
                  <a:pt x="12" y="144"/>
                  <a:pt x="12" y="150"/>
                </a:cubicBezTo>
                <a:cubicBezTo>
                  <a:pt x="12" y="151"/>
                  <a:pt x="13" y="151"/>
                  <a:pt x="13" y="150"/>
                </a:cubicBezTo>
                <a:cubicBezTo>
                  <a:pt x="13" y="150"/>
                  <a:pt x="13" y="150"/>
                  <a:pt x="13" y="150"/>
                </a:cubicBezTo>
                <a:cubicBezTo>
                  <a:pt x="13" y="148"/>
                  <a:pt x="12" y="148"/>
                  <a:pt x="12" y="150"/>
                </a:cubicBezTo>
                <a:cubicBezTo>
                  <a:pt x="12" y="150"/>
                  <a:pt x="12" y="150"/>
                  <a:pt x="12" y="150"/>
                </a:cubicBezTo>
                <a:cubicBezTo>
                  <a:pt x="12" y="151"/>
                  <a:pt x="13" y="151"/>
                  <a:pt x="13" y="150"/>
                </a:cubicBezTo>
                <a:cubicBezTo>
                  <a:pt x="13" y="145"/>
                  <a:pt x="13" y="140"/>
                  <a:pt x="13" y="135"/>
                </a:cubicBezTo>
                <a:cubicBezTo>
                  <a:pt x="12" y="128"/>
                  <a:pt x="12" y="122"/>
                  <a:pt x="12" y="115"/>
                </a:cubicBezTo>
                <a:cubicBezTo>
                  <a:pt x="11" y="102"/>
                  <a:pt x="9" y="89"/>
                  <a:pt x="8" y="76"/>
                </a:cubicBezTo>
                <a:cubicBezTo>
                  <a:pt x="8" y="63"/>
                  <a:pt x="6" y="51"/>
                  <a:pt x="4" y="39"/>
                </a:cubicBezTo>
                <a:cubicBezTo>
                  <a:pt x="3" y="32"/>
                  <a:pt x="3" y="26"/>
                  <a:pt x="3" y="19"/>
                </a:cubicBezTo>
                <a:cubicBezTo>
                  <a:pt x="2" y="13"/>
                  <a:pt x="1" y="7"/>
                  <a:pt x="3" y="1"/>
                </a:cubicBezTo>
                <a:cubicBezTo>
                  <a:pt x="4" y="0"/>
                  <a:pt x="2" y="0"/>
                  <a:pt x="2" y="1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6" name="Freeform 975"/>
          <p:cNvSpPr/>
          <p:nvPr/>
        </p:nvSpPr>
        <p:spPr bwMode="auto">
          <a:xfrm>
            <a:off x="1178579" y="2282148"/>
            <a:ext cx="37048" cy="704736"/>
          </a:xfrm>
          <a:custGeom>
            <a:avLst/>
            <a:gdLst>
              <a:gd name="T0" fmla="*/ 4 w 7"/>
              <a:gd name="T1" fmla="*/ 1 h 151"/>
              <a:gd name="T2" fmla="*/ 4 w 7"/>
              <a:gd name="T3" fmla="*/ 20 h 151"/>
              <a:gd name="T4" fmla="*/ 3 w 7"/>
              <a:gd name="T5" fmla="*/ 38 h 151"/>
              <a:gd name="T6" fmla="*/ 3 w 7"/>
              <a:gd name="T7" fmla="*/ 76 h 151"/>
              <a:gd name="T8" fmla="*/ 2 w 7"/>
              <a:gd name="T9" fmla="*/ 113 h 151"/>
              <a:gd name="T10" fmla="*/ 1 w 7"/>
              <a:gd name="T11" fmla="*/ 131 h 151"/>
              <a:gd name="T12" fmla="*/ 0 w 7"/>
              <a:gd name="T13" fmla="*/ 150 h 151"/>
              <a:gd name="T14" fmla="*/ 2 w 7"/>
              <a:gd name="T15" fmla="*/ 150 h 151"/>
              <a:gd name="T16" fmla="*/ 3 w 7"/>
              <a:gd name="T17" fmla="*/ 131 h 151"/>
              <a:gd name="T18" fmla="*/ 4 w 7"/>
              <a:gd name="T19" fmla="*/ 113 h 151"/>
              <a:gd name="T20" fmla="*/ 4 w 7"/>
              <a:gd name="T21" fmla="*/ 75 h 151"/>
              <a:gd name="T22" fmla="*/ 5 w 7"/>
              <a:gd name="T23" fmla="*/ 37 h 151"/>
              <a:gd name="T24" fmla="*/ 5 w 7"/>
              <a:gd name="T25" fmla="*/ 18 h 151"/>
              <a:gd name="T26" fmla="*/ 5 w 7"/>
              <a:gd name="T27" fmla="*/ 1 h 151"/>
              <a:gd name="T28" fmla="*/ 4 w 7"/>
              <a:gd name="T29" fmla="*/ 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" h="151">
                <a:moveTo>
                  <a:pt x="4" y="1"/>
                </a:moveTo>
                <a:cubicBezTo>
                  <a:pt x="5" y="7"/>
                  <a:pt x="4" y="13"/>
                  <a:pt x="4" y="20"/>
                </a:cubicBezTo>
                <a:cubicBezTo>
                  <a:pt x="4" y="26"/>
                  <a:pt x="3" y="32"/>
                  <a:pt x="3" y="38"/>
                </a:cubicBezTo>
                <a:cubicBezTo>
                  <a:pt x="3" y="51"/>
                  <a:pt x="3" y="64"/>
                  <a:pt x="3" y="76"/>
                </a:cubicBezTo>
                <a:cubicBezTo>
                  <a:pt x="3" y="88"/>
                  <a:pt x="3" y="101"/>
                  <a:pt x="2" y="113"/>
                </a:cubicBezTo>
                <a:cubicBezTo>
                  <a:pt x="2" y="119"/>
                  <a:pt x="1" y="125"/>
                  <a:pt x="1" y="131"/>
                </a:cubicBezTo>
                <a:cubicBezTo>
                  <a:pt x="1" y="137"/>
                  <a:pt x="0" y="143"/>
                  <a:pt x="0" y="150"/>
                </a:cubicBezTo>
                <a:cubicBezTo>
                  <a:pt x="0" y="151"/>
                  <a:pt x="2" y="151"/>
                  <a:pt x="2" y="150"/>
                </a:cubicBezTo>
                <a:cubicBezTo>
                  <a:pt x="2" y="143"/>
                  <a:pt x="3" y="137"/>
                  <a:pt x="3" y="131"/>
                </a:cubicBezTo>
                <a:cubicBezTo>
                  <a:pt x="3" y="125"/>
                  <a:pt x="3" y="119"/>
                  <a:pt x="4" y="113"/>
                </a:cubicBezTo>
                <a:cubicBezTo>
                  <a:pt x="5" y="100"/>
                  <a:pt x="5" y="87"/>
                  <a:pt x="4" y="75"/>
                </a:cubicBezTo>
                <a:cubicBezTo>
                  <a:pt x="4" y="62"/>
                  <a:pt x="4" y="49"/>
                  <a:pt x="5" y="37"/>
                </a:cubicBezTo>
                <a:cubicBezTo>
                  <a:pt x="5" y="31"/>
                  <a:pt x="5" y="24"/>
                  <a:pt x="5" y="18"/>
                </a:cubicBezTo>
                <a:cubicBezTo>
                  <a:pt x="5" y="12"/>
                  <a:pt x="7" y="7"/>
                  <a:pt x="5" y="1"/>
                </a:cubicBezTo>
                <a:cubicBezTo>
                  <a:pt x="5" y="0"/>
                  <a:pt x="4" y="0"/>
                  <a:pt x="4" y="1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7" name="Freeform 976"/>
          <p:cNvSpPr/>
          <p:nvPr/>
        </p:nvSpPr>
        <p:spPr bwMode="auto">
          <a:xfrm>
            <a:off x="994096" y="2005781"/>
            <a:ext cx="150368" cy="75014"/>
          </a:xfrm>
          <a:custGeom>
            <a:avLst/>
            <a:gdLst>
              <a:gd name="T0" fmla="*/ 7 w 29"/>
              <a:gd name="T1" fmla="*/ 14 h 16"/>
              <a:gd name="T2" fmla="*/ 22 w 29"/>
              <a:gd name="T3" fmla="*/ 14 h 16"/>
              <a:gd name="T4" fmla="*/ 24 w 29"/>
              <a:gd name="T5" fmla="*/ 15 h 16"/>
              <a:gd name="T6" fmla="*/ 5 w 29"/>
              <a:gd name="T7" fmla="*/ 14 h 16"/>
              <a:gd name="T8" fmla="*/ 7 w 29"/>
              <a:gd name="T9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16">
                <a:moveTo>
                  <a:pt x="7" y="14"/>
                </a:moveTo>
                <a:cubicBezTo>
                  <a:pt x="2" y="2"/>
                  <a:pt x="26" y="6"/>
                  <a:pt x="22" y="14"/>
                </a:cubicBezTo>
                <a:cubicBezTo>
                  <a:pt x="22" y="15"/>
                  <a:pt x="23" y="16"/>
                  <a:pt x="24" y="15"/>
                </a:cubicBezTo>
                <a:cubicBezTo>
                  <a:pt x="29" y="3"/>
                  <a:pt x="0" y="0"/>
                  <a:pt x="5" y="14"/>
                </a:cubicBezTo>
                <a:cubicBezTo>
                  <a:pt x="5" y="15"/>
                  <a:pt x="7" y="15"/>
                  <a:pt x="7" y="14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8" name="Freeform 627"/>
          <p:cNvSpPr/>
          <p:nvPr userDrawn="1"/>
        </p:nvSpPr>
        <p:spPr bwMode="auto">
          <a:xfrm>
            <a:off x="1905442" y="2704933"/>
            <a:ext cx="3566078" cy="1435027"/>
          </a:xfrm>
          <a:custGeom>
            <a:avLst/>
            <a:gdLst>
              <a:gd name="T0" fmla="*/ 0 w 124"/>
              <a:gd name="T1" fmla="*/ 58 h 58"/>
              <a:gd name="T2" fmla="*/ 5 w 124"/>
              <a:gd name="T3" fmla="*/ 41 h 58"/>
              <a:gd name="T4" fmla="*/ 12 w 124"/>
              <a:gd name="T5" fmla="*/ 22 h 58"/>
              <a:gd name="T6" fmla="*/ 23 w 124"/>
              <a:gd name="T7" fmla="*/ 22 h 58"/>
              <a:gd name="T8" fmla="*/ 40 w 124"/>
              <a:gd name="T9" fmla="*/ 24 h 58"/>
              <a:gd name="T10" fmla="*/ 64 w 124"/>
              <a:gd name="T11" fmla="*/ 22 h 58"/>
              <a:gd name="T12" fmla="*/ 84 w 124"/>
              <a:gd name="T13" fmla="*/ 22 h 58"/>
              <a:gd name="T14" fmla="*/ 88 w 124"/>
              <a:gd name="T15" fmla="*/ 21 h 58"/>
              <a:gd name="T16" fmla="*/ 85 w 124"/>
              <a:gd name="T17" fmla="*/ 10 h 58"/>
              <a:gd name="T18" fmla="*/ 90 w 124"/>
              <a:gd name="T19" fmla="*/ 2 h 58"/>
              <a:gd name="T20" fmla="*/ 97 w 124"/>
              <a:gd name="T21" fmla="*/ 1 h 58"/>
              <a:gd name="T22" fmla="*/ 98 w 124"/>
              <a:gd name="T23" fmla="*/ 12 h 58"/>
              <a:gd name="T24" fmla="*/ 99 w 124"/>
              <a:gd name="T25" fmla="*/ 21 h 58"/>
              <a:gd name="T26" fmla="*/ 108 w 124"/>
              <a:gd name="T27" fmla="*/ 22 h 58"/>
              <a:gd name="T28" fmla="*/ 119 w 124"/>
              <a:gd name="T29" fmla="*/ 47 h 58"/>
              <a:gd name="T30" fmla="*/ 124 w 124"/>
              <a:gd name="T31" fmla="*/ 53 h 58"/>
              <a:gd name="T32" fmla="*/ 103 w 124"/>
              <a:gd name="T33" fmla="*/ 54 h 58"/>
              <a:gd name="T34" fmla="*/ 18 w 124"/>
              <a:gd name="T35" fmla="*/ 56 h 58"/>
              <a:gd name="T36" fmla="*/ 0 w 124"/>
              <a:gd name="T3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" h="58">
                <a:moveTo>
                  <a:pt x="0" y="58"/>
                </a:moveTo>
                <a:cubicBezTo>
                  <a:pt x="5" y="41"/>
                  <a:pt x="5" y="41"/>
                  <a:pt x="5" y="41"/>
                </a:cubicBezTo>
                <a:cubicBezTo>
                  <a:pt x="12" y="22"/>
                  <a:pt x="12" y="22"/>
                  <a:pt x="12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40" y="24"/>
                  <a:pt x="40" y="24"/>
                  <a:pt x="40" y="24"/>
                </a:cubicBezTo>
                <a:cubicBezTo>
                  <a:pt x="64" y="22"/>
                  <a:pt x="64" y="22"/>
                  <a:pt x="64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8" y="21"/>
                  <a:pt x="88" y="21"/>
                  <a:pt x="88" y="21"/>
                </a:cubicBezTo>
                <a:cubicBezTo>
                  <a:pt x="85" y="10"/>
                  <a:pt x="85" y="10"/>
                  <a:pt x="85" y="10"/>
                </a:cubicBezTo>
                <a:cubicBezTo>
                  <a:pt x="86" y="4"/>
                  <a:pt x="89" y="2"/>
                  <a:pt x="90" y="2"/>
                </a:cubicBezTo>
                <a:cubicBezTo>
                  <a:pt x="92" y="2"/>
                  <a:pt x="96" y="0"/>
                  <a:pt x="97" y="1"/>
                </a:cubicBezTo>
                <a:cubicBezTo>
                  <a:pt x="99" y="2"/>
                  <a:pt x="98" y="12"/>
                  <a:pt x="98" y="12"/>
                </a:cubicBezTo>
                <a:cubicBezTo>
                  <a:pt x="99" y="21"/>
                  <a:pt x="99" y="21"/>
                  <a:pt x="99" y="21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8" y="56"/>
                  <a:pt x="18" y="56"/>
                  <a:pt x="18" y="56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9" name="Freeform 654"/>
          <p:cNvSpPr/>
          <p:nvPr userDrawn="1"/>
        </p:nvSpPr>
        <p:spPr bwMode="auto">
          <a:xfrm>
            <a:off x="1905442" y="4089149"/>
            <a:ext cx="3934484" cy="2331731"/>
          </a:xfrm>
          <a:custGeom>
            <a:avLst/>
            <a:gdLst>
              <a:gd name="T0" fmla="*/ 89 w 104"/>
              <a:gd name="T1" fmla="*/ 0 h 58"/>
              <a:gd name="T2" fmla="*/ 0 w 104"/>
              <a:gd name="T3" fmla="*/ 4 h 58"/>
              <a:gd name="T4" fmla="*/ 3 w 104"/>
              <a:gd name="T5" fmla="*/ 55 h 58"/>
              <a:gd name="T6" fmla="*/ 102 w 104"/>
              <a:gd name="T7" fmla="*/ 56 h 58"/>
              <a:gd name="T8" fmla="*/ 98 w 104"/>
              <a:gd name="T9" fmla="*/ 27 h 58"/>
              <a:gd name="T10" fmla="*/ 89 w 104"/>
              <a:gd name="T11" fmla="*/ 0 h 58"/>
              <a:gd name="connsiteX0" fmla="*/ 8928 w 9860"/>
              <a:gd name="connsiteY0" fmla="*/ 0 h 9704"/>
              <a:gd name="connsiteX1" fmla="*/ 0 w 9860"/>
              <a:gd name="connsiteY1" fmla="*/ 567 h 9704"/>
              <a:gd name="connsiteX2" fmla="*/ 288 w 9860"/>
              <a:gd name="connsiteY2" fmla="*/ 9360 h 9704"/>
              <a:gd name="connsiteX3" fmla="*/ 9808 w 9860"/>
              <a:gd name="connsiteY3" fmla="*/ 9532 h 9704"/>
              <a:gd name="connsiteX4" fmla="*/ 9423 w 9860"/>
              <a:gd name="connsiteY4" fmla="*/ 4532 h 9704"/>
              <a:gd name="connsiteX5" fmla="*/ 8928 w 9860"/>
              <a:gd name="connsiteY5" fmla="*/ 0 h 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0" h="9704">
                <a:moveTo>
                  <a:pt x="8928" y="0"/>
                </a:moveTo>
                <a:cubicBezTo>
                  <a:pt x="6235" y="862"/>
                  <a:pt x="2788" y="222"/>
                  <a:pt x="0" y="567"/>
                </a:cubicBezTo>
                <a:cubicBezTo>
                  <a:pt x="481" y="3153"/>
                  <a:pt x="0" y="6601"/>
                  <a:pt x="288" y="9360"/>
                </a:cubicBezTo>
                <a:cubicBezTo>
                  <a:pt x="3365" y="9877"/>
                  <a:pt x="6731" y="9705"/>
                  <a:pt x="9808" y="9532"/>
                </a:cubicBezTo>
                <a:cubicBezTo>
                  <a:pt x="10000" y="7980"/>
                  <a:pt x="9615" y="6256"/>
                  <a:pt x="9423" y="4532"/>
                </a:cubicBezTo>
                <a:cubicBezTo>
                  <a:pt x="9231" y="2980"/>
                  <a:pt x="9216" y="1552"/>
                  <a:pt x="892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Calibri" panose="020F0502020204030204" pitchFamily="34" charset="0"/>
            </a:endParaRPr>
          </a:p>
        </p:txBody>
      </p:sp>
      <p:sp>
        <p:nvSpPr>
          <p:cNvPr id="90" name="Freeform 656"/>
          <p:cNvSpPr/>
          <p:nvPr userDrawn="1"/>
        </p:nvSpPr>
        <p:spPr bwMode="auto">
          <a:xfrm>
            <a:off x="3385556" y="3228669"/>
            <a:ext cx="416279" cy="942716"/>
          </a:xfrm>
          <a:custGeom>
            <a:avLst/>
            <a:gdLst>
              <a:gd name="T0" fmla="*/ 13 w 15"/>
              <a:gd name="T1" fmla="*/ 1 h 38"/>
              <a:gd name="T2" fmla="*/ 7 w 15"/>
              <a:gd name="T3" fmla="*/ 18 h 38"/>
              <a:gd name="T4" fmla="*/ 1 w 15"/>
              <a:gd name="T5" fmla="*/ 36 h 38"/>
              <a:gd name="T6" fmla="*/ 2 w 15"/>
              <a:gd name="T7" fmla="*/ 37 h 38"/>
              <a:gd name="T8" fmla="*/ 3 w 15"/>
              <a:gd name="T9" fmla="*/ 36 h 38"/>
              <a:gd name="T10" fmla="*/ 1 w 15"/>
              <a:gd name="T11" fmla="*/ 35 h 38"/>
              <a:gd name="T12" fmla="*/ 1 w 15"/>
              <a:gd name="T13" fmla="*/ 36 h 38"/>
              <a:gd name="T14" fmla="*/ 2 w 15"/>
              <a:gd name="T15" fmla="*/ 37 h 38"/>
              <a:gd name="T16" fmla="*/ 7 w 15"/>
              <a:gd name="T17" fmla="*/ 25 h 38"/>
              <a:gd name="T18" fmla="*/ 10 w 15"/>
              <a:gd name="T19" fmla="*/ 14 h 38"/>
              <a:gd name="T20" fmla="*/ 15 w 15"/>
              <a:gd name="T21" fmla="*/ 2 h 38"/>
              <a:gd name="T22" fmla="*/ 13 w 15"/>
              <a:gd name="T23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" h="38">
                <a:moveTo>
                  <a:pt x="13" y="1"/>
                </a:moveTo>
                <a:cubicBezTo>
                  <a:pt x="10" y="6"/>
                  <a:pt x="8" y="12"/>
                  <a:pt x="7" y="18"/>
                </a:cubicBezTo>
                <a:cubicBezTo>
                  <a:pt x="5" y="24"/>
                  <a:pt x="5" y="31"/>
                  <a:pt x="1" y="36"/>
                </a:cubicBezTo>
                <a:cubicBezTo>
                  <a:pt x="0" y="37"/>
                  <a:pt x="1" y="38"/>
                  <a:pt x="2" y="37"/>
                </a:cubicBezTo>
                <a:cubicBezTo>
                  <a:pt x="3" y="37"/>
                  <a:pt x="3" y="37"/>
                  <a:pt x="3" y="36"/>
                </a:cubicBezTo>
                <a:cubicBezTo>
                  <a:pt x="4" y="35"/>
                  <a:pt x="2" y="34"/>
                  <a:pt x="1" y="35"/>
                </a:cubicBezTo>
                <a:cubicBezTo>
                  <a:pt x="1" y="36"/>
                  <a:pt x="1" y="36"/>
                  <a:pt x="1" y="36"/>
                </a:cubicBezTo>
                <a:cubicBezTo>
                  <a:pt x="2" y="36"/>
                  <a:pt x="2" y="37"/>
                  <a:pt x="2" y="37"/>
                </a:cubicBezTo>
                <a:cubicBezTo>
                  <a:pt x="5" y="34"/>
                  <a:pt x="6" y="29"/>
                  <a:pt x="7" y="25"/>
                </a:cubicBezTo>
                <a:cubicBezTo>
                  <a:pt x="9" y="22"/>
                  <a:pt x="9" y="18"/>
                  <a:pt x="10" y="14"/>
                </a:cubicBezTo>
                <a:cubicBezTo>
                  <a:pt x="11" y="10"/>
                  <a:pt x="13" y="6"/>
                  <a:pt x="15" y="2"/>
                </a:cubicBezTo>
                <a:cubicBezTo>
                  <a:pt x="15" y="1"/>
                  <a:pt x="14" y="0"/>
                  <a:pt x="13" y="1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1" name="Freeform 657"/>
          <p:cNvSpPr/>
          <p:nvPr userDrawn="1"/>
        </p:nvSpPr>
        <p:spPr bwMode="auto">
          <a:xfrm>
            <a:off x="3686203" y="3176296"/>
            <a:ext cx="1286116" cy="125697"/>
          </a:xfrm>
          <a:custGeom>
            <a:avLst/>
            <a:gdLst>
              <a:gd name="T0" fmla="*/ 2 w 102"/>
              <a:gd name="T1" fmla="*/ 2 h 6"/>
              <a:gd name="T2" fmla="*/ 1 w 102"/>
              <a:gd name="T3" fmla="*/ 2 h 6"/>
              <a:gd name="T4" fmla="*/ 1 w 102"/>
              <a:gd name="T5" fmla="*/ 4 h 6"/>
              <a:gd name="T6" fmla="*/ 11 w 102"/>
              <a:gd name="T7" fmla="*/ 3 h 6"/>
              <a:gd name="T8" fmla="*/ 28 w 102"/>
              <a:gd name="T9" fmla="*/ 5 h 6"/>
              <a:gd name="T10" fmla="*/ 59 w 102"/>
              <a:gd name="T11" fmla="*/ 4 h 6"/>
              <a:gd name="T12" fmla="*/ 73 w 102"/>
              <a:gd name="T13" fmla="*/ 5 h 6"/>
              <a:gd name="T14" fmla="*/ 81 w 102"/>
              <a:gd name="T15" fmla="*/ 4 h 6"/>
              <a:gd name="T16" fmla="*/ 91 w 102"/>
              <a:gd name="T17" fmla="*/ 3 h 6"/>
              <a:gd name="T18" fmla="*/ 99 w 102"/>
              <a:gd name="T19" fmla="*/ 5 h 6"/>
              <a:gd name="T20" fmla="*/ 101 w 102"/>
              <a:gd name="T21" fmla="*/ 4 h 6"/>
              <a:gd name="T22" fmla="*/ 88 w 102"/>
              <a:gd name="T23" fmla="*/ 2 h 6"/>
              <a:gd name="T24" fmla="*/ 65 w 102"/>
              <a:gd name="T25" fmla="*/ 3 h 6"/>
              <a:gd name="T26" fmla="*/ 50 w 102"/>
              <a:gd name="T27" fmla="*/ 3 h 6"/>
              <a:gd name="T28" fmla="*/ 33 w 102"/>
              <a:gd name="T29" fmla="*/ 3 h 6"/>
              <a:gd name="T30" fmla="*/ 14 w 102"/>
              <a:gd name="T31" fmla="*/ 2 h 6"/>
              <a:gd name="T32" fmla="*/ 1 w 102"/>
              <a:gd name="T33" fmla="*/ 2 h 6"/>
              <a:gd name="T34" fmla="*/ 1 w 102"/>
              <a:gd name="T35" fmla="*/ 4 h 6"/>
              <a:gd name="T36" fmla="*/ 2 w 102"/>
              <a:gd name="T37" fmla="*/ 4 h 6"/>
              <a:gd name="T38" fmla="*/ 2 w 102"/>
              <a:gd name="T3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" h="6">
                <a:moveTo>
                  <a:pt x="2" y="2"/>
                </a:move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4"/>
                  <a:pt x="1" y="4"/>
                </a:cubicBezTo>
                <a:cubicBezTo>
                  <a:pt x="5" y="4"/>
                  <a:pt x="8" y="3"/>
                  <a:pt x="11" y="3"/>
                </a:cubicBezTo>
                <a:cubicBezTo>
                  <a:pt x="17" y="3"/>
                  <a:pt x="22" y="5"/>
                  <a:pt x="28" y="5"/>
                </a:cubicBezTo>
                <a:cubicBezTo>
                  <a:pt x="38" y="5"/>
                  <a:pt x="48" y="5"/>
                  <a:pt x="59" y="4"/>
                </a:cubicBezTo>
                <a:cubicBezTo>
                  <a:pt x="63" y="4"/>
                  <a:pt x="68" y="5"/>
                  <a:pt x="73" y="5"/>
                </a:cubicBezTo>
                <a:cubicBezTo>
                  <a:pt x="76" y="4"/>
                  <a:pt x="78" y="4"/>
                  <a:pt x="81" y="4"/>
                </a:cubicBezTo>
                <a:cubicBezTo>
                  <a:pt x="84" y="4"/>
                  <a:pt x="88" y="4"/>
                  <a:pt x="91" y="3"/>
                </a:cubicBezTo>
                <a:cubicBezTo>
                  <a:pt x="93" y="3"/>
                  <a:pt x="98" y="3"/>
                  <a:pt x="99" y="5"/>
                </a:cubicBezTo>
                <a:cubicBezTo>
                  <a:pt x="100" y="6"/>
                  <a:pt x="102" y="5"/>
                  <a:pt x="101" y="4"/>
                </a:cubicBezTo>
                <a:cubicBezTo>
                  <a:pt x="99" y="0"/>
                  <a:pt x="91" y="2"/>
                  <a:pt x="88" y="2"/>
                </a:cubicBezTo>
                <a:cubicBezTo>
                  <a:pt x="80" y="2"/>
                  <a:pt x="73" y="3"/>
                  <a:pt x="65" y="3"/>
                </a:cubicBezTo>
                <a:cubicBezTo>
                  <a:pt x="60" y="3"/>
                  <a:pt x="56" y="2"/>
                  <a:pt x="50" y="3"/>
                </a:cubicBezTo>
                <a:cubicBezTo>
                  <a:pt x="45" y="3"/>
                  <a:pt x="39" y="3"/>
                  <a:pt x="33" y="3"/>
                </a:cubicBezTo>
                <a:cubicBezTo>
                  <a:pt x="27" y="3"/>
                  <a:pt x="21" y="2"/>
                  <a:pt x="14" y="2"/>
                </a:cubicBezTo>
                <a:cubicBezTo>
                  <a:pt x="10" y="1"/>
                  <a:pt x="6" y="2"/>
                  <a:pt x="1" y="2"/>
                </a:cubicBezTo>
                <a:cubicBezTo>
                  <a:pt x="0" y="2"/>
                  <a:pt x="0" y="4"/>
                  <a:pt x="1" y="4"/>
                </a:cubicBezTo>
                <a:cubicBezTo>
                  <a:pt x="2" y="4"/>
                  <a:pt x="2" y="4"/>
                  <a:pt x="2" y="4"/>
                </a:cubicBezTo>
                <a:cubicBezTo>
                  <a:pt x="3" y="4"/>
                  <a:pt x="3" y="2"/>
                  <a:pt x="2" y="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2" name="Freeform 660"/>
          <p:cNvSpPr/>
          <p:nvPr userDrawn="1"/>
        </p:nvSpPr>
        <p:spPr bwMode="auto">
          <a:xfrm>
            <a:off x="3663075" y="3427687"/>
            <a:ext cx="1309246" cy="62173"/>
          </a:xfrm>
          <a:custGeom>
            <a:avLst/>
            <a:gdLst>
              <a:gd name="T0" fmla="*/ 1 w 104"/>
              <a:gd name="T1" fmla="*/ 1 h 4"/>
              <a:gd name="T2" fmla="*/ 8 w 104"/>
              <a:gd name="T3" fmla="*/ 1 h 4"/>
              <a:gd name="T4" fmla="*/ 15 w 104"/>
              <a:gd name="T5" fmla="*/ 1 h 4"/>
              <a:gd name="T6" fmla="*/ 28 w 104"/>
              <a:gd name="T7" fmla="*/ 2 h 4"/>
              <a:gd name="T8" fmla="*/ 41 w 104"/>
              <a:gd name="T9" fmla="*/ 2 h 4"/>
              <a:gd name="T10" fmla="*/ 53 w 104"/>
              <a:gd name="T11" fmla="*/ 3 h 4"/>
              <a:gd name="T12" fmla="*/ 80 w 104"/>
              <a:gd name="T13" fmla="*/ 4 h 4"/>
              <a:gd name="T14" fmla="*/ 87 w 104"/>
              <a:gd name="T15" fmla="*/ 4 h 4"/>
              <a:gd name="T16" fmla="*/ 93 w 104"/>
              <a:gd name="T17" fmla="*/ 3 h 4"/>
              <a:gd name="T18" fmla="*/ 99 w 104"/>
              <a:gd name="T19" fmla="*/ 2 h 4"/>
              <a:gd name="T20" fmla="*/ 104 w 104"/>
              <a:gd name="T21" fmla="*/ 2 h 4"/>
              <a:gd name="T22" fmla="*/ 104 w 104"/>
              <a:gd name="T23" fmla="*/ 1 h 4"/>
              <a:gd name="T24" fmla="*/ 98 w 104"/>
              <a:gd name="T25" fmla="*/ 1 h 4"/>
              <a:gd name="T26" fmla="*/ 92 w 104"/>
              <a:gd name="T27" fmla="*/ 3 h 4"/>
              <a:gd name="T28" fmla="*/ 79 w 104"/>
              <a:gd name="T29" fmla="*/ 3 h 4"/>
              <a:gd name="T30" fmla="*/ 52 w 104"/>
              <a:gd name="T31" fmla="*/ 2 h 4"/>
              <a:gd name="T32" fmla="*/ 39 w 104"/>
              <a:gd name="T33" fmla="*/ 1 h 4"/>
              <a:gd name="T34" fmla="*/ 26 w 104"/>
              <a:gd name="T35" fmla="*/ 1 h 4"/>
              <a:gd name="T36" fmla="*/ 13 w 104"/>
              <a:gd name="T37" fmla="*/ 0 h 4"/>
              <a:gd name="T38" fmla="*/ 7 w 104"/>
              <a:gd name="T39" fmla="*/ 0 h 4"/>
              <a:gd name="T40" fmla="*/ 1 w 104"/>
              <a:gd name="T41" fmla="*/ 0 h 4"/>
              <a:gd name="T42" fmla="*/ 1 w 104"/>
              <a:gd name="T43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4" h="4">
                <a:moveTo>
                  <a:pt x="1" y="1"/>
                </a:moveTo>
                <a:cubicBezTo>
                  <a:pt x="3" y="1"/>
                  <a:pt x="6" y="1"/>
                  <a:pt x="8" y="1"/>
                </a:cubicBezTo>
                <a:cubicBezTo>
                  <a:pt x="10" y="1"/>
                  <a:pt x="12" y="1"/>
                  <a:pt x="15" y="1"/>
                </a:cubicBezTo>
                <a:cubicBezTo>
                  <a:pt x="19" y="1"/>
                  <a:pt x="23" y="1"/>
                  <a:pt x="28" y="2"/>
                </a:cubicBezTo>
                <a:cubicBezTo>
                  <a:pt x="32" y="2"/>
                  <a:pt x="36" y="2"/>
                  <a:pt x="41" y="2"/>
                </a:cubicBezTo>
                <a:cubicBezTo>
                  <a:pt x="45" y="2"/>
                  <a:pt x="49" y="3"/>
                  <a:pt x="53" y="3"/>
                </a:cubicBezTo>
                <a:cubicBezTo>
                  <a:pt x="62" y="3"/>
                  <a:pt x="71" y="4"/>
                  <a:pt x="80" y="4"/>
                </a:cubicBezTo>
                <a:cubicBezTo>
                  <a:pt x="82" y="4"/>
                  <a:pt x="85" y="4"/>
                  <a:pt x="87" y="4"/>
                </a:cubicBezTo>
                <a:cubicBezTo>
                  <a:pt x="89" y="4"/>
                  <a:pt x="91" y="4"/>
                  <a:pt x="93" y="3"/>
                </a:cubicBezTo>
                <a:cubicBezTo>
                  <a:pt x="95" y="3"/>
                  <a:pt x="97" y="3"/>
                  <a:pt x="99" y="2"/>
                </a:cubicBezTo>
                <a:cubicBezTo>
                  <a:pt x="100" y="2"/>
                  <a:pt x="102" y="2"/>
                  <a:pt x="104" y="2"/>
                </a:cubicBezTo>
                <a:cubicBezTo>
                  <a:pt x="104" y="2"/>
                  <a:pt x="104" y="1"/>
                  <a:pt x="104" y="1"/>
                </a:cubicBezTo>
                <a:cubicBezTo>
                  <a:pt x="102" y="2"/>
                  <a:pt x="100" y="1"/>
                  <a:pt x="98" y="1"/>
                </a:cubicBezTo>
                <a:cubicBezTo>
                  <a:pt x="96" y="2"/>
                  <a:pt x="94" y="3"/>
                  <a:pt x="92" y="3"/>
                </a:cubicBezTo>
                <a:cubicBezTo>
                  <a:pt x="88" y="3"/>
                  <a:pt x="83" y="3"/>
                  <a:pt x="79" y="3"/>
                </a:cubicBezTo>
                <a:cubicBezTo>
                  <a:pt x="70" y="3"/>
                  <a:pt x="61" y="3"/>
                  <a:pt x="52" y="2"/>
                </a:cubicBezTo>
                <a:cubicBezTo>
                  <a:pt x="48" y="2"/>
                  <a:pt x="43" y="2"/>
                  <a:pt x="39" y="1"/>
                </a:cubicBezTo>
                <a:cubicBezTo>
                  <a:pt x="35" y="1"/>
                  <a:pt x="30" y="1"/>
                  <a:pt x="26" y="1"/>
                </a:cubicBezTo>
                <a:cubicBezTo>
                  <a:pt x="22" y="1"/>
                  <a:pt x="18" y="0"/>
                  <a:pt x="13" y="0"/>
                </a:cubicBezTo>
                <a:cubicBezTo>
                  <a:pt x="11" y="0"/>
                  <a:pt x="9" y="0"/>
                  <a:pt x="7" y="0"/>
                </a:cubicBezTo>
                <a:cubicBezTo>
                  <a:pt x="5" y="0"/>
                  <a:pt x="3" y="0"/>
                  <a:pt x="1" y="0"/>
                </a:cubicBezTo>
                <a:cubicBezTo>
                  <a:pt x="0" y="1"/>
                  <a:pt x="1" y="1"/>
                  <a:pt x="1" y="1"/>
                </a:cubicBezTo>
                <a:close/>
              </a:path>
            </a:pathLst>
          </a:custGeom>
          <a:solidFill>
            <a:srgbClr val="362626"/>
          </a:solidFill>
          <a:ln w="9525">
            <a:solidFill>
              <a:schemeClr val="accent1">
                <a:lumMod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3" name="Freeform 661"/>
          <p:cNvSpPr/>
          <p:nvPr userDrawn="1"/>
        </p:nvSpPr>
        <p:spPr bwMode="auto">
          <a:xfrm>
            <a:off x="3605252" y="3668600"/>
            <a:ext cx="1499279" cy="104743"/>
          </a:xfrm>
          <a:custGeom>
            <a:avLst/>
            <a:gdLst>
              <a:gd name="T0" fmla="*/ 0 w 109"/>
              <a:gd name="T1" fmla="*/ 2 h 3"/>
              <a:gd name="T2" fmla="*/ 6 w 109"/>
              <a:gd name="T3" fmla="*/ 2 h 3"/>
              <a:gd name="T4" fmla="*/ 13 w 109"/>
              <a:gd name="T5" fmla="*/ 1 h 3"/>
              <a:gd name="T6" fmla="*/ 26 w 109"/>
              <a:gd name="T7" fmla="*/ 1 h 3"/>
              <a:gd name="T8" fmla="*/ 54 w 109"/>
              <a:gd name="T9" fmla="*/ 2 h 3"/>
              <a:gd name="T10" fmla="*/ 81 w 109"/>
              <a:gd name="T11" fmla="*/ 2 h 3"/>
              <a:gd name="T12" fmla="*/ 95 w 109"/>
              <a:gd name="T13" fmla="*/ 2 h 3"/>
              <a:gd name="T14" fmla="*/ 102 w 109"/>
              <a:gd name="T15" fmla="*/ 1 h 3"/>
              <a:gd name="T16" fmla="*/ 109 w 109"/>
              <a:gd name="T17" fmla="*/ 1 h 3"/>
              <a:gd name="T18" fmla="*/ 109 w 109"/>
              <a:gd name="T19" fmla="*/ 0 h 3"/>
              <a:gd name="T20" fmla="*/ 96 w 109"/>
              <a:gd name="T21" fmla="*/ 1 h 3"/>
              <a:gd name="T22" fmla="*/ 82 w 109"/>
              <a:gd name="T23" fmla="*/ 2 h 3"/>
              <a:gd name="T24" fmla="*/ 54 w 109"/>
              <a:gd name="T25" fmla="*/ 1 h 3"/>
              <a:gd name="T26" fmla="*/ 27 w 109"/>
              <a:gd name="T27" fmla="*/ 1 h 3"/>
              <a:gd name="T28" fmla="*/ 13 w 109"/>
              <a:gd name="T29" fmla="*/ 0 h 3"/>
              <a:gd name="T30" fmla="*/ 7 w 109"/>
              <a:gd name="T31" fmla="*/ 1 h 3"/>
              <a:gd name="T32" fmla="*/ 0 w 109"/>
              <a:gd name="T33" fmla="*/ 1 h 3"/>
              <a:gd name="T34" fmla="*/ 0 w 109"/>
              <a:gd name="T35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" h="3">
                <a:moveTo>
                  <a:pt x="0" y="2"/>
                </a:moveTo>
                <a:cubicBezTo>
                  <a:pt x="2" y="2"/>
                  <a:pt x="4" y="2"/>
                  <a:pt x="6" y="2"/>
                </a:cubicBezTo>
                <a:cubicBezTo>
                  <a:pt x="8" y="1"/>
                  <a:pt x="10" y="1"/>
                  <a:pt x="13" y="1"/>
                </a:cubicBezTo>
                <a:cubicBezTo>
                  <a:pt x="17" y="1"/>
                  <a:pt x="22" y="1"/>
                  <a:pt x="26" y="1"/>
                </a:cubicBezTo>
                <a:cubicBezTo>
                  <a:pt x="35" y="2"/>
                  <a:pt x="45" y="1"/>
                  <a:pt x="54" y="2"/>
                </a:cubicBezTo>
                <a:cubicBezTo>
                  <a:pt x="63" y="3"/>
                  <a:pt x="72" y="3"/>
                  <a:pt x="81" y="2"/>
                </a:cubicBezTo>
                <a:cubicBezTo>
                  <a:pt x="86" y="2"/>
                  <a:pt x="90" y="2"/>
                  <a:pt x="95" y="2"/>
                </a:cubicBezTo>
                <a:cubicBezTo>
                  <a:pt x="97" y="2"/>
                  <a:pt x="99" y="2"/>
                  <a:pt x="102" y="1"/>
                </a:cubicBezTo>
                <a:cubicBezTo>
                  <a:pt x="104" y="1"/>
                  <a:pt x="106" y="1"/>
                  <a:pt x="109" y="1"/>
                </a:cubicBezTo>
                <a:cubicBezTo>
                  <a:pt x="109" y="1"/>
                  <a:pt x="109" y="0"/>
                  <a:pt x="109" y="0"/>
                </a:cubicBezTo>
                <a:cubicBezTo>
                  <a:pt x="104" y="0"/>
                  <a:pt x="100" y="1"/>
                  <a:pt x="96" y="1"/>
                </a:cubicBezTo>
                <a:cubicBezTo>
                  <a:pt x="91" y="1"/>
                  <a:pt x="86" y="1"/>
                  <a:pt x="82" y="2"/>
                </a:cubicBezTo>
                <a:cubicBezTo>
                  <a:pt x="73" y="2"/>
                  <a:pt x="63" y="2"/>
                  <a:pt x="54" y="1"/>
                </a:cubicBezTo>
                <a:cubicBezTo>
                  <a:pt x="45" y="1"/>
                  <a:pt x="36" y="1"/>
                  <a:pt x="27" y="1"/>
                </a:cubicBezTo>
                <a:cubicBezTo>
                  <a:pt x="22" y="0"/>
                  <a:pt x="18" y="0"/>
                  <a:pt x="13" y="0"/>
                </a:cubicBezTo>
                <a:cubicBezTo>
                  <a:pt x="11" y="1"/>
                  <a:pt x="9" y="1"/>
                  <a:pt x="7" y="1"/>
                </a:cubicBezTo>
                <a:cubicBezTo>
                  <a:pt x="5" y="1"/>
                  <a:pt x="3" y="2"/>
                  <a:pt x="0" y="1"/>
                </a:cubicBezTo>
                <a:cubicBezTo>
                  <a:pt x="0" y="1"/>
                  <a:pt x="0" y="2"/>
                  <a:pt x="0" y="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4" name="Freeform 662"/>
          <p:cNvSpPr/>
          <p:nvPr userDrawn="1"/>
        </p:nvSpPr>
        <p:spPr bwMode="auto">
          <a:xfrm>
            <a:off x="3547442" y="3867621"/>
            <a:ext cx="1734507" cy="62173"/>
          </a:xfrm>
          <a:custGeom>
            <a:avLst/>
            <a:gdLst>
              <a:gd name="T0" fmla="*/ 1 w 114"/>
              <a:gd name="T1" fmla="*/ 4 h 4"/>
              <a:gd name="T2" fmla="*/ 30 w 114"/>
              <a:gd name="T3" fmla="*/ 2 h 4"/>
              <a:gd name="T4" fmla="*/ 58 w 114"/>
              <a:gd name="T5" fmla="*/ 2 h 4"/>
              <a:gd name="T6" fmla="*/ 86 w 114"/>
              <a:gd name="T7" fmla="*/ 2 h 4"/>
              <a:gd name="T8" fmla="*/ 100 w 114"/>
              <a:gd name="T9" fmla="*/ 2 h 4"/>
              <a:gd name="T10" fmla="*/ 107 w 114"/>
              <a:gd name="T11" fmla="*/ 2 h 4"/>
              <a:gd name="T12" fmla="*/ 114 w 114"/>
              <a:gd name="T13" fmla="*/ 1 h 4"/>
              <a:gd name="T14" fmla="*/ 114 w 114"/>
              <a:gd name="T15" fmla="*/ 0 h 4"/>
              <a:gd name="T16" fmla="*/ 108 w 114"/>
              <a:gd name="T17" fmla="*/ 1 h 4"/>
              <a:gd name="T18" fmla="*/ 101 w 114"/>
              <a:gd name="T19" fmla="*/ 1 h 4"/>
              <a:gd name="T20" fmla="*/ 87 w 114"/>
              <a:gd name="T21" fmla="*/ 1 h 4"/>
              <a:gd name="T22" fmla="*/ 58 w 114"/>
              <a:gd name="T23" fmla="*/ 2 h 4"/>
              <a:gd name="T24" fmla="*/ 29 w 114"/>
              <a:gd name="T25" fmla="*/ 2 h 4"/>
              <a:gd name="T26" fmla="*/ 1 w 114"/>
              <a:gd name="T27" fmla="*/ 3 h 4"/>
              <a:gd name="T28" fmla="*/ 1 w 114"/>
              <a:gd name="T2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" h="4">
                <a:moveTo>
                  <a:pt x="1" y="4"/>
                </a:moveTo>
                <a:cubicBezTo>
                  <a:pt x="10" y="2"/>
                  <a:pt x="20" y="2"/>
                  <a:pt x="30" y="2"/>
                </a:cubicBezTo>
                <a:cubicBezTo>
                  <a:pt x="39" y="3"/>
                  <a:pt x="48" y="3"/>
                  <a:pt x="58" y="2"/>
                </a:cubicBezTo>
                <a:cubicBezTo>
                  <a:pt x="67" y="2"/>
                  <a:pt x="77" y="2"/>
                  <a:pt x="86" y="2"/>
                </a:cubicBezTo>
                <a:cubicBezTo>
                  <a:pt x="91" y="2"/>
                  <a:pt x="95" y="2"/>
                  <a:pt x="100" y="2"/>
                </a:cubicBezTo>
                <a:cubicBezTo>
                  <a:pt x="102" y="2"/>
                  <a:pt x="105" y="2"/>
                  <a:pt x="107" y="2"/>
                </a:cubicBezTo>
                <a:cubicBezTo>
                  <a:pt x="109" y="1"/>
                  <a:pt x="111" y="1"/>
                  <a:pt x="114" y="1"/>
                </a:cubicBezTo>
                <a:cubicBezTo>
                  <a:pt x="114" y="1"/>
                  <a:pt x="114" y="0"/>
                  <a:pt x="114" y="0"/>
                </a:cubicBezTo>
                <a:cubicBezTo>
                  <a:pt x="112" y="0"/>
                  <a:pt x="110" y="0"/>
                  <a:pt x="108" y="1"/>
                </a:cubicBezTo>
                <a:cubicBezTo>
                  <a:pt x="106" y="1"/>
                  <a:pt x="103" y="1"/>
                  <a:pt x="101" y="1"/>
                </a:cubicBezTo>
                <a:cubicBezTo>
                  <a:pt x="96" y="1"/>
                  <a:pt x="91" y="1"/>
                  <a:pt x="87" y="1"/>
                </a:cubicBezTo>
                <a:cubicBezTo>
                  <a:pt x="77" y="2"/>
                  <a:pt x="67" y="2"/>
                  <a:pt x="58" y="2"/>
                </a:cubicBezTo>
                <a:cubicBezTo>
                  <a:pt x="48" y="2"/>
                  <a:pt x="39" y="2"/>
                  <a:pt x="29" y="2"/>
                </a:cubicBezTo>
                <a:cubicBezTo>
                  <a:pt x="20" y="2"/>
                  <a:pt x="10" y="1"/>
                  <a:pt x="1" y="3"/>
                </a:cubicBezTo>
                <a:cubicBezTo>
                  <a:pt x="0" y="3"/>
                  <a:pt x="0" y="4"/>
                  <a:pt x="1" y="4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5" name="Freeform 663"/>
          <p:cNvSpPr/>
          <p:nvPr userDrawn="1"/>
        </p:nvSpPr>
        <p:spPr bwMode="auto">
          <a:xfrm>
            <a:off x="4102482" y="3249616"/>
            <a:ext cx="80945" cy="219973"/>
          </a:xfrm>
          <a:custGeom>
            <a:avLst/>
            <a:gdLst>
              <a:gd name="T0" fmla="*/ 2 w 3"/>
              <a:gd name="T1" fmla="*/ 0 h 9"/>
              <a:gd name="T2" fmla="*/ 0 w 3"/>
              <a:gd name="T3" fmla="*/ 8 h 9"/>
              <a:gd name="T4" fmla="*/ 1 w 3"/>
              <a:gd name="T5" fmla="*/ 8 h 9"/>
              <a:gd name="T6" fmla="*/ 2 w 3"/>
              <a:gd name="T7" fmla="*/ 3 h 9"/>
              <a:gd name="T8" fmla="*/ 2 w 3"/>
              <a:gd name="T9" fmla="*/ 0 h 9"/>
              <a:gd name="T10" fmla="*/ 2 w 3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9">
                <a:moveTo>
                  <a:pt x="2" y="0"/>
                </a:moveTo>
                <a:cubicBezTo>
                  <a:pt x="2" y="1"/>
                  <a:pt x="0" y="7"/>
                  <a:pt x="0" y="8"/>
                </a:cubicBezTo>
                <a:cubicBezTo>
                  <a:pt x="0" y="9"/>
                  <a:pt x="1" y="9"/>
                  <a:pt x="1" y="8"/>
                </a:cubicBezTo>
                <a:cubicBezTo>
                  <a:pt x="1" y="6"/>
                  <a:pt x="2" y="4"/>
                  <a:pt x="2" y="3"/>
                </a:cubicBezTo>
                <a:cubicBezTo>
                  <a:pt x="2" y="2"/>
                  <a:pt x="3" y="0"/>
                  <a:pt x="2" y="0"/>
                </a:cubicBezTo>
                <a:cubicBezTo>
                  <a:pt x="2" y="0"/>
                  <a:pt x="1" y="0"/>
                  <a:pt x="2" y="0"/>
                </a:cubicBezTo>
                <a:close/>
              </a:path>
            </a:pathLst>
          </a:custGeom>
          <a:solidFill>
            <a:srgbClr val="362626"/>
          </a:solidFill>
          <a:ln w="9525">
            <a:solidFill>
              <a:schemeClr val="accent1">
                <a:lumMod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6" name="Freeform 664"/>
          <p:cNvSpPr/>
          <p:nvPr userDrawn="1"/>
        </p:nvSpPr>
        <p:spPr bwMode="auto">
          <a:xfrm>
            <a:off x="4726902" y="3270566"/>
            <a:ext cx="57821" cy="199024"/>
          </a:xfrm>
          <a:custGeom>
            <a:avLst/>
            <a:gdLst>
              <a:gd name="T0" fmla="*/ 1 w 2"/>
              <a:gd name="T1" fmla="*/ 0 h 8"/>
              <a:gd name="T2" fmla="*/ 0 w 2"/>
              <a:gd name="T3" fmla="*/ 4 h 8"/>
              <a:gd name="T4" fmla="*/ 0 w 2"/>
              <a:gd name="T5" fmla="*/ 8 h 8"/>
              <a:gd name="T6" fmla="*/ 1 w 2"/>
              <a:gd name="T7" fmla="*/ 7 h 8"/>
              <a:gd name="T8" fmla="*/ 1 w 2"/>
              <a:gd name="T9" fmla="*/ 3 h 8"/>
              <a:gd name="T10" fmla="*/ 2 w 2"/>
              <a:gd name="T11" fmla="*/ 0 h 8"/>
              <a:gd name="T12" fmla="*/ 1 w 2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8">
                <a:moveTo>
                  <a:pt x="1" y="0"/>
                </a:moveTo>
                <a:cubicBezTo>
                  <a:pt x="0" y="1"/>
                  <a:pt x="0" y="3"/>
                  <a:pt x="0" y="4"/>
                </a:cubicBezTo>
                <a:cubicBezTo>
                  <a:pt x="0" y="5"/>
                  <a:pt x="0" y="7"/>
                  <a:pt x="0" y="8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1" y="4"/>
                  <a:pt x="1" y="3"/>
                </a:cubicBezTo>
                <a:cubicBezTo>
                  <a:pt x="1" y="2"/>
                  <a:pt x="1" y="1"/>
                  <a:pt x="2" y="0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362626"/>
          </a:solidFill>
          <a:ln w="9525">
            <a:solidFill>
              <a:schemeClr val="accent1">
                <a:lumMod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7" name="Freeform 669"/>
          <p:cNvSpPr/>
          <p:nvPr userDrawn="1"/>
        </p:nvSpPr>
        <p:spPr bwMode="auto">
          <a:xfrm>
            <a:off x="4322184" y="3448634"/>
            <a:ext cx="23124" cy="272340"/>
          </a:xfrm>
          <a:custGeom>
            <a:avLst/>
            <a:gdLst>
              <a:gd name="T0" fmla="*/ 0 w 1"/>
              <a:gd name="T1" fmla="*/ 0 h 11"/>
              <a:gd name="T2" fmla="*/ 0 w 1"/>
              <a:gd name="T3" fmla="*/ 11 h 11"/>
              <a:gd name="T4" fmla="*/ 1 w 1"/>
              <a:gd name="T5" fmla="*/ 11 h 11"/>
              <a:gd name="T6" fmla="*/ 1 w 1"/>
              <a:gd name="T7" fmla="*/ 10 h 11"/>
              <a:gd name="T8" fmla="*/ 0 w 1"/>
              <a:gd name="T9" fmla="*/ 10 h 11"/>
              <a:gd name="T10" fmla="*/ 0 w 1"/>
              <a:gd name="T11" fmla="*/ 11 h 11"/>
              <a:gd name="T12" fmla="*/ 1 w 1"/>
              <a:gd name="T13" fmla="*/ 11 h 11"/>
              <a:gd name="T14" fmla="*/ 1 w 1"/>
              <a:gd name="T15" fmla="*/ 0 h 11"/>
              <a:gd name="T16" fmla="*/ 0 w 1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" h="11">
                <a:moveTo>
                  <a:pt x="0" y="0"/>
                </a:moveTo>
                <a:cubicBezTo>
                  <a:pt x="0" y="4"/>
                  <a:pt x="0" y="7"/>
                  <a:pt x="0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9"/>
                  <a:pt x="0" y="9"/>
                  <a:pt x="0" y="1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1" y="11"/>
                  <a:pt x="1" y="11"/>
                </a:cubicBezTo>
                <a:cubicBezTo>
                  <a:pt x="1" y="7"/>
                  <a:pt x="1" y="4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362626"/>
          </a:solidFill>
          <a:ln w="9525">
            <a:solidFill>
              <a:schemeClr val="accent1">
                <a:lumMod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8" name="Freeform 670"/>
          <p:cNvSpPr/>
          <p:nvPr userDrawn="1"/>
        </p:nvSpPr>
        <p:spPr bwMode="auto">
          <a:xfrm>
            <a:off x="3767144" y="3668602"/>
            <a:ext cx="57821" cy="251390"/>
          </a:xfrm>
          <a:custGeom>
            <a:avLst/>
            <a:gdLst>
              <a:gd name="T0" fmla="*/ 1 w 2"/>
              <a:gd name="T1" fmla="*/ 1 h 10"/>
              <a:gd name="T2" fmla="*/ 0 w 2"/>
              <a:gd name="T3" fmla="*/ 9 h 10"/>
              <a:gd name="T4" fmla="*/ 1 w 2"/>
              <a:gd name="T5" fmla="*/ 10 h 10"/>
              <a:gd name="T6" fmla="*/ 1 w 2"/>
              <a:gd name="T7" fmla="*/ 10 h 10"/>
              <a:gd name="T8" fmla="*/ 1 w 2"/>
              <a:gd name="T9" fmla="*/ 9 h 10"/>
              <a:gd name="T10" fmla="*/ 0 w 2"/>
              <a:gd name="T11" fmla="*/ 9 h 10"/>
              <a:gd name="T12" fmla="*/ 1 w 2"/>
              <a:gd name="T13" fmla="*/ 9 h 10"/>
              <a:gd name="T14" fmla="*/ 2 w 2"/>
              <a:gd name="T15" fmla="*/ 1 h 10"/>
              <a:gd name="T16" fmla="*/ 1 w 2"/>
              <a:gd name="T17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" h="10">
                <a:moveTo>
                  <a:pt x="1" y="1"/>
                </a:moveTo>
                <a:cubicBezTo>
                  <a:pt x="1" y="4"/>
                  <a:pt x="0" y="7"/>
                  <a:pt x="0" y="9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7"/>
                  <a:pt x="1" y="4"/>
                  <a:pt x="2" y="1"/>
                </a:cubicBezTo>
                <a:cubicBezTo>
                  <a:pt x="2" y="0"/>
                  <a:pt x="1" y="0"/>
                  <a:pt x="1" y="1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9" name="Freeform 671"/>
          <p:cNvSpPr/>
          <p:nvPr userDrawn="1"/>
        </p:nvSpPr>
        <p:spPr bwMode="auto">
          <a:xfrm>
            <a:off x="4588146" y="3668602"/>
            <a:ext cx="57821" cy="272340"/>
          </a:xfrm>
          <a:custGeom>
            <a:avLst/>
            <a:gdLst>
              <a:gd name="T0" fmla="*/ 1 w 2"/>
              <a:gd name="T1" fmla="*/ 1 h 11"/>
              <a:gd name="T2" fmla="*/ 0 w 2"/>
              <a:gd name="T3" fmla="*/ 7 h 11"/>
              <a:gd name="T4" fmla="*/ 1 w 2"/>
              <a:gd name="T5" fmla="*/ 11 h 11"/>
              <a:gd name="T6" fmla="*/ 1 w 2"/>
              <a:gd name="T7" fmla="*/ 10 h 11"/>
              <a:gd name="T8" fmla="*/ 1 w 2"/>
              <a:gd name="T9" fmla="*/ 5 h 11"/>
              <a:gd name="T10" fmla="*/ 1 w 2"/>
              <a:gd name="T11" fmla="*/ 1 h 11"/>
              <a:gd name="T12" fmla="*/ 1 w 2"/>
              <a:gd name="T13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11">
                <a:moveTo>
                  <a:pt x="1" y="1"/>
                </a:moveTo>
                <a:cubicBezTo>
                  <a:pt x="0" y="2"/>
                  <a:pt x="0" y="5"/>
                  <a:pt x="0" y="7"/>
                </a:cubicBezTo>
                <a:cubicBezTo>
                  <a:pt x="0" y="7"/>
                  <a:pt x="0" y="10"/>
                  <a:pt x="1" y="11"/>
                </a:cubicBezTo>
                <a:cubicBezTo>
                  <a:pt x="1" y="11"/>
                  <a:pt x="2" y="10"/>
                  <a:pt x="1" y="10"/>
                </a:cubicBezTo>
                <a:cubicBezTo>
                  <a:pt x="0" y="9"/>
                  <a:pt x="1" y="6"/>
                  <a:pt x="1" y="5"/>
                </a:cubicBezTo>
                <a:cubicBezTo>
                  <a:pt x="1" y="4"/>
                  <a:pt x="1" y="2"/>
                  <a:pt x="1" y="1"/>
                </a:cubicBezTo>
                <a:cubicBezTo>
                  <a:pt x="2" y="0"/>
                  <a:pt x="1" y="0"/>
                  <a:pt x="1" y="1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00" name="Freeform 674"/>
          <p:cNvSpPr/>
          <p:nvPr userDrawn="1"/>
        </p:nvSpPr>
        <p:spPr bwMode="auto">
          <a:xfrm>
            <a:off x="4129577" y="3919992"/>
            <a:ext cx="23124" cy="146647"/>
          </a:xfrm>
          <a:custGeom>
            <a:avLst/>
            <a:gdLst>
              <a:gd name="T0" fmla="*/ 0 w 1"/>
              <a:gd name="T1" fmla="*/ 1 h 6"/>
              <a:gd name="T2" fmla="*/ 1 w 1"/>
              <a:gd name="T3" fmla="*/ 6 h 6"/>
              <a:gd name="T4" fmla="*/ 1 w 1"/>
              <a:gd name="T5" fmla="*/ 6 h 6"/>
              <a:gd name="T6" fmla="*/ 1 w 1"/>
              <a:gd name="T7" fmla="*/ 1 h 6"/>
              <a:gd name="T8" fmla="*/ 0 w 1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6">
                <a:moveTo>
                  <a:pt x="0" y="1"/>
                </a:moveTo>
                <a:cubicBezTo>
                  <a:pt x="0" y="2"/>
                  <a:pt x="0" y="4"/>
                  <a:pt x="1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4"/>
                  <a:pt x="1" y="2"/>
                  <a:pt x="1" y="1"/>
                </a:cubicBezTo>
                <a:cubicBezTo>
                  <a:pt x="1" y="0"/>
                  <a:pt x="0" y="0"/>
                  <a:pt x="0" y="1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grpSp>
        <p:nvGrpSpPr>
          <p:cNvPr id="101" name="组合 100"/>
          <p:cNvGrpSpPr/>
          <p:nvPr userDrawn="1"/>
        </p:nvGrpSpPr>
        <p:grpSpPr>
          <a:xfrm>
            <a:off x="2286692" y="4636655"/>
            <a:ext cx="795556" cy="846741"/>
            <a:chOff x="2286692" y="4636655"/>
            <a:chExt cx="1098864" cy="1169564"/>
          </a:xfrm>
        </p:grpSpPr>
        <p:sp>
          <p:nvSpPr>
            <p:cNvPr id="102" name="Freeform 682"/>
            <p:cNvSpPr/>
            <p:nvPr/>
          </p:nvSpPr>
          <p:spPr bwMode="auto">
            <a:xfrm>
              <a:off x="2315459" y="4636655"/>
              <a:ext cx="1070097" cy="1169564"/>
            </a:xfrm>
            <a:custGeom>
              <a:avLst/>
              <a:gdLst>
                <a:gd name="T0" fmla="*/ 1 w 17"/>
                <a:gd name="T1" fmla="*/ 16 h 17"/>
                <a:gd name="T2" fmla="*/ 14 w 17"/>
                <a:gd name="T3" fmla="*/ 15 h 17"/>
                <a:gd name="T4" fmla="*/ 14 w 17"/>
                <a:gd name="T5" fmla="*/ 1 h 17"/>
                <a:gd name="T6" fmla="*/ 3 w 17"/>
                <a:gd name="T7" fmla="*/ 1 h 17"/>
                <a:gd name="T8" fmla="*/ 0 w 17"/>
                <a:gd name="T9" fmla="*/ 5 h 17"/>
                <a:gd name="T10" fmla="*/ 1 w 17"/>
                <a:gd name="T11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1" y="16"/>
                  </a:moveTo>
                  <a:cubicBezTo>
                    <a:pt x="4" y="16"/>
                    <a:pt x="13" y="17"/>
                    <a:pt x="14" y="15"/>
                  </a:cubicBezTo>
                  <a:cubicBezTo>
                    <a:pt x="17" y="13"/>
                    <a:pt x="15" y="4"/>
                    <a:pt x="14" y="1"/>
                  </a:cubicBezTo>
                  <a:cubicBezTo>
                    <a:pt x="11" y="0"/>
                    <a:pt x="6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6"/>
                    <a:pt x="1" y="16"/>
                    <a:pt x="1" y="16"/>
                  </a:cubicBezTo>
                  <a:close/>
                </a:path>
              </a:pathLst>
            </a:custGeom>
            <a:solidFill>
              <a:schemeClr val="bg2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03" name="Freeform 655"/>
            <p:cNvSpPr/>
            <p:nvPr/>
          </p:nvSpPr>
          <p:spPr bwMode="auto">
            <a:xfrm>
              <a:off x="2286692" y="5221567"/>
              <a:ext cx="1019036" cy="62173"/>
            </a:xfrm>
            <a:custGeom>
              <a:avLst/>
              <a:gdLst>
                <a:gd name="T0" fmla="*/ 2 w 128"/>
                <a:gd name="T1" fmla="*/ 6 h 7"/>
                <a:gd name="T2" fmla="*/ 9 w 128"/>
                <a:gd name="T3" fmla="*/ 5 h 7"/>
                <a:gd name="T4" fmla="*/ 16 w 128"/>
                <a:gd name="T5" fmla="*/ 5 h 7"/>
                <a:gd name="T6" fmla="*/ 33 w 128"/>
                <a:gd name="T7" fmla="*/ 4 h 7"/>
                <a:gd name="T8" fmla="*/ 66 w 128"/>
                <a:gd name="T9" fmla="*/ 4 h 7"/>
                <a:gd name="T10" fmla="*/ 94 w 128"/>
                <a:gd name="T11" fmla="*/ 3 h 7"/>
                <a:gd name="T12" fmla="*/ 111 w 128"/>
                <a:gd name="T13" fmla="*/ 3 h 7"/>
                <a:gd name="T14" fmla="*/ 126 w 128"/>
                <a:gd name="T15" fmla="*/ 2 h 7"/>
                <a:gd name="T16" fmla="*/ 126 w 128"/>
                <a:gd name="T17" fmla="*/ 0 h 7"/>
                <a:gd name="T18" fmla="*/ 111 w 128"/>
                <a:gd name="T19" fmla="*/ 1 h 7"/>
                <a:gd name="T20" fmla="*/ 97 w 128"/>
                <a:gd name="T21" fmla="*/ 1 h 7"/>
                <a:gd name="T22" fmla="*/ 62 w 128"/>
                <a:gd name="T23" fmla="*/ 2 h 7"/>
                <a:gd name="T24" fmla="*/ 30 w 128"/>
                <a:gd name="T25" fmla="*/ 3 h 7"/>
                <a:gd name="T26" fmla="*/ 13 w 128"/>
                <a:gd name="T27" fmla="*/ 3 h 7"/>
                <a:gd name="T28" fmla="*/ 1 w 128"/>
                <a:gd name="T29" fmla="*/ 5 h 7"/>
                <a:gd name="T30" fmla="*/ 2 w 128"/>
                <a:gd name="T3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7">
                  <a:moveTo>
                    <a:pt x="2" y="6"/>
                  </a:moveTo>
                  <a:cubicBezTo>
                    <a:pt x="4" y="5"/>
                    <a:pt x="7" y="5"/>
                    <a:pt x="9" y="5"/>
                  </a:cubicBezTo>
                  <a:cubicBezTo>
                    <a:pt x="11" y="5"/>
                    <a:pt x="14" y="5"/>
                    <a:pt x="16" y="5"/>
                  </a:cubicBezTo>
                  <a:cubicBezTo>
                    <a:pt x="22" y="5"/>
                    <a:pt x="28" y="5"/>
                    <a:pt x="33" y="4"/>
                  </a:cubicBezTo>
                  <a:cubicBezTo>
                    <a:pt x="44" y="4"/>
                    <a:pt x="55" y="3"/>
                    <a:pt x="66" y="4"/>
                  </a:cubicBezTo>
                  <a:cubicBezTo>
                    <a:pt x="75" y="4"/>
                    <a:pt x="85" y="4"/>
                    <a:pt x="94" y="3"/>
                  </a:cubicBezTo>
                  <a:cubicBezTo>
                    <a:pt x="100" y="2"/>
                    <a:pt x="105" y="3"/>
                    <a:pt x="111" y="3"/>
                  </a:cubicBezTo>
                  <a:cubicBezTo>
                    <a:pt x="116" y="3"/>
                    <a:pt x="121" y="2"/>
                    <a:pt x="126" y="2"/>
                  </a:cubicBezTo>
                  <a:cubicBezTo>
                    <a:pt x="128" y="2"/>
                    <a:pt x="128" y="0"/>
                    <a:pt x="126" y="0"/>
                  </a:cubicBezTo>
                  <a:cubicBezTo>
                    <a:pt x="121" y="0"/>
                    <a:pt x="116" y="1"/>
                    <a:pt x="111" y="1"/>
                  </a:cubicBezTo>
                  <a:cubicBezTo>
                    <a:pt x="106" y="1"/>
                    <a:pt x="101" y="0"/>
                    <a:pt x="97" y="1"/>
                  </a:cubicBezTo>
                  <a:cubicBezTo>
                    <a:pt x="85" y="3"/>
                    <a:pt x="74" y="2"/>
                    <a:pt x="62" y="2"/>
                  </a:cubicBezTo>
                  <a:cubicBezTo>
                    <a:pt x="51" y="2"/>
                    <a:pt x="40" y="2"/>
                    <a:pt x="30" y="3"/>
                  </a:cubicBezTo>
                  <a:cubicBezTo>
                    <a:pt x="24" y="3"/>
                    <a:pt x="18" y="3"/>
                    <a:pt x="13" y="3"/>
                  </a:cubicBezTo>
                  <a:cubicBezTo>
                    <a:pt x="9" y="3"/>
                    <a:pt x="4" y="2"/>
                    <a:pt x="1" y="5"/>
                  </a:cubicBezTo>
                  <a:cubicBezTo>
                    <a:pt x="0" y="5"/>
                    <a:pt x="1" y="7"/>
                    <a:pt x="2" y="6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04" name="Freeform 655"/>
            <p:cNvSpPr/>
            <p:nvPr/>
          </p:nvSpPr>
          <p:spPr bwMode="auto">
            <a:xfrm rot="16200000">
              <a:off x="2286692" y="5187855"/>
              <a:ext cx="1019036" cy="62173"/>
            </a:xfrm>
            <a:custGeom>
              <a:avLst/>
              <a:gdLst>
                <a:gd name="T0" fmla="*/ 2 w 128"/>
                <a:gd name="T1" fmla="*/ 6 h 7"/>
                <a:gd name="T2" fmla="*/ 9 w 128"/>
                <a:gd name="T3" fmla="*/ 5 h 7"/>
                <a:gd name="T4" fmla="*/ 16 w 128"/>
                <a:gd name="T5" fmla="*/ 5 h 7"/>
                <a:gd name="T6" fmla="*/ 33 w 128"/>
                <a:gd name="T7" fmla="*/ 4 h 7"/>
                <a:gd name="T8" fmla="*/ 66 w 128"/>
                <a:gd name="T9" fmla="*/ 4 h 7"/>
                <a:gd name="T10" fmla="*/ 94 w 128"/>
                <a:gd name="T11" fmla="*/ 3 h 7"/>
                <a:gd name="T12" fmla="*/ 111 w 128"/>
                <a:gd name="T13" fmla="*/ 3 h 7"/>
                <a:gd name="T14" fmla="*/ 126 w 128"/>
                <a:gd name="T15" fmla="*/ 2 h 7"/>
                <a:gd name="T16" fmla="*/ 126 w 128"/>
                <a:gd name="T17" fmla="*/ 0 h 7"/>
                <a:gd name="T18" fmla="*/ 111 w 128"/>
                <a:gd name="T19" fmla="*/ 1 h 7"/>
                <a:gd name="T20" fmla="*/ 97 w 128"/>
                <a:gd name="T21" fmla="*/ 1 h 7"/>
                <a:gd name="T22" fmla="*/ 62 w 128"/>
                <a:gd name="T23" fmla="*/ 2 h 7"/>
                <a:gd name="T24" fmla="*/ 30 w 128"/>
                <a:gd name="T25" fmla="*/ 3 h 7"/>
                <a:gd name="T26" fmla="*/ 13 w 128"/>
                <a:gd name="T27" fmla="*/ 3 h 7"/>
                <a:gd name="T28" fmla="*/ 1 w 128"/>
                <a:gd name="T29" fmla="*/ 5 h 7"/>
                <a:gd name="T30" fmla="*/ 2 w 128"/>
                <a:gd name="T3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7">
                  <a:moveTo>
                    <a:pt x="2" y="6"/>
                  </a:moveTo>
                  <a:cubicBezTo>
                    <a:pt x="4" y="5"/>
                    <a:pt x="7" y="5"/>
                    <a:pt x="9" y="5"/>
                  </a:cubicBezTo>
                  <a:cubicBezTo>
                    <a:pt x="11" y="5"/>
                    <a:pt x="14" y="5"/>
                    <a:pt x="16" y="5"/>
                  </a:cubicBezTo>
                  <a:cubicBezTo>
                    <a:pt x="22" y="5"/>
                    <a:pt x="28" y="5"/>
                    <a:pt x="33" y="4"/>
                  </a:cubicBezTo>
                  <a:cubicBezTo>
                    <a:pt x="44" y="4"/>
                    <a:pt x="55" y="3"/>
                    <a:pt x="66" y="4"/>
                  </a:cubicBezTo>
                  <a:cubicBezTo>
                    <a:pt x="75" y="4"/>
                    <a:pt x="85" y="4"/>
                    <a:pt x="94" y="3"/>
                  </a:cubicBezTo>
                  <a:cubicBezTo>
                    <a:pt x="100" y="2"/>
                    <a:pt x="105" y="3"/>
                    <a:pt x="111" y="3"/>
                  </a:cubicBezTo>
                  <a:cubicBezTo>
                    <a:pt x="116" y="3"/>
                    <a:pt x="121" y="2"/>
                    <a:pt x="126" y="2"/>
                  </a:cubicBezTo>
                  <a:cubicBezTo>
                    <a:pt x="128" y="2"/>
                    <a:pt x="128" y="0"/>
                    <a:pt x="126" y="0"/>
                  </a:cubicBezTo>
                  <a:cubicBezTo>
                    <a:pt x="121" y="0"/>
                    <a:pt x="116" y="1"/>
                    <a:pt x="111" y="1"/>
                  </a:cubicBezTo>
                  <a:cubicBezTo>
                    <a:pt x="106" y="1"/>
                    <a:pt x="101" y="0"/>
                    <a:pt x="97" y="1"/>
                  </a:cubicBezTo>
                  <a:cubicBezTo>
                    <a:pt x="85" y="3"/>
                    <a:pt x="74" y="2"/>
                    <a:pt x="62" y="2"/>
                  </a:cubicBezTo>
                  <a:cubicBezTo>
                    <a:pt x="51" y="2"/>
                    <a:pt x="40" y="2"/>
                    <a:pt x="30" y="3"/>
                  </a:cubicBezTo>
                  <a:cubicBezTo>
                    <a:pt x="24" y="3"/>
                    <a:pt x="18" y="3"/>
                    <a:pt x="13" y="3"/>
                  </a:cubicBezTo>
                  <a:cubicBezTo>
                    <a:pt x="9" y="3"/>
                    <a:pt x="4" y="2"/>
                    <a:pt x="1" y="5"/>
                  </a:cubicBezTo>
                  <a:cubicBezTo>
                    <a:pt x="0" y="5"/>
                    <a:pt x="1" y="7"/>
                    <a:pt x="2" y="6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</p:grpSp>
      <p:grpSp>
        <p:nvGrpSpPr>
          <p:cNvPr id="105" name="组合 104"/>
          <p:cNvGrpSpPr/>
          <p:nvPr userDrawn="1"/>
        </p:nvGrpSpPr>
        <p:grpSpPr>
          <a:xfrm rot="19575059">
            <a:off x="10441303" y="3440342"/>
            <a:ext cx="2281584" cy="3392255"/>
            <a:chOff x="7135589" y="3006853"/>
            <a:chExt cx="2281584" cy="3392255"/>
          </a:xfrm>
        </p:grpSpPr>
        <p:sp>
          <p:nvSpPr>
            <p:cNvPr id="106" name="Freeform 732"/>
            <p:cNvSpPr/>
            <p:nvPr/>
          </p:nvSpPr>
          <p:spPr bwMode="auto">
            <a:xfrm rot="517447">
              <a:off x="8878068" y="3006853"/>
              <a:ext cx="200632" cy="454356"/>
            </a:xfrm>
            <a:custGeom>
              <a:avLst/>
              <a:gdLst>
                <a:gd name="T0" fmla="*/ 15 w 15"/>
                <a:gd name="T1" fmla="*/ 38 h 38"/>
                <a:gd name="T2" fmla="*/ 13 w 15"/>
                <a:gd name="T3" fmla="*/ 17 h 38"/>
                <a:gd name="T4" fmla="*/ 9 w 15"/>
                <a:gd name="T5" fmla="*/ 0 h 38"/>
                <a:gd name="T6" fmla="*/ 2 w 15"/>
                <a:gd name="T7" fmla="*/ 24 h 38"/>
                <a:gd name="T8" fmla="*/ 14 w 1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8">
                  <a:moveTo>
                    <a:pt x="15" y="38"/>
                  </a:moveTo>
                  <a:cubicBezTo>
                    <a:pt x="15" y="31"/>
                    <a:pt x="14" y="24"/>
                    <a:pt x="13" y="17"/>
                  </a:cubicBezTo>
                  <a:cubicBezTo>
                    <a:pt x="12" y="13"/>
                    <a:pt x="14" y="2"/>
                    <a:pt x="9" y="0"/>
                  </a:cubicBezTo>
                  <a:cubicBezTo>
                    <a:pt x="3" y="5"/>
                    <a:pt x="0" y="17"/>
                    <a:pt x="2" y="24"/>
                  </a:cubicBezTo>
                  <a:cubicBezTo>
                    <a:pt x="4" y="32"/>
                    <a:pt x="9" y="33"/>
                    <a:pt x="14" y="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07" name="Freeform 733"/>
            <p:cNvSpPr/>
            <p:nvPr/>
          </p:nvSpPr>
          <p:spPr bwMode="auto">
            <a:xfrm rot="2817229">
              <a:off x="9108658" y="3111234"/>
              <a:ext cx="172770" cy="444260"/>
            </a:xfrm>
            <a:custGeom>
              <a:avLst/>
              <a:gdLst>
                <a:gd name="T0" fmla="*/ 1 w 13"/>
                <a:gd name="T1" fmla="*/ 0 h 37"/>
                <a:gd name="T2" fmla="*/ 5 w 13"/>
                <a:gd name="T3" fmla="*/ 20 h 37"/>
                <a:gd name="T4" fmla="*/ 4 w 13"/>
                <a:gd name="T5" fmla="*/ 37 h 37"/>
                <a:gd name="T6" fmla="*/ 12 w 13"/>
                <a:gd name="T7" fmla="*/ 16 h 37"/>
                <a:gd name="T8" fmla="*/ 0 w 13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7">
                  <a:moveTo>
                    <a:pt x="1" y="0"/>
                  </a:moveTo>
                  <a:cubicBezTo>
                    <a:pt x="3" y="5"/>
                    <a:pt x="4" y="14"/>
                    <a:pt x="5" y="20"/>
                  </a:cubicBezTo>
                  <a:cubicBezTo>
                    <a:pt x="5" y="25"/>
                    <a:pt x="5" y="32"/>
                    <a:pt x="4" y="37"/>
                  </a:cubicBezTo>
                  <a:cubicBezTo>
                    <a:pt x="12" y="35"/>
                    <a:pt x="13" y="23"/>
                    <a:pt x="12" y="16"/>
                  </a:cubicBezTo>
                  <a:cubicBezTo>
                    <a:pt x="11" y="12"/>
                    <a:pt x="4" y="1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08" name="Freeform 734"/>
            <p:cNvSpPr/>
            <p:nvPr/>
          </p:nvSpPr>
          <p:spPr bwMode="auto">
            <a:xfrm rot="2010154">
              <a:off x="8497995" y="4138806"/>
              <a:ext cx="434705" cy="272615"/>
            </a:xfrm>
            <a:custGeom>
              <a:avLst/>
              <a:gdLst>
                <a:gd name="T0" fmla="*/ 0 w 33"/>
                <a:gd name="T1" fmla="*/ 23 h 23"/>
                <a:gd name="T2" fmla="*/ 19 w 33"/>
                <a:gd name="T3" fmla="*/ 14 h 23"/>
                <a:gd name="T4" fmla="*/ 33 w 33"/>
                <a:gd name="T5" fmla="*/ 4 h 23"/>
                <a:gd name="T6" fmla="*/ 8 w 33"/>
                <a:gd name="T7" fmla="*/ 7 h 23"/>
                <a:gd name="T8" fmla="*/ 1 w 33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0" y="23"/>
                  </a:moveTo>
                  <a:cubicBezTo>
                    <a:pt x="7" y="21"/>
                    <a:pt x="13" y="17"/>
                    <a:pt x="19" y="14"/>
                  </a:cubicBezTo>
                  <a:cubicBezTo>
                    <a:pt x="23" y="11"/>
                    <a:pt x="33" y="9"/>
                    <a:pt x="33" y="4"/>
                  </a:cubicBezTo>
                  <a:cubicBezTo>
                    <a:pt x="26" y="0"/>
                    <a:pt x="15" y="2"/>
                    <a:pt x="8" y="7"/>
                  </a:cubicBezTo>
                  <a:cubicBezTo>
                    <a:pt x="2" y="11"/>
                    <a:pt x="3" y="17"/>
                    <a:pt x="1" y="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09" name="Freeform 735"/>
            <p:cNvSpPr/>
            <p:nvPr/>
          </p:nvSpPr>
          <p:spPr bwMode="auto">
            <a:xfrm rot="2010154">
              <a:off x="8449229" y="4204904"/>
              <a:ext cx="434705" cy="287760"/>
            </a:xfrm>
            <a:custGeom>
              <a:avLst/>
              <a:gdLst>
                <a:gd name="T0" fmla="*/ 33 w 33"/>
                <a:gd name="T1" fmla="*/ 0 h 24"/>
                <a:gd name="T2" fmla="*/ 15 w 33"/>
                <a:gd name="T3" fmla="*/ 11 h 24"/>
                <a:gd name="T4" fmla="*/ 0 w 33"/>
                <a:gd name="T5" fmla="*/ 17 h 24"/>
                <a:gd name="T6" fmla="*/ 22 w 33"/>
                <a:gd name="T7" fmla="*/ 16 h 24"/>
                <a:gd name="T8" fmla="*/ 32 w 3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0"/>
                  </a:moveTo>
                  <a:cubicBezTo>
                    <a:pt x="28" y="4"/>
                    <a:pt x="21" y="8"/>
                    <a:pt x="15" y="11"/>
                  </a:cubicBezTo>
                  <a:cubicBezTo>
                    <a:pt x="11" y="14"/>
                    <a:pt x="5" y="16"/>
                    <a:pt x="0" y="17"/>
                  </a:cubicBezTo>
                  <a:cubicBezTo>
                    <a:pt x="5" y="24"/>
                    <a:pt x="16" y="20"/>
                    <a:pt x="22" y="16"/>
                  </a:cubicBezTo>
                  <a:cubicBezTo>
                    <a:pt x="25" y="14"/>
                    <a:pt x="33" y="4"/>
                    <a:pt x="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0" name="Freeform 737"/>
            <p:cNvSpPr/>
            <p:nvPr/>
          </p:nvSpPr>
          <p:spPr bwMode="auto">
            <a:xfrm rot="2010154">
              <a:off x="7687542" y="5305088"/>
              <a:ext cx="434705" cy="287760"/>
            </a:xfrm>
            <a:custGeom>
              <a:avLst/>
              <a:gdLst>
                <a:gd name="T0" fmla="*/ 32 w 33"/>
                <a:gd name="T1" fmla="*/ 0 h 24"/>
                <a:gd name="T2" fmla="*/ 15 w 33"/>
                <a:gd name="T3" fmla="*/ 12 h 24"/>
                <a:gd name="T4" fmla="*/ 0 w 33"/>
                <a:gd name="T5" fmla="*/ 18 h 24"/>
                <a:gd name="T6" fmla="*/ 22 w 33"/>
                <a:gd name="T7" fmla="*/ 17 h 24"/>
                <a:gd name="T8" fmla="*/ 32 w 33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2" y="0"/>
                  </a:moveTo>
                  <a:cubicBezTo>
                    <a:pt x="28" y="5"/>
                    <a:pt x="21" y="9"/>
                    <a:pt x="15" y="12"/>
                  </a:cubicBezTo>
                  <a:cubicBezTo>
                    <a:pt x="11" y="14"/>
                    <a:pt x="5" y="17"/>
                    <a:pt x="0" y="18"/>
                  </a:cubicBezTo>
                  <a:cubicBezTo>
                    <a:pt x="5" y="24"/>
                    <a:pt x="16" y="21"/>
                    <a:pt x="22" y="17"/>
                  </a:cubicBezTo>
                  <a:cubicBezTo>
                    <a:pt x="25" y="15"/>
                    <a:pt x="33" y="5"/>
                    <a:pt x="32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1" name="Freeform 739"/>
            <p:cNvSpPr/>
            <p:nvPr/>
          </p:nvSpPr>
          <p:spPr bwMode="auto">
            <a:xfrm rot="2010154">
              <a:off x="7978562" y="4354771"/>
              <a:ext cx="328817" cy="227181"/>
            </a:xfrm>
            <a:custGeom>
              <a:avLst/>
              <a:gdLst>
                <a:gd name="T0" fmla="*/ 0 w 25"/>
                <a:gd name="T1" fmla="*/ 1 h 19"/>
                <a:gd name="T2" fmla="*/ 13 w 25"/>
                <a:gd name="T3" fmla="*/ 10 h 19"/>
                <a:gd name="T4" fmla="*/ 22 w 25"/>
                <a:gd name="T5" fmla="*/ 19 h 19"/>
                <a:gd name="T6" fmla="*/ 15 w 25"/>
                <a:gd name="T7" fmla="*/ 4 h 19"/>
                <a:gd name="T8" fmla="*/ 0 w 25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9">
                  <a:moveTo>
                    <a:pt x="0" y="1"/>
                  </a:moveTo>
                  <a:cubicBezTo>
                    <a:pt x="4" y="3"/>
                    <a:pt x="9" y="7"/>
                    <a:pt x="13" y="10"/>
                  </a:cubicBezTo>
                  <a:cubicBezTo>
                    <a:pt x="16" y="12"/>
                    <a:pt x="20" y="16"/>
                    <a:pt x="22" y="19"/>
                  </a:cubicBezTo>
                  <a:cubicBezTo>
                    <a:pt x="25" y="14"/>
                    <a:pt x="19" y="7"/>
                    <a:pt x="15" y="4"/>
                  </a:cubicBezTo>
                  <a:cubicBezTo>
                    <a:pt x="12" y="2"/>
                    <a:pt x="3" y="0"/>
                    <a:pt x="0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2" name="Freeform 740"/>
            <p:cNvSpPr/>
            <p:nvPr/>
          </p:nvSpPr>
          <p:spPr bwMode="auto">
            <a:xfrm rot="2010154">
              <a:off x="7135589" y="5474256"/>
              <a:ext cx="345534" cy="297857"/>
            </a:xfrm>
            <a:custGeom>
              <a:avLst/>
              <a:gdLst>
                <a:gd name="T0" fmla="*/ 26 w 26"/>
                <a:gd name="T1" fmla="*/ 24 h 25"/>
                <a:gd name="T2" fmla="*/ 13 w 26"/>
                <a:gd name="T3" fmla="*/ 10 h 25"/>
                <a:gd name="T4" fmla="*/ 2 w 26"/>
                <a:gd name="T5" fmla="*/ 1 h 25"/>
                <a:gd name="T6" fmla="*/ 10 w 26"/>
                <a:gd name="T7" fmla="*/ 21 h 25"/>
                <a:gd name="T8" fmla="*/ 25 w 26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24"/>
                  </a:moveTo>
                  <a:cubicBezTo>
                    <a:pt x="22" y="19"/>
                    <a:pt x="18" y="15"/>
                    <a:pt x="13" y="10"/>
                  </a:cubicBezTo>
                  <a:cubicBezTo>
                    <a:pt x="11" y="8"/>
                    <a:pt x="6" y="0"/>
                    <a:pt x="2" y="1"/>
                  </a:cubicBezTo>
                  <a:cubicBezTo>
                    <a:pt x="0" y="8"/>
                    <a:pt x="5" y="17"/>
                    <a:pt x="10" y="21"/>
                  </a:cubicBezTo>
                  <a:cubicBezTo>
                    <a:pt x="15" y="25"/>
                    <a:pt x="20" y="23"/>
                    <a:pt x="25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3" name="Freeform 741"/>
            <p:cNvSpPr/>
            <p:nvPr/>
          </p:nvSpPr>
          <p:spPr bwMode="auto">
            <a:xfrm rot="2010154">
              <a:off x="7183923" y="5508935"/>
              <a:ext cx="356682" cy="287760"/>
            </a:xfrm>
            <a:custGeom>
              <a:avLst/>
              <a:gdLst>
                <a:gd name="T0" fmla="*/ 0 w 27"/>
                <a:gd name="T1" fmla="*/ 1 h 24"/>
                <a:gd name="T2" fmla="*/ 14 w 27"/>
                <a:gd name="T3" fmla="*/ 12 h 24"/>
                <a:gd name="T4" fmla="*/ 22 w 27"/>
                <a:gd name="T5" fmla="*/ 24 h 24"/>
                <a:gd name="T6" fmla="*/ 17 w 27"/>
                <a:gd name="T7" fmla="*/ 6 h 24"/>
                <a:gd name="T8" fmla="*/ 1 w 27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0" y="1"/>
                  </a:moveTo>
                  <a:cubicBezTo>
                    <a:pt x="5" y="3"/>
                    <a:pt x="10" y="9"/>
                    <a:pt x="14" y="12"/>
                  </a:cubicBezTo>
                  <a:cubicBezTo>
                    <a:pt x="17" y="16"/>
                    <a:pt x="21" y="20"/>
                    <a:pt x="22" y="24"/>
                  </a:cubicBezTo>
                  <a:cubicBezTo>
                    <a:pt x="27" y="18"/>
                    <a:pt x="21" y="10"/>
                    <a:pt x="17" y="6"/>
                  </a:cubicBezTo>
                  <a:cubicBezTo>
                    <a:pt x="14" y="4"/>
                    <a:pt x="4" y="0"/>
                    <a:pt x="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4" name="Freeform 742"/>
            <p:cNvSpPr/>
            <p:nvPr/>
          </p:nvSpPr>
          <p:spPr bwMode="auto">
            <a:xfrm rot="2010154">
              <a:off x="8401644" y="3608786"/>
              <a:ext cx="306524" cy="333195"/>
            </a:xfrm>
            <a:custGeom>
              <a:avLst/>
              <a:gdLst>
                <a:gd name="T0" fmla="*/ 23 w 23"/>
                <a:gd name="T1" fmla="*/ 28 h 28"/>
                <a:gd name="T2" fmla="*/ 13 w 23"/>
                <a:gd name="T3" fmla="*/ 12 h 28"/>
                <a:gd name="T4" fmla="*/ 3 w 23"/>
                <a:gd name="T5" fmla="*/ 0 h 28"/>
                <a:gd name="T6" fmla="*/ 8 w 23"/>
                <a:gd name="T7" fmla="*/ 23 h 28"/>
                <a:gd name="T8" fmla="*/ 22 w 2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23" y="28"/>
                  </a:moveTo>
                  <a:cubicBezTo>
                    <a:pt x="20" y="22"/>
                    <a:pt x="17" y="18"/>
                    <a:pt x="13" y="12"/>
                  </a:cubicBezTo>
                  <a:cubicBezTo>
                    <a:pt x="11" y="9"/>
                    <a:pt x="8" y="1"/>
                    <a:pt x="3" y="0"/>
                  </a:cubicBezTo>
                  <a:cubicBezTo>
                    <a:pt x="0" y="7"/>
                    <a:pt x="3" y="17"/>
                    <a:pt x="8" y="23"/>
                  </a:cubicBezTo>
                  <a:cubicBezTo>
                    <a:pt x="12" y="28"/>
                    <a:pt x="17" y="27"/>
                    <a:pt x="22" y="2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5" name="Freeform 743"/>
            <p:cNvSpPr/>
            <p:nvPr/>
          </p:nvSpPr>
          <p:spPr bwMode="auto">
            <a:xfrm rot="2010154">
              <a:off x="8466238" y="3661810"/>
              <a:ext cx="300949" cy="333195"/>
            </a:xfrm>
            <a:custGeom>
              <a:avLst/>
              <a:gdLst>
                <a:gd name="T0" fmla="*/ 0 w 23"/>
                <a:gd name="T1" fmla="*/ 0 h 28"/>
                <a:gd name="T2" fmla="*/ 11 w 23"/>
                <a:gd name="T3" fmla="*/ 14 h 28"/>
                <a:gd name="T4" fmla="*/ 17 w 23"/>
                <a:gd name="T5" fmla="*/ 28 h 28"/>
                <a:gd name="T6" fmla="*/ 15 w 23"/>
                <a:gd name="T7" fmla="*/ 9 h 28"/>
                <a:gd name="T8" fmla="*/ 0 w 23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0" y="0"/>
                  </a:moveTo>
                  <a:cubicBezTo>
                    <a:pt x="4" y="3"/>
                    <a:pt x="8" y="10"/>
                    <a:pt x="11" y="14"/>
                  </a:cubicBezTo>
                  <a:cubicBezTo>
                    <a:pt x="14" y="18"/>
                    <a:pt x="17" y="23"/>
                    <a:pt x="17" y="28"/>
                  </a:cubicBezTo>
                  <a:cubicBezTo>
                    <a:pt x="23" y="23"/>
                    <a:pt x="19" y="13"/>
                    <a:pt x="15" y="9"/>
                  </a:cubicBezTo>
                  <a:cubicBezTo>
                    <a:pt x="13" y="6"/>
                    <a:pt x="4" y="0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6" name="Freeform 744"/>
            <p:cNvSpPr/>
            <p:nvPr/>
          </p:nvSpPr>
          <p:spPr bwMode="auto">
            <a:xfrm rot="2010154">
              <a:off x="8046515" y="4686273"/>
              <a:ext cx="345534" cy="313002"/>
            </a:xfrm>
            <a:custGeom>
              <a:avLst/>
              <a:gdLst>
                <a:gd name="T0" fmla="*/ 1 w 26"/>
                <a:gd name="T1" fmla="*/ 26 h 26"/>
                <a:gd name="T2" fmla="*/ 15 w 26"/>
                <a:gd name="T3" fmla="*/ 14 h 26"/>
                <a:gd name="T4" fmla="*/ 25 w 26"/>
                <a:gd name="T5" fmla="*/ 2 h 26"/>
                <a:gd name="T6" fmla="*/ 4 w 26"/>
                <a:gd name="T7" fmla="*/ 11 h 26"/>
                <a:gd name="T8" fmla="*/ 1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" y="26"/>
                  </a:moveTo>
                  <a:cubicBezTo>
                    <a:pt x="6" y="23"/>
                    <a:pt x="10" y="18"/>
                    <a:pt x="15" y="14"/>
                  </a:cubicBezTo>
                  <a:cubicBezTo>
                    <a:pt x="18" y="11"/>
                    <a:pt x="26" y="7"/>
                    <a:pt x="25" y="2"/>
                  </a:cubicBezTo>
                  <a:cubicBezTo>
                    <a:pt x="18" y="0"/>
                    <a:pt x="9" y="5"/>
                    <a:pt x="4" y="11"/>
                  </a:cubicBezTo>
                  <a:cubicBezTo>
                    <a:pt x="0" y="16"/>
                    <a:pt x="2" y="20"/>
                    <a:pt x="1" y="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7" name="Freeform 745"/>
            <p:cNvSpPr/>
            <p:nvPr/>
          </p:nvSpPr>
          <p:spPr bwMode="auto">
            <a:xfrm rot="2010154">
              <a:off x="8025618" y="4740565"/>
              <a:ext cx="328817" cy="323098"/>
            </a:xfrm>
            <a:custGeom>
              <a:avLst/>
              <a:gdLst>
                <a:gd name="T0" fmla="*/ 24 w 25"/>
                <a:gd name="T1" fmla="*/ 0 h 27"/>
                <a:gd name="T2" fmla="*/ 12 w 25"/>
                <a:gd name="T3" fmla="*/ 14 h 27"/>
                <a:gd name="T4" fmla="*/ 0 w 25"/>
                <a:gd name="T5" fmla="*/ 22 h 27"/>
                <a:gd name="T6" fmla="*/ 18 w 25"/>
                <a:gd name="T7" fmla="*/ 17 h 27"/>
                <a:gd name="T8" fmla="*/ 23 w 2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24" y="0"/>
                  </a:moveTo>
                  <a:cubicBezTo>
                    <a:pt x="21" y="5"/>
                    <a:pt x="16" y="10"/>
                    <a:pt x="12" y="14"/>
                  </a:cubicBezTo>
                  <a:cubicBezTo>
                    <a:pt x="8" y="17"/>
                    <a:pt x="4" y="20"/>
                    <a:pt x="0" y="22"/>
                  </a:cubicBezTo>
                  <a:cubicBezTo>
                    <a:pt x="6" y="27"/>
                    <a:pt x="14" y="21"/>
                    <a:pt x="18" y="17"/>
                  </a:cubicBezTo>
                  <a:cubicBezTo>
                    <a:pt x="21" y="14"/>
                    <a:pt x="25" y="3"/>
                    <a:pt x="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8" name="Freeform 746"/>
            <p:cNvSpPr/>
            <p:nvPr/>
          </p:nvSpPr>
          <p:spPr bwMode="auto">
            <a:xfrm rot="2010154">
              <a:off x="8067359" y="3163073"/>
              <a:ext cx="144902" cy="3236035"/>
            </a:xfrm>
            <a:custGeom>
              <a:avLst/>
              <a:gdLst>
                <a:gd name="T0" fmla="*/ 8 w 11"/>
                <a:gd name="T1" fmla="*/ 1 h 271"/>
                <a:gd name="T2" fmla="*/ 7 w 11"/>
                <a:gd name="T3" fmla="*/ 16 h 271"/>
                <a:gd name="T4" fmla="*/ 5 w 11"/>
                <a:gd name="T5" fmla="*/ 33 h 271"/>
                <a:gd name="T6" fmla="*/ 4 w 11"/>
                <a:gd name="T7" fmla="*/ 48 h 271"/>
                <a:gd name="T8" fmla="*/ 3 w 11"/>
                <a:gd name="T9" fmla="*/ 67 h 271"/>
                <a:gd name="T10" fmla="*/ 3 w 11"/>
                <a:gd name="T11" fmla="*/ 102 h 271"/>
                <a:gd name="T12" fmla="*/ 0 w 11"/>
                <a:gd name="T13" fmla="*/ 138 h 271"/>
                <a:gd name="T14" fmla="*/ 1 w 11"/>
                <a:gd name="T15" fmla="*/ 171 h 271"/>
                <a:gd name="T16" fmla="*/ 2 w 11"/>
                <a:gd name="T17" fmla="*/ 206 h 271"/>
                <a:gd name="T18" fmla="*/ 3 w 11"/>
                <a:gd name="T19" fmla="*/ 238 h 271"/>
                <a:gd name="T20" fmla="*/ 3 w 11"/>
                <a:gd name="T21" fmla="*/ 255 h 271"/>
                <a:gd name="T22" fmla="*/ 4 w 11"/>
                <a:gd name="T23" fmla="*/ 269 h 271"/>
                <a:gd name="T24" fmla="*/ 6 w 11"/>
                <a:gd name="T25" fmla="*/ 269 h 271"/>
                <a:gd name="T26" fmla="*/ 5 w 11"/>
                <a:gd name="T27" fmla="*/ 253 h 271"/>
                <a:gd name="T28" fmla="*/ 5 w 11"/>
                <a:gd name="T29" fmla="*/ 236 h 271"/>
                <a:gd name="T30" fmla="*/ 4 w 11"/>
                <a:gd name="T31" fmla="*/ 204 h 271"/>
                <a:gd name="T32" fmla="*/ 3 w 11"/>
                <a:gd name="T33" fmla="*/ 171 h 271"/>
                <a:gd name="T34" fmla="*/ 3 w 11"/>
                <a:gd name="T35" fmla="*/ 136 h 271"/>
                <a:gd name="T36" fmla="*/ 5 w 11"/>
                <a:gd name="T37" fmla="*/ 102 h 271"/>
                <a:gd name="T38" fmla="*/ 5 w 11"/>
                <a:gd name="T39" fmla="*/ 67 h 271"/>
                <a:gd name="T40" fmla="*/ 6 w 11"/>
                <a:gd name="T41" fmla="*/ 50 h 271"/>
                <a:gd name="T42" fmla="*/ 7 w 11"/>
                <a:gd name="T43" fmla="*/ 32 h 271"/>
                <a:gd name="T44" fmla="*/ 9 w 11"/>
                <a:gd name="T45" fmla="*/ 18 h 271"/>
                <a:gd name="T46" fmla="*/ 10 w 11"/>
                <a:gd name="T47" fmla="*/ 1 h 271"/>
                <a:gd name="T48" fmla="*/ 8 w 11"/>
                <a:gd name="T49" fmla="*/ 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271">
                  <a:moveTo>
                    <a:pt x="8" y="1"/>
                  </a:moveTo>
                  <a:cubicBezTo>
                    <a:pt x="9" y="6"/>
                    <a:pt x="7" y="11"/>
                    <a:pt x="7" y="16"/>
                  </a:cubicBezTo>
                  <a:cubicBezTo>
                    <a:pt x="6" y="22"/>
                    <a:pt x="5" y="28"/>
                    <a:pt x="5" y="33"/>
                  </a:cubicBezTo>
                  <a:cubicBezTo>
                    <a:pt x="4" y="38"/>
                    <a:pt x="4" y="43"/>
                    <a:pt x="4" y="48"/>
                  </a:cubicBezTo>
                  <a:cubicBezTo>
                    <a:pt x="4" y="54"/>
                    <a:pt x="3" y="61"/>
                    <a:pt x="3" y="67"/>
                  </a:cubicBezTo>
                  <a:cubicBezTo>
                    <a:pt x="3" y="79"/>
                    <a:pt x="4" y="90"/>
                    <a:pt x="3" y="102"/>
                  </a:cubicBezTo>
                  <a:cubicBezTo>
                    <a:pt x="3" y="114"/>
                    <a:pt x="1" y="126"/>
                    <a:pt x="0" y="138"/>
                  </a:cubicBezTo>
                  <a:cubicBezTo>
                    <a:pt x="0" y="149"/>
                    <a:pt x="0" y="160"/>
                    <a:pt x="1" y="171"/>
                  </a:cubicBezTo>
                  <a:cubicBezTo>
                    <a:pt x="2" y="183"/>
                    <a:pt x="2" y="194"/>
                    <a:pt x="2" y="206"/>
                  </a:cubicBezTo>
                  <a:cubicBezTo>
                    <a:pt x="2" y="217"/>
                    <a:pt x="3" y="227"/>
                    <a:pt x="3" y="238"/>
                  </a:cubicBezTo>
                  <a:cubicBezTo>
                    <a:pt x="3" y="244"/>
                    <a:pt x="3" y="250"/>
                    <a:pt x="3" y="255"/>
                  </a:cubicBezTo>
                  <a:cubicBezTo>
                    <a:pt x="3" y="260"/>
                    <a:pt x="3" y="265"/>
                    <a:pt x="4" y="269"/>
                  </a:cubicBezTo>
                  <a:cubicBezTo>
                    <a:pt x="5" y="271"/>
                    <a:pt x="7" y="270"/>
                    <a:pt x="6" y="269"/>
                  </a:cubicBezTo>
                  <a:cubicBezTo>
                    <a:pt x="5" y="264"/>
                    <a:pt x="5" y="258"/>
                    <a:pt x="5" y="253"/>
                  </a:cubicBezTo>
                  <a:cubicBezTo>
                    <a:pt x="5" y="247"/>
                    <a:pt x="6" y="242"/>
                    <a:pt x="5" y="236"/>
                  </a:cubicBezTo>
                  <a:cubicBezTo>
                    <a:pt x="5" y="225"/>
                    <a:pt x="4" y="215"/>
                    <a:pt x="4" y="204"/>
                  </a:cubicBezTo>
                  <a:cubicBezTo>
                    <a:pt x="4" y="193"/>
                    <a:pt x="4" y="182"/>
                    <a:pt x="3" y="171"/>
                  </a:cubicBezTo>
                  <a:cubicBezTo>
                    <a:pt x="2" y="160"/>
                    <a:pt x="2" y="148"/>
                    <a:pt x="3" y="136"/>
                  </a:cubicBezTo>
                  <a:cubicBezTo>
                    <a:pt x="3" y="125"/>
                    <a:pt x="5" y="113"/>
                    <a:pt x="5" y="102"/>
                  </a:cubicBezTo>
                  <a:cubicBezTo>
                    <a:pt x="6" y="90"/>
                    <a:pt x="5" y="79"/>
                    <a:pt x="5" y="67"/>
                  </a:cubicBezTo>
                  <a:cubicBezTo>
                    <a:pt x="5" y="61"/>
                    <a:pt x="6" y="55"/>
                    <a:pt x="6" y="50"/>
                  </a:cubicBezTo>
                  <a:cubicBezTo>
                    <a:pt x="6" y="44"/>
                    <a:pt x="6" y="38"/>
                    <a:pt x="7" y="32"/>
                  </a:cubicBezTo>
                  <a:cubicBezTo>
                    <a:pt x="8" y="27"/>
                    <a:pt x="9" y="23"/>
                    <a:pt x="9" y="18"/>
                  </a:cubicBezTo>
                  <a:cubicBezTo>
                    <a:pt x="9" y="12"/>
                    <a:pt x="11" y="7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</p:grpSp>
      <p:sp>
        <p:nvSpPr>
          <p:cNvPr id="119" name="任意多边形 118"/>
          <p:cNvSpPr/>
          <p:nvPr userDrawn="1"/>
        </p:nvSpPr>
        <p:spPr bwMode="auto">
          <a:xfrm rot="21060054">
            <a:off x="4083435" y="2241764"/>
            <a:ext cx="511297" cy="325676"/>
          </a:xfrm>
          <a:custGeom>
            <a:avLst/>
            <a:gdLst>
              <a:gd name="connsiteX0" fmla="*/ 514758 w 948975"/>
              <a:gd name="connsiteY0" fmla="*/ 604116 h 604460"/>
              <a:gd name="connsiteX1" fmla="*/ 371186 w 948975"/>
              <a:gd name="connsiteY1" fmla="*/ 576542 h 604460"/>
              <a:gd name="connsiteX2" fmla="*/ 285393 w 948975"/>
              <a:gd name="connsiteY2" fmla="*/ 464791 h 604460"/>
              <a:gd name="connsiteX3" fmla="*/ 288348 w 948975"/>
              <a:gd name="connsiteY3" fmla="*/ 409074 h 604460"/>
              <a:gd name="connsiteX4" fmla="*/ 294386 w 948975"/>
              <a:gd name="connsiteY4" fmla="*/ 394284 h 604460"/>
              <a:gd name="connsiteX5" fmla="*/ 253494 w 948975"/>
              <a:gd name="connsiteY5" fmla="*/ 396167 h 604460"/>
              <a:gd name="connsiteX6" fmla="*/ 213607 w 948975"/>
              <a:gd name="connsiteY6" fmla="*/ 398004 h 604460"/>
              <a:gd name="connsiteX7" fmla="*/ 129565 w 948975"/>
              <a:gd name="connsiteY7" fmla="*/ 398004 h 604460"/>
              <a:gd name="connsiteX8" fmla="*/ 31516 w 948975"/>
              <a:gd name="connsiteY8" fmla="*/ 360270 h 604460"/>
              <a:gd name="connsiteX9" fmla="*/ 1751 w 948975"/>
              <a:gd name="connsiteY9" fmla="*/ 287704 h 604460"/>
              <a:gd name="connsiteX10" fmla="*/ 31051 w 948975"/>
              <a:gd name="connsiteY10" fmla="*/ 219946 h 604460"/>
              <a:gd name="connsiteX11" fmla="*/ 32710 w 948975"/>
              <a:gd name="connsiteY11" fmla="*/ 218956 h 604460"/>
              <a:gd name="connsiteX12" fmla="*/ 18986 w 948975"/>
              <a:gd name="connsiteY12" fmla="*/ 216616 h 604460"/>
              <a:gd name="connsiteX13" fmla="*/ 10505 w 948975"/>
              <a:gd name="connsiteY13" fmla="*/ 215165 h 604460"/>
              <a:gd name="connsiteX14" fmla="*/ 0 w 948975"/>
              <a:gd name="connsiteY14" fmla="*/ 215165 h 604460"/>
              <a:gd name="connsiteX15" fmla="*/ 15758 w 948975"/>
              <a:gd name="connsiteY15" fmla="*/ 212444 h 604460"/>
              <a:gd name="connsiteX16" fmla="*/ 45860 w 948975"/>
              <a:gd name="connsiteY16" fmla="*/ 211107 h 604460"/>
              <a:gd name="connsiteX17" fmla="*/ 68284 w 948975"/>
              <a:gd name="connsiteY17" fmla="*/ 197723 h 604460"/>
              <a:gd name="connsiteX18" fmla="*/ 241621 w 948975"/>
              <a:gd name="connsiteY18" fmla="*/ 215139 h 604460"/>
              <a:gd name="connsiteX19" fmla="*/ 225863 w 948975"/>
              <a:gd name="connsiteY19" fmla="*/ 168697 h 604460"/>
              <a:gd name="connsiteX20" fmla="*/ 243372 w 948975"/>
              <a:gd name="connsiteY20" fmla="*/ 88875 h 604460"/>
              <a:gd name="connsiteX21" fmla="*/ 337919 w 948975"/>
              <a:gd name="connsiteY21" fmla="*/ 19212 h 604460"/>
              <a:gd name="connsiteX22" fmla="*/ 434218 w 948975"/>
              <a:gd name="connsiteY22" fmla="*/ 345 h 604460"/>
              <a:gd name="connsiteX23" fmla="*/ 577789 w 948975"/>
              <a:gd name="connsiteY23" fmla="*/ 27920 h 604460"/>
              <a:gd name="connsiteX24" fmla="*/ 663582 w 948975"/>
              <a:gd name="connsiteY24" fmla="*/ 139671 h 604460"/>
              <a:gd name="connsiteX25" fmla="*/ 660628 w 948975"/>
              <a:gd name="connsiteY25" fmla="*/ 195387 h 604460"/>
              <a:gd name="connsiteX26" fmla="*/ 654590 w 948975"/>
              <a:gd name="connsiteY26" fmla="*/ 210177 h 604460"/>
              <a:gd name="connsiteX27" fmla="*/ 695481 w 948975"/>
              <a:gd name="connsiteY27" fmla="*/ 208294 h 604460"/>
              <a:gd name="connsiteX28" fmla="*/ 735368 w 948975"/>
              <a:gd name="connsiteY28" fmla="*/ 206457 h 604460"/>
              <a:gd name="connsiteX29" fmla="*/ 819410 w 948975"/>
              <a:gd name="connsiteY29" fmla="*/ 206457 h 604460"/>
              <a:gd name="connsiteX30" fmla="*/ 917459 w 948975"/>
              <a:gd name="connsiteY30" fmla="*/ 244191 h 604460"/>
              <a:gd name="connsiteX31" fmla="*/ 947224 w 948975"/>
              <a:gd name="connsiteY31" fmla="*/ 316757 h 604460"/>
              <a:gd name="connsiteX32" fmla="*/ 917925 w 948975"/>
              <a:gd name="connsiteY32" fmla="*/ 384515 h 604460"/>
              <a:gd name="connsiteX33" fmla="*/ 916265 w 948975"/>
              <a:gd name="connsiteY33" fmla="*/ 385505 h 604460"/>
              <a:gd name="connsiteX34" fmla="*/ 929989 w 948975"/>
              <a:gd name="connsiteY34" fmla="*/ 387845 h 604460"/>
              <a:gd name="connsiteX35" fmla="*/ 938470 w 948975"/>
              <a:gd name="connsiteY35" fmla="*/ 389296 h 604460"/>
              <a:gd name="connsiteX36" fmla="*/ 948975 w 948975"/>
              <a:gd name="connsiteY36" fmla="*/ 389296 h 604460"/>
              <a:gd name="connsiteX37" fmla="*/ 933217 w 948975"/>
              <a:gd name="connsiteY37" fmla="*/ 392018 h 604460"/>
              <a:gd name="connsiteX38" fmla="*/ 903115 w 948975"/>
              <a:gd name="connsiteY38" fmla="*/ 393354 h 604460"/>
              <a:gd name="connsiteX39" fmla="*/ 880691 w 948975"/>
              <a:gd name="connsiteY39" fmla="*/ 406738 h 604460"/>
              <a:gd name="connsiteX40" fmla="*/ 707354 w 948975"/>
              <a:gd name="connsiteY40" fmla="*/ 389322 h 604460"/>
              <a:gd name="connsiteX41" fmla="*/ 723112 w 948975"/>
              <a:gd name="connsiteY41" fmla="*/ 435764 h 604460"/>
              <a:gd name="connsiteX42" fmla="*/ 705603 w 948975"/>
              <a:gd name="connsiteY42" fmla="*/ 515586 h 604460"/>
              <a:gd name="connsiteX43" fmla="*/ 611056 w 948975"/>
              <a:gd name="connsiteY43" fmla="*/ 585249 h 604460"/>
              <a:gd name="connsiteX44" fmla="*/ 514758 w 948975"/>
              <a:gd name="connsiteY44" fmla="*/ 604116 h 60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48975" h="604460">
                <a:moveTo>
                  <a:pt x="514758" y="604116"/>
                </a:moveTo>
                <a:cubicBezTo>
                  <a:pt x="458730" y="607019"/>
                  <a:pt x="407954" y="591055"/>
                  <a:pt x="371186" y="576542"/>
                </a:cubicBezTo>
                <a:cubicBezTo>
                  <a:pt x="334418" y="562028"/>
                  <a:pt x="287144" y="515586"/>
                  <a:pt x="285393" y="464791"/>
                </a:cubicBezTo>
                <a:cubicBezTo>
                  <a:pt x="285393" y="464791"/>
                  <a:pt x="280469" y="439483"/>
                  <a:pt x="288348" y="409074"/>
                </a:cubicBezTo>
                <a:lnTo>
                  <a:pt x="294386" y="394284"/>
                </a:lnTo>
                <a:lnTo>
                  <a:pt x="253494" y="396167"/>
                </a:lnTo>
                <a:cubicBezTo>
                  <a:pt x="213607" y="398004"/>
                  <a:pt x="213607" y="398004"/>
                  <a:pt x="213607" y="398004"/>
                </a:cubicBezTo>
                <a:cubicBezTo>
                  <a:pt x="213607" y="398004"/>
                  <a:pt x="168084" y="402358"/>
                  <a:pt x="129565" y="398004"/>
                </a:cubicBezTo>
                <a:cubicBezTo>
                  <a:pt x="92797" y="392199"/>
                  <a:pt x="64783" y="386394"/>
                  <a:pt x="31516" y="360270"/>
                </a:cubicBezTo>
                <a:cubicBezTo>
                  <a:pt x="0" y="332695"/>
                  <a:pt x="3502" y="299315"/>
                  <a:pt x="1751" y="287704"/>
                </a:cubicBezTo>
                <a:cubicBezTo>
                  <a:pt x="438" y="278997"/>
                  <a:pt x="3064" y="245798"/>
                  <a:pt x="31051" y="219946"/>
                </a:cubicBezTo>
                <a:lnTo>
                  <a:pt x="32710" y="218956"/>
                </a:lnTo>
                <a:lnTo>
                  <a:pt x="18986" y="216616"/>
                </a:lnTo>
                <a:cubicBezTo>
                  <a:pt x="13679" y="215709"/>
                  <a:pt x="10505" y="215165"/>
                  <a:pt x="10505" y="215165"/>
                </a:cubicBezTo>
                <a:cubicBezTo>
                  <a:pt x="0" y="215165"/>
                  <a:pt x="0" y="215165"/>
                  <a:pt x="0" y="215165"/>
                </a:cubicBezTo>
                <a:cubicBezTo>
                  <a:pt x="0" y="215165"/>
                  <a:pt x="6128" y="213713"/>
                  <a:pt x="15758" y="212444"/>
                </a:cubicBezTo>
                <a:lnTo>
                  <a:pt x="45860" y="211107"/>
                </a:lnTo>
                <a:lnTo>
                  <a:pt x="68284" y="197723"/>
                </a:lnTo>
                <a:cubicBezTo>
                  <a:pt x="131316" y="174502"/>
                  <a:pt x="208355" y="196272"/>
                  <a:pt x="241621" y="215139"/>
                </a:cubicBezTo>
                <a:cubicBezTo>
                  <a:pt x="241621" y="215139"/>
                  <a:pt x="229365" y="186113"/>
                  <a:pt x="225863" y="168697"/>
                </a:cubicBezTo>
                <a:cubicBezTo>
                  <a:pt x="224112" y="149830"/>
                  <a:pt x="218860" y="123706"/>
                  <a:pt x="243372" y="88875"/>
                </a:cubicBezTo>
                <a:cubicBezTo>
                  <a:pt x="243372" y="88875"/>
                  <a:pt x="267884" y="42433"/>
                  <a:pt x="337919" y="19212"/>
                </a:cubicBezTo>
                <a:cubicBezTo>
                  <a:pt x="337919" y="19212"/>
                  <a:pt x="376439" y="3247"/>
                  <a:pt x="434218" y="345"/>
                </a:cubicBezTo>
                <a:cubicBezTo>
                  <a:pt x="490246" y="-2558"/>
                  <a:pt x="541021" y="13406"/>
                  <a:pt x="577789" y="27920"/>
                </a:cubicBezTo>
                <a:cubicBezTo>
                  <a:pt x="614558" y="42433"/>
                  <a:pt x="661831" y="88875"/>
                  <a:pt x="663582" y="139671"/>
                </a:cubicBezTo>
                <a:cubicBezTo>
                  <a:pt x="663582" y="139671"/>
                  <a:pt x="668507" y="164978"/>
                  <a:pt x="660628" y="195387"/>
                </a:cubicBezTo>
                <a:lnTo>
                  <a:pt x="654590" y="210177"/>
                </a:lnTo>
                <a:lnTo>
                  <a:pt x="695481" y="208294"/>
                </a:lnTo>
                <a:cubicBezTo>
                  <a:pt x="735368" y="206457"/>
                  <a:pt x="735368" y="206457"/>
                  <a:pt x="735368" y="206457"/>
                </a:cubicBezTo>
                <a:cubicBezTo>
                  <a:pt x="735368" y="206457"/>
                  <a:pt x="780891" y="202103"/>
                  <a:pt x="819410" y="206457"/>
                </a:cubicBezTo>
                <a:cubicBezTo>
                  <a:pt x="856179" y="212262"/>
                  <a:pt x="884193" y="218068"/>
                  <a:pt x="917459" y="244191"/>
                </a:cubicBezTo>
                <a:cubicBezTo>
                  <a:pt x="948975" y="271766"/>
                  <a:pt x="945473" y="305146"/>
                  <a:pt x="947224" y="316757"/>
                </a:cubicBezTo>
                <a:cubicBezTo>
                  <a:pt x="948537" y="325465"/>
                  <a:pt x="945911" y="358663"/>
                  <a:pt x="917925" y="384515"/>
                </a:cubicBezTo>
                <a:lnTo>
                  <a:pt x="916265" y="385505"/>
                </a:lnTo>
                <a:lnTo>
                  <a:pt x="929989" y="387845"/>
                </a:lnTo>
                <a:cubicBezTo>
                  <a:pt x="935297" y="388752"/>
                  <a:pt x="938470" y="389296"/>
                  <a:pt x="938470" y="389296"/>
                </a:cubicBezTo>
                <a:cubicBezTo>
                  <a:pt x="948975" y="389296"/>
                  <a:pt x="948975" y="389296"/>
                  <a:pt x="948975" y="389296"/>
                </a:cubicBezTo>
                <a:cubicBezTo>
                  <a:pt x="948975" y="389296"/>
                  <a:pt x="942847" y="390748"/>
                  <a:pt x="933217" y="392018"/>
                </a:cubicBezTo>
                <a:lnTo>
                  <a:pt x="903115" y="393354"/>
                </a:lnTo>
                <a:lnTo>
                  <a:pt x="880691" y="406738"/>
                </a:lnTo>
                <a:cubicBezTo>
                  <a:pt x="817660" y="429959"/>
                  <a:pt x="740621" y="408189"/>
                  <a:pt x="707354" y="389322"/>
                </a:cubicBezTo>
                <a:cubicBezTo>
                  <a:pt x="707354" y="389322"/>
                  <a:pt x="719610" y="418349"/>
                  <a:pt x="723112" y="435764"/>
                </a:cubicBezTo>
                <a:cubicBezTo>
                  <a:pt x="724863" y="454631"/>
                  <a:pt x="730116" y="480755"/>
                  <a:pt x="705603" y="515586"/>
                </a:cubicBezTo>
                <a:cubicBezTo>
                  <a:pt x="705603" y="515586"/>
                  <a:pt x="681091" y="562028"/>
                  <a:pt x="611056" y="585249"/>
                </a:cubicBezTo>
                <a:cubicBezTo>
                  <a:pt x="611056" y="585249"/>
                  <a:pt x="572537" y="601214"/>
                  <a:pt x="514758" y="604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20" name="任意多边形 119"/>
          <p:cNvSpPr/>
          <p:nvPr userDrawn="1"/>
        </p:nvSpPr>
        <p:spPr bwMode="auto">
          <a:xfrm rot="21060054">
            <a:off x="3622391" y="1787790"/>
            <a:ext cx="392533" cy="250028"/>
          </a:xfrm>
          <a:custGeom>
            <a:avLst/>
            <a:gdLst>
              <a:gd name="connsiteX0" fmla="*/ 514758 w 948975"/>
              <a:gd name="connsiteY0" fmla="*/ 604116 h 604460"/>
              <a:gd name="connsiteX1" fmla="*/ 371186 w 948975"/>
              <a:gd name="connsiteY1" fmla="*/ 576542 h 604460"/>
              <a:gd name="connsiteX2" fmla="*/ 285393 w 948975"/>
              <a:gd name="connsiteY2" fmla="*/ 464791 h 604460"/>
              <a:gd name="connsiteX3" fmla="*/ 288348 w 948975"/>
              <a:gd name="connsiteY3" fmla="*/ 409074 h 604460"/>
              <a:gd name="connsiteX4" fmla="*/ 294386 w 948975"/>
              <a:gd name="connsiteY4" fmla="*/ 394284 h 604460"/>
              <a:gd name="connsiteX5" fmla="*/ 253494 w 948975"/>
              <a:gd name="connsiteY5" fmla="*/ 396167 h 604460"/>
              <a:gd name="connsiteX6" fmla="*/ 213607 w 948975"/>
              <a:gd name="connsiteY6" fmla="*/ 398004 h 604460"/>
              <a:gd name="connsiteX7" fmla="*/ 129565 w 948975"/>
              <a:gd name="connsiteY7" fmla="*/ 398004 h 604460"/>
              <a:gd name="connsiteX8" fmla="*/ 31516 w 948975"/>
              <a:gd name="connsiteY8" fmla="*/ 360270 h 604460"/>
              <a:gd name="connsiteX9" fmla="*/ 1751 w 948975"/>
              <a:gd name="connsiteY9" fmla="*/ 287704 h 604460"/>
              <a:gd name="connsiteX10" fmla="*/ 31051 w 948975"/>
              <a:gd name="connsiteY10" fmla="*/ 219946 h 604460"/>
              <a:gd name="connsiteX11" fmla="*/ 32710 w 948975"/>
              <a:gd name="connsiteY11" fmla="*/ 218956 h 604460"/>
              <a:gd name="connsiteX12" fmla="*/ 18986 w 948975"/>
              <a:gd name="connsiteY12" fmla="*/ 216616 h 604460"/>
              <a:gd name="connsiteX13" fmla="*/ 10505 w 948975"/>
              <a:gd name="connsiteY13" fmla="*/ 215165 h 604460"/>
              <a:gd name="connsiteX14" fmla="*/ 0 w 948975"/>
              <a:gd name="connsiteY14" fmla="*/ 215165 h 604460"/>
              <a:gd name="connsiteX15" fmla="*/ 15758 w 948975"/>
              <a:gd name="connsiteY15" fmla="*/ 212444 h 604460"/>
              <a:gd name="connsiteX16" fmla="*/ 45860 w 948975"/>
              <a:gd name="connsiteY16" fmla="*/ 211107 h 604460"/>
              <a:gd name="connsiteX17" fmla="*/ 68284 w 948975"/>
              <a:gd name="connsiteY17" fmla="*/ 197723 h 604460"/>
              <a:gd name="connsiteX18" fmla="*/ 241621 w 948975"/>
              <a:gd name="connsiteY18" fmla="*/ 215139 h 604460"/>
              <a:gd name="connsiteX19" fmla="*/ 225863 w 948975"/>
              <a:gd name="connsiteY19" fmla="*/ 168697 h 604460"/>
              <a:gd name="connsiteX20" fmla="*/ 243372 w 948975"/>
              <a:gd name="connsiteY20" fmla="*/ 88875 h 604460"/>
              <a:gd name="connsiteX21" fmla="*/ 337919 w 948975"/>
              <a:gd name="connsiteY21" fmla="*/ 19212 h 604460"/>
              <a:gd name="connsiteX22" fmla="*/ 434218 w 948975"/>
              <a:gd name="connsiteY22" fmla="*/ 345 h 604460"/>
              <a:gd name="connsiteX23" fmla="*/ 577789 w 948975"/>
              <a:gd name="connsiteY23" fmla="*/ 27920 h 604460"/>
              <a:gd name="connsiteX24" fmla="*/ 663582 w 948975"/>
              <a:gd name="connsiteY24" fmla="*/ 139671 h 604460"/>
              <a:gd name="connsiteX25" fmla="*/ 660628 w 948975"/>
              <a:gd name="connsiteY25" fmla="*/ 195387 h 604460"/>
              <a:gd name="connsiteX26" fmla="*/ 654590 w 948975"/>
              <a:gd name="connsiteY26" fmla="*/ 210177 h 604460"/>
              <a:gd name="connsiteX27" fmla="*/ 695481 w 948975"/>
              <a:gd name="connsiteY27" fmla="*/ 208294 h 604460"/>
              <a:gd name="connsiteX28" fmla="*/ 735368 w 948975"/>
              <a:gd name="connsiteY28" fmla="*/ 206457 h 604460"/>
              <a:gd name="connsiteX29" fmla="*/ 819410 w 948975"/>
              <a:gd name="connsiteY29" fmla="*/ 206457 h 604460"/>
              <a:gd name="connsiteX30" fmla="*/ 917459 w 948975"/>
              <a:gd name="connsiteY30" fmla="*/ 244191 h 604460"/>
              <a:gd name="connsiteX31" fmla="*/ 947224 w 948975"/>
              <a:gd name="connsiteY31" fmla="*/ 316757 h 604460"/>
              <a:gd name="connsiteX32" fmla="*/ 917925 w 948975"/>
              <a:gd name="connsiteY32" fmla="*/ 384515 h 604460"/>
              <a:gd name="connsiteX33" fmla="*/ 916265 w 948975"/>
              <a:gd name="connsiteY33" fmla="*/ 385505 h 604460"/>
              <a:gd name="connsiteX34" fmla="*/ 929989 w 948975"/>
              <a:gd name="connsiteY34" fmla="*/ 387845 h 604460"/>
              <a:gd name="connsiteX35" fmla="*/ 938470 w 948975"/>
              <a:gd name="connsiteY35" fmla="*/ 389296 h 604460"/>
              <a:gd name="connsiteX36" fmla="*/ 948975 w 948975"/>
              <a:gd name="connsiteY36" fmla="*/ 389296 h 604460"/>
              <a:gd name="connsiteX37" fmla="*/ 933217 w 948975"/>
              <a:gd name="connsiteY37" fmla="*/ 392018 h 604460"/>
              <a:gd name="connsiteX38" fmla="*/ 903115 w 948975"/>
              <a:gd name="connsiteY38" fmla="*/ 393354 h 604460"/>
              <a:gd name="connsiteX39" fmla="*/ 880691 w 948975"/>
              <a:gd name="connsiteY39" fmla="*/ 406738 h 604460"/>
              <a:gd name="connsiteX40" fmla="*/ 707354 w 948975"/>
              <a:gd name="connsiteY40" fmla="*/ 389322 h 604460"/>
              <a:gd name="connsiteX41" fmla="*/ 723112 w 948975"/>
              <a:gd name="connsiteY41" fmla="*/ 435764 h 604460"/>
              <a:gd name="connsiteX42" fmla="*/ 705603 w 948975"/>
              <a:gd name="connsiteY42" fmla="*/ 515586 h 604460"/>
              <a:gd name="connsiteX43" fmla="*/ 611056 w 948975"/>
              <a:gd name="connsiteY43" fmla="*/ 585249 h 604460"/>
              <a:gd name="connsiteX44" fmla="*/ 514758 w 948975"/>
              <a:gd name="connsiteY44" fmla="*/ 604116 h 60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48975" h="604460">
                <a:moveTo>
                  <a:pt x="514758" y="604116"/>
                </a:moveTo>
                <a:cubicBezTo>
                  <a:pt x="458730" y="607019"/>
                  <a:pt x="407954" y="591055"/>
                  <a:pt x="371186" y="576542"/>
                </a:cubicBezTo>
                <a:cubicBezTo>
                  <a:pt x="334418" y="562028"/>
                  <a:pt x="287144" y="515586"/>
                  <a:pt x="285393" y="464791"/>
                </a:cubicBezTo>
                <a:cubicBezTo>
                  <a:pt x="285393" y="464791"/>
                  <a:pt x="280469" y="439483"/>
                  <a:pt x="288348" y="409074"/>
                </a:cubicBezTo>
                <a:lnTo>
                  <a:pt x="294386" y="394284"/>
                </a:lnTo>
                <a:lnTo>
                  <a:pt x="253494" y="396167"/>
                </a:lnTo>
                <a:cubicBezTo>
                  <a:pt x="213607" y="398004"/>
                  <a:pt x="213607" y="398004"/>
                  <a:pt x="213607" y="398004"/>
                </a:cubicBezTo>
                <a:cubicBezTo>
                  <a:pt x="213607" y="398004"/>
                  <a:pt x="168084" y="402358"/>
                  <a:pt x="129565" y="398004"/>
                </a:cubicBezTo>
                <a:cubicBezTo>
                  <a:pt x="92797" y="392199"/>
                  <a:pt x="64783" y="386394"/>
                  <a:pt x="31516" y="360270"/>
                </a:cubicBezTo>
                <a:cubicBezTo>
                  <a:pt x="0" y="332695"/>
                  <a:pt x="3502" y="299315"/>
                  <a:pt x="1751" y="287704"/>
                </a:cubicBezTo>
                <a:cubicBezTo>
                  <a:pt x="438" y="278997"/>
                  <a:pt x="3064" y="245798"/>
                  <a:pt x="31051" y="219946"/>
                </a:cubicBezTo>
                <a:lnTo>
                  <a:pt x="32710" y="218956"/>
                </a:lnTo>
                <a:lnTo>
                  <a:pt x="18986" y="216616"/>
                </a:lnTo>
                <a:cubicBezTo>
                  <a:pt x="13679" y="215709"/>
                  <a:pt x="10505" y="215165"/>
                  <a:pt x="10505" y="215165"/>
                </a:cubicBezTo>
                <a:cubicBezTo>
                  <a:pt x="0" y="215165"/>
                  <a:pt x="0" y="215165"/>
                  <a:pt x="0" y="215165"/>
                </a:cubicBezTo>
                <a:cubicBezTo>
                  <a:pt x="0" y="215165"/>
                  <a:pt x="6128" y="213713"/>
                  <a:pt x="15758" y="212444"/>
                </a:cubicBezTo>
                <a:lnTo>
                  <a:pt x="45860" y="211107"/>
                </a:lnTo>
                <a:lnTo>
                  <a:pt x="68284" y="197723"/>
                </a:lnTo>
                <a:cubicBezTo>
                  <a:pt x="131316" y="174502"/>
                  <a:pt x="208355" y="196272"/>
                  <a:pt x="241621" y="215139"/>
                </a:cubicBezTo>
                <a:cubicBezTo>
                  <a:pt x="241621" y="215139"/>
                  <a:pt x="229365" y="186113"/>
                  <a:pt x="225863" y="168697"/>
                </a:cubicBezTo>
                <a:cubicBezTo>
                  <a:pt x="224112" y="149830"/>
                  <a:pt x="218860" y="123706"/>
                  <a:pt x="243372" y="88875"/>
                </a:cubicBezTo>
                <a:cubicBezTo>
                  <a:pt x="243372" y="88875"/>
                  <a:pt x="267884" y="42433"/>
                  <a:pt x="337919" y="19212"/>
                </a:cubicBezTo>
                <a:cubicBezTo>
                  <a:pt x="337919" y="19212"/>
                  <a:pt x="376439" y="3247"/>
                  <a:pt x="434218" y="345"/>
                </a:cubicBezTo>
                <a:cubicBezTo>
                  <a:pt x="490246" y="-2558"/>
                  <a:pt x="541021" y="13406"/>
                  <a:pt x="577789" y="27920"/>
                </a:cubicBezTo>
                <a:cubicBezTo>
                  <a:pt x="614558" y="42433"/>
                  <a:pt x="661831" y="88875"/>
                  <a:pt x="663582" y="139671"/>
                </a:cubicBezTo>
                <a:cubicBezTo>
                  <a:pt x="663582" y="139671"/>
                  <a:pt x="668507" y="164978"/>
                  <a:pt x="660628" y="195387"/>
                </a:cubicBezTo>
                <a:lnTo>
                  <a:pt x="654590" y="210177"/>
                </a:lnTo>
                <a:lnTo>
                  <a:pt x="695481" y="208294"/>
                </a:lnTo>
                <a:cubicBezTo>
                  <a:pt x="735368" y="206457"/>
                  <a:pt x="735368" y="206457"/>
                  <a:pt x="735368" y="206457"/>
                </a:cubicBezTo>
                <a:cubicBezTo>
                  <a:pt x="735368" y="206457"/>
                  <a:pt x="780891" y="202103"/>
                  <a:pt x="819410" y="206457"/>
                </a:cubicBezTo>
                <a:cubicBezTo>
                  <a:pt x="856179" y="212262"/>
                  <a:pt x="884193" y="218068"/>
                  <a:pt x="917459" y="244191"/>
                </a:cubicBezTo>
                <a:cubicBezTo>
                  <a:pt x="948975" y="271766"/>
                  <a:pt x="945473" y="305146"/>
                  <a:pt x="947224" y="316757"/>
                </a:cubicBezTo>
                <a:cubicBezTo>
                  <a:pt x="948537" y="325465"/>
                  <a:pt x="945911" y="358663"/>
                  <a:pt x="917925" y="384515"/>
                </a:cubicBezTo>
                <a:lnTo>
                  <a:pt x="916265" y="385505"/>
                </a:lnTo>
                <a:lnTo>
                  <a:pt x="929989" y="387845"/>
                </a:lnTo>
                <a:cubicBezTo>
                  <a:pt x="935297" y="388752"/>
                  <a:pt x="938470" y="389296"/>
                  <a:pt x="938470" y="389296"/>
                </a:cubicBezTo>
                <a:cubicBezTo>
                  <a:pt x="948975" y="389296"/>
                  <a:pt x="948975" y="389296"/>
                  <a:pt x="948975" y="389296"/>
                </a:cubicBezTo>
                <a:cubicBezTo>
                  <a:pt x="948975" y="389296"/>
                  <a:pt x="942847" y="390748"/>
                  <a:pt x="933217" y="392018"/>
                </a:cubicBezTo>
                <a:lnTo>
                  <a:pt x="903115" y="393354"/>
                </a:lnTo>
                <a:lnTo>
                  <a:pt x="880691" y="406738"/>
                </a:lnTo>
                <a:cubicBezTo>
                  <a:pt x="817660" y="429959"/>
                  <a:pt x="740621" y="408189"/>
                  <a:pt x="707354" y="389322"/>
                </a:cubicBezTo>
                <a:cubicBezTo>
                  <a:pt x="707354" y="389322"/>
                  <a:pt x="719610" y="418349"/>
                  <a:pt x="723112" y="435764"/>
                </a:cubicBezTo>
                <a:cubicBezTo>
                  <a:pt x="724863" y="454631"/>
                  <a:pt x="730116" y="480755"/>
                  <a:pt x="705603" y="515586"/>
                </a:cubicBezTo>
                <a:cubicBezTo>
                  <a:pt x="705603" y="515586"/>
                  <a:pt x="681091" y="562028"/>
                  <a:pt x="611056" y="585249"/>
                </a:cubicBezTo>
                <a:cubicBezTo>
                  <a:pt x="611056" y="585249"/>
                  <a:pt x="572537" y="601214"/>
                  <a:pt x="514758" y="604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21" name="任意多边形 120"/>
          <p:cNvSpPr/>
          <p:nvPr userDrawn="1"/>
        </p:nvSpPr>
        <p:spPr bwMode="auto">
          <a:xfrm rot="21060054">
            <a:off x="3091535" y="1330612"/>
            <a:ext cx="212686" cy="135473"/>
          </a:xfrm>
          <a:custGeom>
            <a:avLst/>
            <a:gdLst>
              <a:gd name="connsiteX0" fmla="*/ 514758 w 948975"/>
              <a:gd name="connsiteY0" fmla="*/ 604116 h 604460"/>
              <a:gd name="connsiteX1" fmla="*/ 371186 w 948975"/>
              <a:gd name="connsiteY1" fmla="*/ 576542 h 604460"/>
              <a:gd name="connsiteX2" fmla="*/ 285393 w 948975"/>
              <a:gd name="connsiteY2" fmla="*/ 464791 h 604460"/>
              <a:gd name="connsiteX3" fmla="*/ 288348 w 948975"/>
              <a:gd name="connsiteY3" fmla="*/ 409074 h 604460"/>
              <a:gd name="connsiteX4" fmla="*/ 294386 w 948975"/>
              <a:gd name="connsiteY4" fmla="*/ 394284 h 604460"/>
              <a:gd name="connsiteX5" fmla="*/ 253494 w 948975"/>
              <a:gd name="connsiteY5" fmla="*/ 396167 h 604460"/>
              <a:gd name="connsiteX6" fmla="*/ 213607 w 948975"/>
              <a:gd name="connsiteY6" fmla="*/ 398004 h 604460"/>
              <a:gd name="connsiteX7" fmla="*/ 129565 w 948975"/>
              <a:gd name="connsiteY7" fmla="*/ 398004 h 604460"/>
              <a:gd name="connsiteX8" fmla="*/ 31516 w 948975"/>
              <a:gd name="connsiteY8" fmla="*/ 360270 h 604460"/>
              <a:gd name="connsiteX9" fmla="*/ 1751 w 948975"/>
              <a:gd name="connsiteY9" fmla="*/ 287704 h 604460"/>
              <a:gd name="connsiteX10" fmla="*/ 31051 w 948975"/>
              <a:gd name="connsiteY10" fmla="*/ 219946 h 604460"/>
              <a:gd name="connsiteX11" fmla="*/ 32710 w 948975"/>
              <a:gd name="connsiteY11" fmla="*/ 218956 h 604460"/>
              <a:gd name="connsiteX12" fmla="*/ 18986 w 948975"/>
              <a:gd name="connsiteY12" fmla="*/ 216616 h 604460"/>
              <a:gd name="connsiteX13" fmla="*/ 10505 w 948975"/>
              <a:gd name="connsiteY13" fmla="*/ 215165 h 604460"/>
              <a:gd name="connsiteX14" fmla="*/ 0 w 948975"/>
              <a:gd name="connsiteY14" fmla="*/ 215165 h 604460"/>
              <a:gd name="connsiteX15" fmla="*/ 15758 w 948975"/>
              <a:gd name="connsiteY15" fmla="*/ 212444 h 604460"/>
              <a:gd name="connsiteX16" fmla="*/ 45860 w 948975"/>
              <a:gd name="connsiteY16" fmla="*/ 211107 h 604460"/>
              <a:gd name="connsiteX17" fmla="*/ 68284 w 948975"/>
              <a:gd name="connsiteY17" fmla="*/ 197723 h 604460"/>
              <a:gd name="connsiteX18" fmla="*/ 241621 w 948975"/>
              <a:gd name="connsiteY18" fmla="*/ 215139 h 604460"/>
              <a:gd name="connsiteX19" fmla="*/ 225863 w 948975"/>
              <a:gd name="connsiteY19" fmla="*/ 168697 h 604460"/>
              <a:gd name="connsiteX20" fmla="*/ 243372 w 948975"/>
              <a:gd name="connsiteY20" fmla="*/ 88875 h 604460"/>
              <a:gd name="connsiteX21" fmla="*/ 337919 w 948975"/>
              <a:gd name="connsiteY21" fmla="*/ 19212 h 604460"/>
              <a:gd name="connsiteX22" fmla="*/ 434218 w 948975"/>
              <a:gd name="connsiteY22" fmla="*/ 345 h 604460"/>
              <a:gd name="connsiteX23" fmla="*/ 577789 w 948975"/>
              <a:gd name="connsiteY23" fmla="*/ 27920 h 604460"/>
              <a:gd name="connsiteX24" fmla="*/ 663582 w 948975"/>
              <a:gd name="connsiteY24" fmla="*/ 139671 h 604460"/>
              <a:gd name="connsiteX25" fmla="*/ 660628 w 948975"/>
              <a:gd name="connsiteY25" fmla="*/ 195387 h 604460"/>
              <a:gd name="connsiteX26" fmla="*/ 654590 w 948975"/>
              <a:gd name="connsiteY26" fmla="*/ 210177 h 604460"/>
              <a:gd name="connsiteX27" fmla="*/ 695481 w 948975"/>
              <a:gd name="connsiteY27" fmla="*/ 208294 h 604460"/>
              <a:gd name="connsiteX28" fmla="*/ 735368 w 948975"/>
              <a:gd name="connsiteY28" fmla="*/ 206457 h 604460"/>
              <a:gd name="connsiteX29" fmla="*/ 819410 w 948975"/>
              <a:gd name="connsiteY29" fmla="*/ 206457 h 604460"/>
              <a:gd name="connsiteX30" fmla="*/ 917459 w 948975"/>
              <a:gd name="connsiteY30" fmla="*/ 244191 h 604460"/>
              <a:gd name="connsiteX31" fmla="*/ 947224 w 948975"/>
              <a:gd name="connsiteY31" fmla="*/ 316757 h 604460"/>
              <a:gd name="connsiteX32" fmla="*/ 917925 w 948975"/>
              <a:gd name="connsiteY32" fmla="*/ 384515 h 604460"/>
              <a:gd name="connsiteX33" fmla="*/ 916265 w 948975"/>
              <a:gd name="connsiteY33" fmla="*/ 385505 h 604460"/>
              <a:gd name="connsiteX34" fmla="*/ 929989 w 948975"/>
              <a:gd name="connsiteY34" fmla="*/ 387845 h 604460"/>
              <a:gd name="connsiteX35" fmla="*/ 938470 w 948975"/>
              <a:gd name="connsiteY35" fmla="*/ 389296 h 604460"/>
              <a:gd name="connsiteX36" fmla="*/ 948975 w 948975"/>
              <a:gd name="connsiteY36" fmla="*/ 389296 h 604460"/>
              <a:gd name="connsiteX37" fmla="*/ 933217 w 948975"/>
              <a:gd name="connsiteY37" fmla="*/ 392018 h 604460"/>
              <a:gd name="connsiteX38" fmla="*/ 903115 w 948975"/>
              <a:gd name="connsiteY38" fmla="*/ 393354 h 604460"/>
              <a:gd name="connsiteX39" fmla="*/ 880691 w 948975"/>
              <a:gd name="connsiteY39" fmla="*/ 406738 h 604460"/>
              <a:gd name="connsiteX40" fmla="*/ 707354 w 948975"/>
              <a:gd name="connsiteY40" fmla="*/ 389322 h 604460"/>
              <a:gd name="connsiteX41" fmla="*/ 723112 w 948975"/>
              <a:gd name="connsiteY41" fmla="*/ 435764 h 604460"/>
              <a:gd name="connsiteX42" fmla="*/ 705603 w 948975"/>
              <a:gd name="connsiteY42" fmla="*/ 515586 h 604460"/>
              <a:gd name="connsiteX43" fmla="*/ 611056 w 948975"/>
              <a:gd name="connsiteY43" fmla="*/ 585249 h 604460"/>
              <a:gd name="connsiteX44" fmla="*/ 514758 w 948975"/>
              <a:gd name="connsiteY44" fmla="*/ 604116 h 60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48975" h="604460">
                <a:moveTo>
                  <a:pt x="514758" y="604116"/>
                </a:moveTo>
                <a:cubicBezTo>
                  <a:pt x="458730" y="607019"/>
                  <a:pt x="407954" y="591055"/>
                  <a:pt x="371186" y="576542"/>
                </a:cubicBezTo>
                <a:cubicBezTo>
                  <a:pt x="334418" y="562028"/>
                  <a:pt x="287144" y="515586"/>
                  <a:pt x="285393" y="464791"/>
                </a:cubicBezTo>
                <a:cubicBezTo>
                  <a:pt x="285393" y="464791"/>
                  <a:pt x="280469" y="439483"/>
                  <a:pt x="288348" y="409074"/>
                </a:cubicBezTo>
                <a:lnTo>
                  <a:pt x="294386" y="394284"/>
                </a:lnTo>
                <a:lnTo>
                  <a:pt x="253494" y="396167"/>
                </a:lnTo>
                <a:cubicBezTo>
                  <a:pt x="213607" y="398004"/>
                  <a:pt x="213607" y="398004"/>
                  <a:pt x="213607" y="398004"/>
                </a:cubicBezTo>
                <a:cubicBezTo>
                  <a:pt x="213607" y="398004"/>
                  <a:pt x="168084" y="402358"/>
                  <a:pt x="129565" y="398004"/>
                </a:cubicBezTo>
                <a:cubicBezTo>
                  <a:pt x="92797" y="392199"/>
                  <a:pt x="64783" y="386394"/>
                  <a:pt x="31516" y="360270"/>
                </a:cubicBezTo>
                <a:cubicBezTo>
                  <a:pt x="0" y="332695"/>
                  <a:pt x="3502" y="299315"/>
                  <a:pt x="1751" y="287704"/>
                </a:cubicBezTo>
                <a:cubicBezTo>
                  <a:pt x="438" y="278997"/>
                  <a:pt x="3064" y="245798"/>
                  <a:pt x="31051" y="219946"/>
                </a:cubicBezTo>
                <a:lnTo>
                  <a:pt x="32710" y="218956"/>
                </a:lnTo>
                <a:lnTo>
                  <a:pt x="18986" y="216616"/>
                </a:lnTo>
                <a:cubicBezTo>
                  <a:pt x="13679" y="215709"/>
                  <a:pt x="10505" y="215165"/>
                  <a:pt x="10505" y="215165"/>
                </a:cubicBezTo>
                <a:cubicBezTo>
                  <a:pt x="0" y="215165"/>
                  <a:pt x="0" y="215165"/>
                  <a:pt x="0" y="215165"/>
                </a:cubicBezTo>
                <a:cubicBezTo>
                  <a:pt x="0" y="215165"/>
                  <a:pt x="6128" y="213713"/>
                  <a:pt x="15758" y="212444"/>
                </a:cubicBezTo>
                <a:lnTo>
                  <a:pt x="45860" y="211107"/>
                </a:lnTo>
                <a:lnTo>
                  <a:pt x="68284" y="197723"/>
                </a:lnTo>
                <a:cubicBezTo>
                  <a:pt x="131316" y="174502"/>
                  <a:pt x="208355" y="196272"/>
                  <a:pt x="241621" y="215139"/>
                </a:cubicBezTo>
                <a:cubicBezTo>
                  <a:pt x="241621" y="215139"/>
                  <a:pt x="229365" y="186113"/>
                  <a:pt x="225863" y="168697"/>
                </a:cubicBezTo>
                <a:cubicBezTo>
                  <a:pt x="224112" y="149830"/>
                  <a:pt x="218860" y="123706"/>
                  <a:pt x="243372" y="88875"/>
                </a:cubicBezTo>
                <a:cubicBezTo>
                  <a:pt x="243372" y="88875"/>
                  <a:pt x="267884" y="42433"/>
                  <a:pt x="337919" y="19212"/>
                </a:cubicBezTo>
                <a:cubicBezTo>
                  <a:pt x="337919" y="19212"/>
                  <a:pt x="376439" y="3247"/>
                  <a:pt x="434218" y="345"/>
                </a:cubicBezTo>
                <a:cubicBezTo>
                  <a:pt x="490246" y="-2558"/>
                  <a:pt x="541021" y="13406"/>
                  <a:pt x="577789" y="27920"/>
                </a:cubicBezTo>
                <a:cubicBezTo>
                  <a:pt x="614558" y="42433"/>
                  <a:pt x="661831" y="88875"/>
                  <a:pt x="663582" y="139671"/>
                </a:cubicBezTo>
                <a:cubicBezTo>
                  <a:pt x="663582" y="139671"/>
                  <a:pt x="668507" y="164978"/>
                  <a:pt x="660628" y="195387"/>
                </a:cubicBezTo>
                <a:lnTo>
                  <a:pt x="654590" y="210177"/>
                </a:lnTo>
                <a:lnTo>
                  <a:pt x="695481" y="208294"/>
                </a:lnTo>
                <a:cubicBezTo>
                  <a:pt x="735368" y="206457"/>
                  <a:pt x="735368" y="206457"/>
                  <a:pt x="735368" y="206457"/>
                </a:cubicBezTo>
                <a:cubicBezTo>
                  <a:pt x="735368" y="206457"/>
                  <a:pt x="780891" y="202103"/>
                  <a:pt x="819410" y="206457"/>
                </a:cubicBezTo>
                <a:cubicBezTo>
                  <a:pt x="856179" y="212262"/>
                  <a:pt x="884193" y="218068"/>
                  <a:pt x="917459" y="244191"/>
                </a:cubicBezTo>
                <a:cubicBezTo>
                  <a:pt x="948975" y="271766"/>
                  <a:pt x="945473" y="305146"/>
                  <a:pt x="947224" y="316757"/>
                </a:cubicBezTo>
                <a:cubicBezTo>
                  <a:pt x="948537" y="325465"/>
                  <a:pt x="945911" y="358663"/>
                  <a:pt x="917925" y="384515"/>
                </a:cubicBezTo>
                <a:lnTo>
                  <a:pt x="916265" y="385505"/>
                </a:lnTo>
                <a:lnTo>
                  <a:pt x="929989" y="387845"/>
                </a:lnTo>
                <a:cubicBezTo>
                  <a:pt x="935297" y="388752"/>
                  <a:pt x="938470" y="389296"/>
                  <a:pt x="938470" y="389296"/>
                </a:cubicBezTo>
                <a:cubicBezTo>
                  <a:pt x="948975" y="389296"/>
                  <a:pt x="948975" y="389296"/>
                  <a:pt x="948975" y="389296"/>
                </a:cubicBezTo>
                <a:cubicBezTo>
                  <a:pt x="948975" y="389296"/>
                  <a:pt x="942847" y="390748"/>
                  <a:pt x="933217" y="392018"/>
                </a:cubicBezTo>
                <a:lnTo>
                  <a:pt x="903115" y="393354"/>
                </a:lnTo>
                <a:lnTo>
                  <a:pt x="880691" y="406738"/>
                </a:lnTo>
                <a:cubicBezTo>
                  <a:pt x="817660" y="429959"/>
                  <a:pt x="740621" y="408189"/>
                  <a:pt x="707354" y="389322"/>
                </a:cubicBezTo>
                <a:cubicBezTo>
                  <a:pt x="707354" y="389322"/>
                  <a:pt x="719610" y="418349"/>
                  <a:pt x="723112" y="435764"/>
                </a:cubicBezTo>
                <a:cubicBezTo>
                  <a:pt x="724863" y="454631"/>
                  <a:pt x="730116" y="480755"/>
                  <a:pt x="705603" y="515586"/>
                </a:cubicBezTo>
                <a:cubicBezTo>
                  <a:pt x="705603" y="515586"/>
                  <a:pt x="681091" y="562028"/>
                  <a:pt x="611056" y="585249"/>
                </a:cubicBezTo>
                <a:cubicBezTo>
                  <a:pt x="611056" y="585249"/>
                  <a:pt x="572537" y="601214"/>
                  <a:pt x="514758" y="604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22" name="Freeform 496"/>
          <p:cNvSpPr/>
          <p:nvPr userDrawn="1"/>
        </p:nvSpPr>
        <p:spPr bwMode="auto">
          <a:xfrm>
            <a:off x="2280641" y="3376488"/>
            <a:ext cx="1243062" cy="72146"/>
          </a:xfrm>
          <a:custGeom>
            <a:avLst/>
            <a:gdLst>
              <a:gd name="T0" fmla="*/ 0 w 2171"/>
              <a:gd name="T1" fmla="*/ 32 h 33"/>
              <a:gd name="T2" fmla="*/ 203 w 2171"/>
              <a:gd name="T3" fmla="*/ 23 h 33"/>
              <a:gd name="T4" fmla="*/ 408 w 2171"/>
              <a:gd name="T5" fmla="*/ 27 h 33"/>
              <a:gd name="T6" fmla="*/ 512 w 2171"/>
              <a:gd name="T7" fmla="*/ 25 h 33"/>
              <a:gd name="T8" fmla="*/ 617 w 2171"/>
              <a:gd name="T9" fmla="*/ 22 h 33"/>
              <a:gd name="T10" fmla="*/ 829 w 2171"/>
              <a:gd name="T11" fmla="*/ 23 h 33"/>
              <a:gd name="T12" fmla="*/ 1042 w 2171"/>
              <a:gd name="T13" fmla="*/ 25 h 33"/>
              <a:gd name="T14" fmla="*/ 1253 w 2171"/>
              <a:gd name="T15" fmla="*/ 20 h 33"/>
              <a:gd name="T16" fmla="*/ 1460 w 2171"/>
              <a:gd name="T17" fmla="*/ 26 h 33"/>
              <a:gd name="T18" fmla="*/ 1677 w 2171"/>
              <a:gd name="T19" fmla="*/ 32 h 33"/>
              <a:gd name="T20" fmla="*/ 1802 w 2171"/>
              <a:gd name="T21" fmla="*/ 31 h 33"/>
              <a:gd name="T22" fmla="*/ 1925 w 2171"/>
              <a:gd name="T23" fmla="*/ 22 h 33"/>
              <a:gd name="T24" fmla="*/ 2048 w 2171"/>
              <a:gd name="T25" fmla="*/ 11 h 33"/>
              <a:gd name="T26" fmla="*/ 2171 w 2171"/>
              <a:gd name="T27" fmla="*/ 5 h 33"/>
              <a:gd name="T28" fmla="*/ 2171 w 2171"/>
              <a:gd name="T29" fmla="*/ 5 h 33"/>
              <a:gd name="T30" fmla="*/ 1960 w 2171"/>
              <a:gd name="T31" fmla="*/ 19 h 33"/>
              <a:gd name="T32" fmla="*/ 1746 w 2171"/>
              <a:gd name="T33" fmla="*/ 32 h 33"/>
              <a:gd name="T34" fmla="*/ 1318 w 2171"/>
              <a:gd name="T35" fmla="*/ 20 h 33"/>
              <a:gd name="T36" fmla="*/ 1110 w 2171"/>
              <a:gd name="T37" fmla="*/ 25 h 33"/>
              <a:gd name="T38" fmla="*/ 897 w 2171"/>
              <a:gd name="T39" fmla="*/ 23 h 33"/>
              <a:gd name="T40" fmla="*/ 474 w 2171"/>
              <a:gd name="T41" fmla="*/ 26 h 33"/>
              <a:gd name="T42" fmla="*/ 236 w 2171"/>
              <a:gd name="T43" fmla="*/ 22 h 33"/>
              <a:gd name="T44" fmla="*/ 120 w 2171"/>
              <a:gd name="T45" fmla="*/ 28 h 33"/>
              <a:gd name="T46" fmla="*/ 0 w 2171"/>
              <a:gd name="T4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71" h="33">
                <a:moveTo>
                  <a:pt x="0" y="32"/>
                </a:moveTo>
                <a:cubicBezTo>
                  <a:pt x="68" y="32"/>
                  <a:pt x="136" y="28"/>
                  <a:pt x="203" y="23"/>
                </a:cubicBezTo>
                <a:cubicBezTo>
                  <a:pt x="271" y="18"/>
                  <a:pt x="340" y="25"/>
                  <a:pt x="408" y="27"/>
                </a:cubicBezTo>
                <a:cubicBezTo>
                  <a:pt x="443" y="28"/>
                  <a:pt x="477" y="26"/>
                  <a:pt x="512" y="25"/>
                </a:cubicBezTo>
                <a:cubicBezTo>
                  <a:pt x="547" y="24"/>
                  <a:pt x="582" y="23"/>
                  <a:pt x="617" y="22"/>
                </a:cubicBezTo>
                <a:cubicBezTo>
                  <a:pt x="687" y="22"/>
                  <a:pt x="758" y="22"/>
                  <a:pt x="829" y="23"/>
                </a:cubicBezTo>
                <a:cubicBezTo>
                  <a:pt x="900" y="23"/>
                  <a:pt x="971" y="23"/>
                  <a:pt x="1042" y="25"/>
                </a:cubicBezTo>
                <a:cubicBezTo>
                  <a:pt x="1113" y="26"/>
                  <a:pt x="1183" y="21"/>
                  <a:pt x="1253" y="20"/>
                </a:cubicBezTo>
                <a:cubicBezTo>
                  <a:pt x="1322" y="19"/>
                  <a:pt x="1391" y="24"/>
                  <a:pt x="1460" y="26"/>
                </a:cubicBezTo>
                <a:cubicBezTo>
                  <a:pt x="1532" y="29"/>
                  <a:pt x="1605" y="31"/>
                  <a:pt x="1677" y="32"/>
                </a:cubicBezTo>
                <a:cubicBezTo>
                  <a:pt x="1718" y="32"/>
                  <a:pt x="1760" y="33"/>
                  <a:pt x="1802" y="31"/>
                </a:cubicBezTo>
                <a:cubicBezTo>
                  <a:pt x="1843" y="29"/>
                  <a:pt x="1884" y="25"/>
                  <a:pt x="1925" y="22"/>
                </a:cubicBezTo>
                <a:cubicBezTo>
                  <a:pt x="1967" y="19"/>
                  <a:pt x="2007" y="16"/>
                  <a:pt x="2048" y="11"/>
                </a:cubicBezTo>
                <a:cubicBezTo>
                  <a:pt x="2089" y="6"/>
                  <a:pt x="2130" y="2"/>
                  <a:pt x="2171" y="5"/>
                </a:cubicBezTo>
                <a:cubicBezTo>
                  <a:pt x="2171" y="5"/>
                  <a:pt x="2171" y="5"/>
                  <a:pt x="2171" y="5"/>
                </a:cubicBezTo>
                <a:cubicBezTo>
                  <a:pt x="2100" y="0"/>
                  <a:pt x="2030" y="15"/>
                  <a:pt x="1960" y="19"/>
                </a:cubicBezTo>
                <a:cubicBezTo>
                  <a:pt x="1888" y="24"/>
                  <a:pt x="1817" y="32"/>
                  <a:pt x="1746" y="32"/>
                </a:cubicBezTo>
                <a:cubicBezTo>
                  <a:pt x="1603" y="32"/>
                  <a:pt x="1461" y="24"/>
                  <a:pt x="1318" y="20"/>
                </a:cubicBezTo>
                <a:cubicBezTo>
                  <a:pt x="1248" y="18"/>
                  <a:pt x="1179" y="24"/>
                  <a:pt x="1110" y="25"/>
                </a:cubicBezTo>
                <a:cubicBezTo>
                  <a:pt x="1039" y="26"/>
                  <a:pt x="968" y="23"/>
                  <a:pt x="897" y="23"/>
                </a:cubicBezTo>
                <a:cubicBezTo>
                  <a:pt x="756" y="22"/>
                  <a:pt x="615" y="20"/>
                  <a:pt x="474" y="26"/>
                </a:cubicBezTo>
                <a:cubicBezTo>
                  <a:pt x="394" y="30"/>
                  <a:pt x="315" y="21"/>
                  <a:pt x="236" y="22"/>
                </a:cubicBezTo>
                <a:cubicBezTo>
                  <a:pt x="197" y="22"/>
                  <a:pt x="158" y="26"/>
                  <a:pt x="120" y="28"/>
                </a:cubicBezTo>
                <a:cubicBezTo>
                  <a:pt x="80" y="31"/>
                  <a:pt x="40" y="32"/>
                  <a:pt x="0" y="3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23" name="Freeform 496"/>
          <p:cNvSpPr/>
          <p:nvPr userDrawn="1"/>
        </p:nvSpPr>
        <p:spPr bwMode="auto">
          <a:xfrm>
            <a:off x="2280641" y="3507108"/>
            <a:ext cx="1243062" cy="72146"/>
          </a:xfrm>
          <a:custGeom>
            <a:avLst/>
            <a:gdLst>
              <a:gd name="T0" fmla="*/ 0 w 2171"/>
              <a:gd name="T1" fmla="*/ 32 h 33"/>
              <a:gd name="T2" fmla="*/ 203 w 2171"/>
              <a:gd name="T3" fmla="*/ 23 h 33"/>
              <a:gd name="T4" fmla="*/ 408 w 2171"/>
              <a:gd name="T5" fmla="*/ 27 h 33"/>
              <a:gd name="T6" fmla="*/ 512 w 2171"/>
              <a:gd name="T7" fmla="*/ 25 h 33"/>
              <a:gd name="T8" fmla="*/ 617 w 2171"/>
              <a:gd name="T9" fmla="*/ 22 h 33"/>
              <a:gd name="T10" fmla="*/ 829 w 2171"/>
              <a:gd name="T11" fmla="*/ 23 h 33"/>
              <a:gd name="T12" fmla="*/ 1042 w 2171"/>
              <a:gd name="T13" fmla="*/ 25 h 33"/>
              <a:gd name="T14" fmla="*/ 1253 w 2171"/>
              <a:gd name="T15" fmla="*/ 20 h 33"/>
              <a:gd name="T16" fmla="*/ 1460 w 2171"/>
              <a:gd name="T17" fmla="*/ 26 h 33"/>
              <a:gd name="T18" fmla="*/ 1677 w 2171"/>
              <a:gd name="T19" fmla="*/ 32 h 33"/>
              <a:gd name="T20" fmla="*/ 1802 w 2171"/>
              <a:gd name="T21" fmla="*/ 31 h 33"/>
              <a:gd name="T22" fmla="*/ 1925 w 2171"/>
              <a:gd name="T23" fmla="*/ 22 h 33"/>
              <a:gd name="T24" fmla="*/ 2048 w 2171"/>
              <a:gd name="T25" fmla="*/ 11 h 33"/>
              <a:gd name="T26" fmla="*/ 2171 w 2171"/>
              <a:gd name="T27" fmla="*/ 5 h 33"/>
              <a:gd name="T28" fmla="*/ 2171 w 2171"/>
              <a:gd name="T29" fmla="*/ 5 h 33"/>
              <a:gd name="T30" fmla="*/ 1960 w 2171"/>
              <a:gd name="T31" fmla="*/ 19 h 33"/>
              <a:gd name="T32" fmla="*/ 1746 w 2171"/>
              <a:gd name="T33" fmla="*/ 32 h 33"/>
              <a:gd name="T34" fmla="*/ 1318 w 2171"/>
              <a:gd name="T35" fmla="*/ 20 h 33"/>
              <a:gd name="T36" fmla="*/ 1110 w 2171"/>
              <a:gd name="T37" fmla="*/ 25 h 33"/>
              <a:gd name="T38" fmla="*/ 897 w 2171"/>
              <a:gd name="T39" fmla="*/ 23 h 33"/>
              <a:gd name="T40" fmla="*/ 474 w 2171"/>
              <a:gd name="T41" fmla="*/ 26 h 33"/>
              <a:gd name="T42" fmla="*/ 236 w 2171"/>
              <a:gd name="T43" fmla="*/ 22 h 33"/>
              <a:gd name="T44" fmla="*/ 120 w 2171"/>
              <a:gd name="T45" fmla="*/ 28 h 33"/>
              <a:gd name="T46" fmla="*/ 0 w 2171"/>
              <a:gd name="T4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71" h="33">
                <a:moveTo>
                  <a:pt x="0" y="32"/>
                </a:moveTo>
                <a:cubicBezTo>
                  <a:pt x="68" y="32"/>
                  <a:pt x="136" y="28"/>
                  <a:pt x="203" y="23"/>
                </a:cubicBezTo>
                <a:cubicBezTo>
                  <a:pt x="271" y="18"/>
                  <a:pt x="340" y="25"/>
                  <a:pt x="408" y="27"/>
                </a:cubicBezTo>
                <a:cubicBezTo>
                  <a:pt x="443" y="28"/>
                  <a:pt x="477" y="26"/>
                  <a:pt x="512" y="25"/>
                </a:cubicBezTo>
                <a:cubicBezTo>
                  <a:pt x="547" y="24"/>
                  <a:pt x="582" y="23"/>
                  <a:pt x="617" y="22"/>
                </a:cubicBezTo>
                <a:cubicBezTo>
                  <a:pt x="687" y="22"/>
                  <a:pt x="758" y="22"/>
                  <a:pt x="829" y="23"/>
                </a:cubicBezTo>
                <a:cubicBezTo>
                  <a:pt x="900" y="23"/>
                  <a:pt x="971" y="23"/>
                  <a:pt x="1042" y="25"/>
                </a:cubicBezTo>
                <a:cubicBezTo>
                  <a:pt x="1113" y="26"/>
                  <a:pt x="1183" y="21"/>
                  <a:pt x="1253" y="20"/>
                </a:cubicBezTo>
                <a:cubicBezTo>
                  <a:pt x="1322" y="19"/>
                  <a:pt x="1391" y="24"/>
                  <a:pt x="1460" y="26"/>
                </a:cubicBezTo>
                <a:cubicBezTo>
                  <a:pt x="1532" y="29"/>
                  <a:pt x="1605" y="31"/>
                  <a:pt x="1677" y="32"/>
                </a:cubicBezTo>
                <a:cubicBezTo>
                  <a:pt x="1718" y="32"/>
                  <a:pt x="1760" y="33"/>
                  <a:pt x="1802" y="31"/>
                </a:cubicBezTo>
                <a:cubicBezTo>
                  <a:pt x="1843" y="29"/>
                  <a:pt x="1884" y="25"/>
                  <a:pt x="1925" y="22"/>
                </a:cubicBezTo>
                <a:cubicBezTo>
                  <a:pt x="1967" y="19"/>
                  <a:pt x="2007" y="16"/>
                  <a:pt x="2048" y="11"/>
                </a:cubicBezTo>
                <a:cubicBezTo>
                  <a:pt x="2089" y="6"/>
                  <a:pt x="2130" y="2"/>
                  <a:pt x="2171" y="5"/>
                </a:cubicBezTo>
                <a:cubicBezTo>
                  <a:pt x="2171" y="5"/>
                  <a:pt x="2171" y="5"/>
                  <a:pt x="2171" y="5"/>
                </a:cubicBezTo>
                <a:cubicBezTo>
                  <a:pt x="2100" y="0"/>
                  <a:pt x="2030" y="15"/>
                  <a:pt x="1960" y="19"/>
                </a:cubicBezTo>
                <a:cubicBezTo>
                  <a:pt x="1888" y="24"/>
                  <a:pt x="1817" y="32"/>
                  <a:pt x="1746" y="32"/>
                </a:cubicBezTo>
                <a:cubicBezTo>
                  <a:pt x="1603" y="32"/>
                  <a:pt x="1461" y="24"/>
                  <a:pt x="1318" y="20"/>
                </a:cubicBezTo>
                <a:cubicBezTo>
                  <a:pt x="1248" y="18"/>
                  <a:pt x="1179" y="24"/>
                  <a:pt x="1110" y="25"/>
                </a:cubicBezTo>
                <a:cubicBezTo>
                  <a:pt x="1039" y="26"/>
                  <a:pt x="968" y="23"/>
                  <a:pt x="897" y="23"/>
                </a:cubicBezTo>
                <a:cubicBezTo>
                  <a:pt x="756" y="22"/>
                  <a:pt x="615" y="20"/>
                  <a:pt x="474" y="26"/>
                </a:cubicBezTo>
                <a:cubicBezTo>
                  <a:pt x="394" y="30"/>
                  <a:pt x="315" y="21"/>
                  <a:pt x="236" y="22"/>
                </a:cubicBezTo>
                <a:cubicBezTo>
                  <a:pt x="197" y="22"/>
                  <a:pt x="158" y="26"/>
                  <a:pt x="120" y="28"/>
                </a:cubicBezTo>
                <a:cubicBezTo>
                  <a:pt x="80" y="31"/>
                  <a:pt x="40" y="32"/>
                  <a:pt x="0" y="3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24" name="Freeform 496"/>
          <p:cNvSpPr/>
          <p:nvPr userDrawn="1"/>
        </p:nvSpPr>
        <p:spPr bwMode="auto">
          <a:xfrm>
            <a:off x="2206901" y="3637728"/>
            <a:ext cx="1243062" cy="72146"/>
          </a:xfrm>
          <a:custGeom>
            <a:avLst/>
            <a:gdLst>
              <a:gd name="T0" fmla="*/ 0 w 2171"/>
              <a:gd name="T1" fmla="*/ 32 h 33"/>
              <a:gd name="T2" fmla="*/ 203 w 2171"/>
              <a:gd name="T3" fmla="*/ 23 h 33"/>
              <a:gd name="T4" fmla="*/ 408 w 2171"/>
              <a:gd name="T5" fmla="*/ 27 h 33"/>
              <a:gd name="T6" fmla="*/ 512 w 2171"/>
              <a:gd name="T7" fmla="*/ 25 h 33"/>
              <a:gd name="T8" fmla="*/ 617 w 2171"/>
              <a:gd name="T9" fmla="*/ 22 h 33"/>
              <a:gd name="T10" fmla="*/ 829 w 2171"/>
              <a:gd name="T11" fmla="*/ 23 h 33"/>
              <a:gd name="T12" fmla="*/ 1042 w 2171"/>
              <a:gd name="T13" fmla="*/ 25 h 33"/>
              <a:gd name="T14" fmla="*/ 1253 w 2171"/>
              <a:gd name="T15" fmla="*/ 20 h 33"/>
              <a:gd name="T16" fmla="*/ 1460 w 2171"/>
              <a:gd name="T17" fmla="*/ 26 h 33"/>
              <a:gd name="T18" fmla="*/ 1677 w 2171"/>
              <a:gd name="T19" fmla="*/ 32 h 33"/>
              <a:gd name="T20" fmla="*/ 1802 w 2171"/>
              <a:gd name="T21" fmla="*/ 31 h 33"/>
              <a:gd name="T22" fmla="*/ 1925 w 2171"/>
              <a:gd name="T23" fmla="*/ 22 h 33"/>
              <a:gd name="T24" fmla="*/ 2048 w 2171"/>
              <a:gd name="T25" fmla="*/ 11 h 33"/>
              <a:gd name="T26" fmla="*/ 2171 w 2171"/>
              <a:gd name="T27" fmla="*/ 5 h 33"/>
              <a:gd name="T28" fmla="*/ 2171 w 2171"/>
              <a:gd name="T29" fmla="*/ 5 h 33"/>
              <a:gd name="T30" fmla="*/ 1960 w 2171"/>
              <a:gd name="T31" fmla="*/ 19 h 33"/>
              <a:gd name="T32" fmla="*/ 1746 w 2171"/>
              <a:gd name="T33" fmla="*/ 32 h 33"/>
              <a:gd name="T34" fmla="*/ 1318 w 2171"/>
              <a:gd name="T35" fmla="*/ 20 h 33"/>
              <a:gd name="T36" fmla="*/ 1110 w 2171"/>
              <a:gd name="T37" fmla="*/ 25 h 33"/>
              <a:gd name="T38" fmla="*/ 897 w 2171"/>
              <a:gd name="T39" fmla="*/ 23 h 33"/>
              <a:gd name="T40" fmla="*/ 474 w 2171"/>
              <a:gd name="T41" fmla="*/ 26 h 33"/>
              <a:gd name="T42" fmla="*/ 236 w 2171"/>
              <a:gd name="T43" fmla="*/ 22 h 33"/>
              <a:gd name="T44" fmla="*/ 120 w 2171"/>
              <a:gd name="T45" fmla="*/ 28 h 33"/>
              <a:gd name="T46" fmla="*/ 0 w 2171"/>
              <a:gd name="T4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71" h="33">
                <a:moveTo>
                  <a:pt x="0" y="32"/>
                </a:moveTo>
                <a:cubicBezTo>
                  <a:pt x="68" y="32"/>
                  <a:pt x="136" y="28"/>
                  <a:pt x="203" y="23"/>
                </a:cubicBezTo>
                <a:cubicBezTo>
                  <a:pt x="271" y="18"/>
                  <a:pt x="340" y="25"/>
                  <a:pt x="408" y="27"/>
                </a:cubicBezTo>
                <a:cubicBezTo>
                  <a:pt x="443" y="28"/>
                  <a:pt x="477" y="26"/>
                  <a:pt x="512" y="25"/>
                </a:cubicBezTo>
                <a:cubicBezTo>
                  <a:pt x="547" y="24"/>
                  <a:pt x="582" y="23"/>
                  <a:pt x="617" y="22"/>
                </a:cubicBezTo>
                <a:cubicBezTo>
                  <a:pt x="687" y="22"/>
                  <a:pt x="758" y="22"/>
                  <a:pt x="829" y="23"/>
                </a:cubicBezTo>
                <a:cubicBezTo>
                  <a:pt x="900" y="23"/>
                  <a:pt x="971" y="23"/>
                  <a:pt x="1042" y="25"/>
                </a:cubicBezTo>
                <a:cubicBezTo>
                  <a:pt x="1113" y="26"/>
                  <a:pt x="1183" y="21"/>
                  <a:pt x="1253" y="20"/>
                </a:cubicBezTo>
                <a:cubicBezTo>
                  <a:pt x="1322" y="19"/>
                  <a:pt x="1391" y="24"/>
                  <a:pt x="1460" y="26"/>
                </a:cubicBezTo>
                <a:cubicBezTo>
                  <a:pt x="1532" y="29"/>
                  <a:pt x="1605" y="31"/>
                  <a:pt x="1677" y="32"/>
                </a:cubicBezTo>
                <a:cubicBezTo>
                  <a:pt x="1718" y="32"/>
                  <a:pt x="1760" y="33"/>
                  <a:pt x="1802" y="31"/>
                </a:cubicBezTo>
                <a:cubicBezTo>
                  <a:pt x="1843" y="29"/>
                  <a:pt x="1884" y="25"/>
                  <a:pt x="1925" y="22"/>
                </a:cubicBezTo>
                <a:cubicBezTo>
                  <a:pt x="1967" y="19"/>
                  <a:pt x="2007" y="16"/>
                  <a:pt x="2048" y="11"/>
                </a:cubicBezTo>
                <a:cubicBezTo>
                  <a:pt x="2089" y="6"/>
                  <a:pt x="2130" y="2"/>
                  <a:pt x="2171" y="5"/>
                </a:cubicBezTo>
                <a:cubicBezTo>
                  <a:pt x="2171" y="5"/>
                  <a:pt x="2171" y="5"/>
                  <a:pt x="2171" y="5"/>
                </a:cubicBezTo>
                <a:cubicBezTo>
                  <a:pt x="2100" y="0"/>
                  <a:pt x="2030" y="15"/>
                  <a:pt x="1960" y="19"/>
                </a:cubicBezTo>
                <a:cubicBezTo>
                  <a:pt x="1888" y="24"/>
                  <a:pt x="1817" y="32"/>
                  <a:pt x="1746" y="32"/>
                </a:cubicBezTo>
                <a:cubicBezTo>
                  <a:pt x="1603" y="32"/>
                  <a:pt x="1461" y="24"/>
                  <a:pt x="1318" y="20"/>
                </a:cubicBezTo>
                <a:cubicBezTo>
                  <a:pt x="1248" y="18"/>
                  <a:pt x="1179" y="24"/>
                  <a:pt x="1110" y="25"/>
                </a:cubicBezTo>
                <a:cubicBezTo>
                  <a:pt x="1039" y="26"/>
                  <a:pt x="968" y="23"/>
                  <a:pt x="897" y="23"/>
                </a:cubicBezTo>
                <a:cubicBezTo>
                  <a:pt x="756" y="22"/>
                  <a:pt x="615" y="20"/>
                  <a:pt x="474" y="26"/>
                </a:cubicBezTo>
                <a:cubicBezTo>
                  <a:pt x="394" y="30"/>
                  <a:pt x="315" y="21"/>
                  <a:pt x="236" y="22"/>
                </a:cubicBezTo>
                <a:cubicBezTo>
                  <a:pt x="197" y="22"/>
                  <a:pt x="158" y="26"/>
                  <a:pt x="120" y="28"/>
                </a:cubicBezTo>
                <a:cubicBezTo>
                  <a:pt x="80" y="31"/>
                  <a:pt x="40" y="32"/>
                  <a:pt x="0" y="3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25" name="Freeform 496"/>
          <p:cNvSpPr/>
          <p:nvPr userDrawn="1"/>
        </p:nvSpPr>
        <p:spPr bwMode="auto">
          <a:xfrm>
            <a:off x="2162657" y="3768348"/>
            <a:ext cx="1243062" cy="72146"/>
          </a:xfrm>
          <a:custGeom>
            <a:avLst/>
            <a:gdLst>
              <a:gd name="T0" fmla="*/ 0 w 2171"/>
              <a:gd name="T1" fmla="*/ 32 h 33"/>
              <a:gd name="T2" fmla="*/ 203 w 2171"/>
              <a:gd name="T3" fmla="*/ 23 h 33"/>
              <a:gd name="T4" fmla="*/ 408 w 2171"/>
              <a:gd name="T5" fmla="*/ 27 h 33"/>
              <a:gd name="T6" fmla="*/ 512 w 2171"/>
              <a:gd name="T7" fmla="*/ 25 h 33"/>
              <a:gd name="T8" fmla="*/ 617 w 2171"/>
              <a:gd name="T9" fmla="*/ 22 h 33"/>
              <a:gd name="T10" fmla="*/ 829 w 2171"/>
              <a:gd name="T11" fmla="*/ 23 h 33"/>
              <a:gd name="T12" fmla="*/ 1042 w 2171"/>
              <a:gd name="T13" fmla="*/ 25 h 33"/>
              <a:gd name="T14" fmla="*/ 1253 w 2171"/>
              <a:gd name="T15" fmla="*/ 20 h 33"/>
              <a:gd name="T16" fmla="*/ 1460 w 2171"/>
              <a:gd name="T17" fmla="*/ 26 h 33"/>
              <a:gd name="T18" fmla="*/ 1677 w 2171"/>
              <a:gd name="T19" fmla="*/ 32 h 33"/>
              <a:gd name="T20" fmla="*/ 1802 w 2171"/>
              <a:gd name="T21" fmla="*/ 31 h 33"/>
              <a:gd name="T22" fmla="*/ 1925 w 2171"/>
              <a:gd name="T23" fmla="*/ 22 h 33"/>
              <a:gd name="T24" fmla="*/ 2048 w 2171"/>
              <a:gd name="T25" fmla="*/ 11 h 33"/>
              <a:gd name="T26" fmla="*/ 2171 w 2171"/>
              <a:gd name="T27" fmla="*/ 5 h 33"/>
              <a:gd name="T28" fmla="*/ 2171 w 2171"/>
              <a:gd name="T29" fmla="*/ 5 h 33"/>
              <a:gd name="T30" fmla="*/ 1960 w 2171"/>
              <a:gd name="T31" fmla="*/ 19 h 33"/>
              <a:gd name="T32" fmla="*/ 1746 w 2171"/>
              <a:gd name="T33" fmla="*/ 32 h 33"/>
              <a:gd name="T34" fmla="*/ 1318 w 2171"/>
              <a:gd name="T35" fmla="*/ 20 h 33"/>
              <a:gd name="T36" fmla="*/ 1110 w 2171"/>
              <a:gd name="T37" fmla="*/ 25 h 33"/>
              <a:gd name="T38" fmla="*/ 897 w 2171"/>
              <a:gd name="T39" fmla="*/ 23 h 33"/>
              <a:gd name="T40" fmla="*/ 474 w 2171"/>
              <a:gd name="T41" fmla="*/ 26 h 33"/>
              <a:gd name="T42" fmla="*/ 236 w 2171"/>
              <a:gd name="T43" fmla="*/ 22 h 33"/>
              <a:gd name="T44" fmla="*/ 120 w 2171"/>
              <a:gd name="T45" fmla="*/ 28 h 33"/>
              <a:gd name="T46" fmla="*/ 0 w 2171"/>
              <a:gd name="T4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71" h="33">
                <a:moveTo>
                  <a:pt x="0" y="32"/>
                </a:moveTo>
                <a:cubicBezTo>
                  <a:pt x="68" y="32"/>
                  <a:pt x="136" y="28"/>
                  <a:pt x="203" y="23"/>
                </a:cubicBezTo>
                <a:cubicBezTo>
                  <a:pt x="271" y="18"/>
                  <a:pt x="340" y="25"/>
                  <a:pt x="408" y="27"/>
                </a:cubicBezTo>
                <a:cubicBezTo>
                  <a:pt x="443" y="28"/>
                  <a:pt x="477" y="26"/>
                  <a:pt x="512" y="25"/>
                </a:cubicBezTo>
                <a:cubicBezTo>
                  <a:pt x="547" y="24"/>
                  <a:pt x="582" y="23"/>
                  <a:pt x="617" y="22"/>
                </a:cubicBezTo>
                <a:cubicBezTo>
                  <a:pt x="687" y="22"/>
                  <a:pt x="758" y="22"/>
                  <a:pt x="829" y="23"/>
                </a:cubicBezTo>
                <a:cubicBezTo>
                  <a:pt x="900" y="23"/>
                  <a:pt x="971" y="23"/>
                  <a:pt x="1042" y="25"/>
                </a:cubicBezTo>
                <a:cubicBezTo>
                  <a:pt x="1113" y="26"/>
                  <a:pt x="1183" y="21"/>
                  <a:pt x="1253" y="20"/>
                </a:cubicBezTo>
                <a:cubicBezTo>
                  <a:pt x="1322" y="19"/>
                  <a:pt x="1391" y="24"/>
                  <a:pt x="1460" y="26"/>
                </a:cubicBezTo>
                <a:cubicBezTo>
                  <a:pt x="1532" y="29"/>
                  <a:pt x="1605" y="31"/>
                  <a:pt x="1677" y="32"/>
                </a:cubicBezTo>
                <a:cubicBezTo>
                  <a:pt x="1718" y="32"/>
                  <a:pt x="1760" y="33"/>
                  <a:pt x="1802" y="31"/>
                </a:cubicBezTo>
                <a:cubicBezTo>
                  <a:pt x="1843" y="29"/>
                  <a:pt x="1884" y="25"/>
                  <a:pt x="1925" y="22"/>
                </a:cubicBezTo>
                <a:cubicBezTo>
                  <a:pt x="1967" y="19"/>
                  <a:pt x="2007" y="16"/>
                  <a:pt x="2048" y="11"/>
                </a:cubicBezTo>
                <a:cubicBezTo>
                  <a:pt x="2089" y="6"/>
                  <a:pt x="2130" y="2"/>
                  <a:pt x="2171" y="5"/>
                </a:cubicBezTo>
                <a:cubicBezTo>
                  <a:pt x="2171" y="5"/>
                  <a:pt x="2171" y="5"/>
                  <a:pt x="2171" y="5"/>
                </a:cubicBezTo>
                <a:cubicBezTo>
                  <a:pt x="2100" y="0"/>
                  <a:pt x="2030" y="15"/>
                  <a:pt x="1960" y="19"/>
                </a:cubicBezTo>
                <a:cubicBezTo>
                  <a:pt x="1888" y="24"/>
                  <a:pt x="1817" y="32"/>
                  <a:pt x="1746" y="32"/>
                </a:cubicBezTo>
                <a:cubicBezTo>
                  <a:pt x="1603" y="32"/>
                  <a:pt x="1461" y="24"/>
                  <a:pt x="1318" y="20"/>
                </a:cubicBezTo>
                <a:cubicBezTo>
                  <a:pt x="1248" y="18"/>
                  <a:pt x="1179" y="24"/>
                  <a:pt x="1110" y="25"/>
                </a:cubicBezTo>
                <a:cubicBezTo>
                  <a:pt x="1039" y="26"/>
                  <a:pt x="968" y="23"/>
                  <a:pt x="897" y="23"/>
                </a:cubicBezTo>
                <a:cubicBezTo>
                  <a:pt x="756" y="22"/>
                  <a:pt x="615" y="20"/>
                  <a:pt x="474" y="26"/>
                </a:cubicBezTo>
                <a:cubicBezTo>
                  <a:pt x="394" y="30"/>
                  <a:pt x="315" y="21"/>
                  <a:pt x="236" y="22"/>
                </a:cubicBezTo>
                <a:cubicBezTo>
                  <a:pt x="197" y="22"/>
                  <a:pt x="158" y="26"/>
                  <a:pt x="120" y="28"/>
                </a:cubicBezTo>
                <a:cubicBezTo>
                  <a:pt x="80" y="31"/>
                  <a:pt x="40" y="32"/>
                  <a:pt x="0" y="3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26" name="Freeform 496"/>
          <p:cNvSpPr/>
          <p:nvPr userDrawn="1"/>
        </p:nvSpPr>
        <p:spPr bwMode="auto">
          <a:xfrm>
            <a:off x="2015172" y="3913716"/>
            <a:ext cx="1440000" cy="72146"/>
          </a:xfrm>
          <a:custGeom>
            <a:avLst/>
            <a:gdLst>
              <a:gd name="T0" fmla="*/ 0 w 2171"/>
              <a:gd name="T1" fmla="*/ 32 h 33"/>
              <a:gd name="T2" fmla="*/ 203 w 2171"/>
              <a:gd name="T3" fmla="*/ 23 h 33"/>
              <a:gd name="T4" fmla="*/ 408 w 2171"/>
              <a:gd name="T5" fmla="*/ 27 h 33"/>
              <a:gd name="T6" fmla="*/ 512 w 2171"/>
              <a:gd name="T7" fmla="*/ 25 h 33"/>
              <a:gd name="T8" fmla="*/ 617 w 2171"/>
              <a:gd name="T9" fmla="*/ 22 h 33"/>
              <a:gd name="T10" fmla="*/ 829 w 2171"/>
              <a:gd name="T11" fmla="*/ 23 h 33"/>
              <a:gd name="T12" fmla="*/ 1042 w 2171"/>
              <a:gd name="T13" fmla="*/ 25 h 33"/>
              <a:gd name="T14" fmla="*/ 1253 w 2171"/>
              <a:gd name="T15" fmla="*/ 20 h 33"/>
              <a:gd name="T16" fmla="*/ 1460 w 2171"/>
              <a:gd name="T17" fmla="*/ 26 h 33"/>
              <a:gd name="T18" fmla="*/ 1677 w 2171"/>
              <a:gd name="T19" fmla="*/ 32 h 33"/>
              <a:gd name="T20" fmla="*/ 1802 w 2171"/>
              <a:gd name="T21" fmla="*/ 31 h 33"/>
              <a:gd name="T22" fmla="*/ 1925 w 2171"/>
              <a:gd name="T23" fmla="*/ 22 h 33"/>
              <a:gd name="T24" fmla="*/ 2048 w 2171"/>
              <a:gd name="T25" fmla="*/ 11 h 33"/>
              <a:gd name="T26" fmla="*/ 2171 w 2171"/>
              <a:gd name="T27" fmla="*/ 5 h 33"/>
              <a:gd name="T28" fmla="*/ 2171 w 2171"/>
              <a:gd name="T29" fmla="*/ 5 h 33"/>
              <a:gd name="T30" fmla="*/ 1960 w 2171"/>
              <a:gd name="T31" fmla="*/ 19 h 33"/>
              <a:gd name="T32" fmla="*/ 1746 w 2171"/>
              <a:gd name="T33" fmla="*/ 32 h 33"/>
              <a:gd name="T34" fmla="*/ 1318 w 2171"/>
              <a:gd name="T35" fmla="*/ 20 h 33"/>
              <a:gd name="T36" fmla="*/ 1110 w 2171"/>
              <a:gd name="T37" fmla="*/ 25 h 33"/>
              <a:gd name="T38" fmla="*/ 897 w 2171"/>
              <a:gd name="T39" fmla="*/ 23 h 33"/>
              <a:gd name="T40" fmla="*/ 474 w 2171"/>
              <a:gd name="T41" fmla="*/ 26 h 33"/>
              <a:gd name="T42" fmla="*/ 236 w 2171"/>
              <a:gd name="T43" fmla="*/ 22 h 33"/>
              <a:gd name="T44" fmla="*/ 120 w 2171"/>
              <a:gd name="T45" fmla="*/ 28 h 33"/>
              <a:gd name="T46" fmla="*/ 0 w 2171"/>
              <a:gd name="T4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71" h="33">
                <a:moveTo>
                  <a:pt x="0" y="32"/>
                </a:moveTo>
                <a:cubicBezTo>
                  <a:pt x="68" y="32"/>
                  <a:pt x="136" y="28"/>
                  <a:pt x="203" y="23"/>
                </a:cubicBezTo>
                <a:cubicBezTo>
                  <a:pt x="271" y="18"/>
                  <a:pt x="340" y="25"/>
                  <a:pt x="408" y="27"/>
                </a:cubicBezTo>
                <a:cubicBezTo>
                  <a:pt x="443" y="28"/>
                  <a:pt x="477" y="26"/>
                  <a:pt x="512" y="25"/>
                </a:cubicBezTo>
                <a:cubicBezTo>
                  <a:pt x="547" y="24"/>
                  <a:pt x="582" y="23"/>
                  <a:pt x="617" y="22"/>
                </a:cubicBezTo>
                <a:cubicBezTo>
                  <a:pt x="687" y="22"/>
                  <a:pt x="758" y="22"/>
                  <a:pt x="829" y="23"/>
                </a:cubicBezTo>
                <a:cubicBezTo>
                  <a:pt x="900" y="23"/>
                  <a:pt x="971" y="23"/>
                  <a:pt x="1042" y="25"/>
                </a:cubicBezTo>
                <a:cubicBezTo>
                  <a:pt x="1113" y="26"/>
                  <a:pt x="1183" y="21"/>
                  <a:pt x="1253" y="20"/>
                </a:cubicBezTo>
                <a:cubicBezTo>
                  <a:pt x="1322" y="19"/>
                  <a:pt x="1391" y="24"/>
                  <a:pt x="1460" y="26"/>
                </a:cubicBezTo>
                <a:cubicBezTo>
                  <a:pt x="1532" y="29"/>
                  <a:pt x="1605" y="31"/>
                  <a:pt x="1677" y="32"/>
                </a:cubicBezTo>
                <a:cubicBezTo>
                  <a:pt x="1718" y="32"/>
                  <a:pt x="1760" y="33"/>
                  <a:pt x="1802" y="31"/>
                </a:cubicBezTo>
                <a:cubicBezTo>
                  <a:pt x="1843" y="29"/>
                  <a:pt x="1884" y="25"/>
                  <a:pt x="1925" y="22"/>
                </a:cubicBezTo>
                <a:cubicBezTo>
                  <a:pt x="1967" y="19"/>
                  <a:pt x="2007" y="16"/>
                  <a:pt x="2048" y="11"/>
                </a:cubicBezTo>
                <a:cubicBezTo>
                  <a:pt x="2089" y="6"/>
                  <a:pt x="2130" y="2"/>
                  <a:pt x="2171" y="5"/>
                </a:cubicBezTo>
                <a:cubicBezTo>
                  <a:pt x="2171" y="5"/>
                  <a:pt x="2171" y="5"/>
                  <a:pt x="2171" y="5"/>
                </a:cubicBezTo>
                <a:cubicBezTo>
                  <a:pt x="2100" y="0"/>
                  <a:pt x="2030" y="15"/>
                  <a:pt x="1960" y="19"/>
                </a:cubicBezTo>
                <a:cubicBezTo>
                  <a:pt x="1888" y="24"/>
                  <a:pt x="1817" y="32"/>
                  <a:pt x="1746" y="32"/>
                </a:cubicBezTo>
                <a:cubicBezTo>
                  <a:pt x="1603" y="32"/>
                  <a:pt x="1461" y="24"/>
                  <a:pt x="1318" y="20"/>
                </a:cubicBezTo>
                <a:cubicBezTo>
                  <a:pt x="1248" y="18"/>
                  <a:pt x="1179" y="24"/>
                  <a:pt x="1110" y="25"/>
                </a:cubicBezTo>
                <a:cubicBezTo>
                  <a:pt x="1039" y="26"/>
                  <a:pt x="968" y="23"/>
                  <a:pt x="897" y="23"/>
                </a:cubicBezTo>
                <a:cubicBezTo>
                  <a:pt x="756" y="22"/>
                  <a:pt x="615" y="20"/>
                  <a:pt x="474" y="26"/>
                </a:cubicBezTo>
                <a:cubicBezTo>
                  <a:pt x="394" y="30"/>
                  <a:pt x="315" y="21"/>
                  <a:pt x="236" y="22"/>
                </a:cubicBezTo>
                <a:cubicBezTo>
                  <a:pt x="197" y="22"/>
                  <a:pt x="158" y="26"/>
                  <a:pt x="120" y="28"/>
                </a:cubicBezTo>
                <a:cubicBezTo>
                  <a:pt x="80" y="31"/>
                  <a:pt x="40" y="32"/>
                  <a:pt x="0" y="3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27" name="Freeform 578"/>
          <p:cNvSpPr/>
          <p:nvPr userDrawn="1"/>
        </p:nvSpPr>
        <p:spPr bwMode="auto">
          <a:xfrm>
            <a:off x="4736000" y="5689397"/>
            <a:ext cx="545949" cy="737627"/>
          </a:xfrm>
          <a:custGeom>
            <a:avLst/>
            <a:gdLst>
              <a:gd name="T0" fmla="*/ 8 w 203"/>
              <a:gd name="T1" fmla="*/ 29 h 319"/>
              <a:gd name="T2" fmla="*/ 23 w 203"/>
              <a:gd name="T3" fmla="*/ 33 h 319"/>
              <a:gd name="T4" fmla="*/ 22 w 203"/>
              <a:gd name="T5" fmla="*/ 72 h 319"/>
              <a:gd name="T6" fmla="*/ 18 w 203"/>
              <a:gd name="T7" fmla="*/ 137 h 319"/>
              <a:gd name="T8" fmla="*/ 18 w 203"/>
              <a:gd name="T9" fmla="*/ 211 h 319"/>
              <a:gd name="T10" fmla="*/ 17 w 203"/>
              <a:gd name="T11" fmla="*/ 290 h 319"/>
              <a:gd name="T12" fmla="*/ 21 w 203"/>
              <a:gd name="T13" fmla="*/ 318 h 319"/>
              <a:gd name="T14" fmla="*/ 48 w 203"/>
              <a:gd name="T15" fmla="*/ 316 h 319"/>
              <a:gd name="T16" fmla="*/ 51 w 203"/>
              <a:gd name="T17" fmla="*/ 309 h 319"/>
              <a:gd name="T18" fmla="*/ 52 w 203"/>
              <a:gd name="T19" fmla="*/ 226 h 319"/>
              <a:gd name="T20" fmla="*/ 51 w 203"/>
              <a:gd name="T21" fmla="*/ 176 h 319"/>
              <a:gd name="T22" fmla="*/ 52 w 203"/>
              <a:gd name="T23" fmla="*/ 130 h 319"/>
              <a:gd name="T24" fmla="*/ 55 w 203"/>
              <a:gd name="T25" fmla="*/ 66 h 319"/>
              <a:gd name="T26" fmla="*/ 69 w 203"/>
              <a:gd name="T27" fmla="*/ 34 h 319"/>
              <a:gd name="T28" fmla="*/ 86 w 203"/>
              <a:gd name="T29" fmla="*/ 40 h 319"/>
              <a:gd name="T30" fmla="*/ 85 w 203"/>
              <a:gd name="T31" fmla="*/ 78 h 319"/>
              <a:gd name="T32" fmla="*/ 86 w 203"/>
              <a:gd name="T33" fmla="*/ 131 h 319"/>
              <a:gd name="T34" fmla="*/ 86 w 203"/>
              <a:gd name="T35" fmla="*/ 202 h 319"/>
              <a:gd name="T36" fmla="*/ 86 w 203"/>
              <a:gd name="T37" fmla="*/ 267 h 319"/>
              <a:gd name="T38" fmla="*/ 85 w 203"/>
              <a:gd name="T39" fmla="*/ 308 h 319"/>
              <a:gd name="T40" fmla="*/ 98 w 203"/>
              <a:gd name="T41" fmla="*/ 314 h 319"/>
              <a:gd name="T42" fmla="*/ 120 w 203"/>
              <a:gd name="T43" fmla="*/ 313 h 319"/>
              <a:gd name="T44" fmla="*/ 124 w 203"/>
              <a:gd name="T45" fmla="*/ 307 h 319"/>
              <a:gd name="T46" fmla="*/ 123 w 203"/>
              <a:gd name="T47" fmla="*/ 271 h 319"/>
              <a:gd name="T48" fmla="*/ 121 w 203"/>
              <a:gd name="T49" fmla="*/ 213 h 319"/>
              <a:gd name="T50" fmla="*/ 120 w 203"/>
              <a:gd name="T51" fmla="*/ 150 h 319"/>
              <a:gd name="T52" fmla="*/ 119 w 203"/>
              <a:gd name="T53" fmla="*/ 90 h 319"/>
              <a:gd name="T54" fmla="*/ 121 w 203"/>
              <a:gd name="T55" fmla="*/ 34 h 319"/>
              <a:gd name="T56" fmla="*/ 150 w 203"/>
              <a:gd name="T57" fmla="*/ 33 h 319"/>
              <a:gd name="T58" fmla="*/ 151 w 203"/>
              <a:gd name="T59" fmla="*/ 78 h 319"/>
              <a:gd name="T60" fmla="*/ 153 w 203"/>
              <a:gd name="T61" fmla="*/ 147 h 319"/>
              <a:gd name="T62" fmla="*/ 152 w 203"/>
              <a:gd name="T63" fmla="*/ 223 h 319"/>
              <a:gd name="T64" fmla="*/ 154 w 203"/>
              <a:gd name="T65" fmla="*/ 295 h 319"/>
              <a:gd name="T66" fmla="*/ 164 w 203"/>
              <a:gd name="T67" fmla="*/ 314 h 319"/>
              <a:gd name="T68" fmla="*/ 188 w 203"/>
              <a:gd name="T69" fmla="*/ 314 h 319"/>
              <a:gd name="T70" fmla="*/ 186 w 203"/>
              <a:gd name="T71" fmla="*/ 266 h 319"/>
              <a:gd name="T72" fmla="*/ 184 w 203"/>
              <a:gd name="T73" fmla="*/ 205 h 319"/>
              <a:gd name="T74" fmla="*/ 183 w 203"/>
              <a:gd name="T75" fmla="*/ 135 h 319"/>
              <a:gd name="T76" fmla="*/ 182 w 203"/>
              <a:gd name="T77" fmla="*/ 72 h 319"/>
              <a:gd name="T78" fmla="*/ 180 w 203"/>
              <a:gd name="T79" fmla="*/ 32 h 319"/>
              <a:gd name="T80" fmla="*/ 201 w 203"/>
              <a:gd name="T81" fmla="*/ 20 h 319"/>
              <a:gd name="T82" fmla="*/ 175 w 203"/>
              <a:gd name="T83" fmla="*/ 1 h 319"/>
              <a:gd name="T84" fmla="*/ 134 w 203"/>
              <a:gd name="T85" fmla="*/ 0 h 319"/>
              <a:gd name="T86" fmla="*/ 57 w 203"/>
              <a:gd name="T87" fmla="*/ 0 h 319"/>
              <a:gd name="T88" fmla="*/ 7 w 203"/>
              <a:gd name="T89" fmla="*/ 3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3" h="319">
                <a:moveTo>
                  <a:pt x="1" y="11"/>
                </a:moveTo>
                <a:cubicBezTo>
                  <a:pt x="1" y="11"/>
                  <a:pt x="0" y="23"/>
                  <a:pt x="8" y="29"/>
                </a:cubicBezTo>
                <a:cubicBezTo>
                  <a:pt x="17" y="35"/>
                  <a:pt x="20" y="33"/>
                  <a:pt x="20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3" y="39"/>
                  <a:pt x="23" y="39"/>
                  <a:pt x="23" y="39"/>
                </a:cubicBezTo>
                <a:cubicBezTo>
                  <a:pt x="22" y="72"/>
                  <a:pt x="22" y="72"/>
                  <a:pt x="22" y="72"/>
                </a:cubicBezTo>
                <a:cubicBezTo>
                  <a:pt x="20" y="101"/>
                  <a:pt x="20" y="101"/>
                  <a:pt x="20" y="101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8" y="137"/>
                  <a:pt x="18" y="173"/>
                  <a:pt x="18" y="173"/>
                </a:cubicBezTo>
                <a:cubicBezTo>
                  <a:pt x="18" y="174"/>
                  <a:pt x="18" y="211"/>
                  <a:pt x="18" y="211"/>
                </a:cubicBezTo>
                <a:cubicBezTo>
                  <a:pt x="18" y="252"/>
                  <a:pt x="18" y="252"/>
                  <a:pt x="18" y="252"/>
                </a:cubicBezTo>
                <a:cubicBezTo>
                  <a:pt x="18" y="252"/>
                  <a:pt x="17" y="289"/>
                  <a:pt x="17" y="290"/>
                </a:cubicBezTo>
                <a:cubicBezTo>
                  <a:pt x="17" y="290"/>
                  <a:pt x="15" y="314"/>
                  <a:pt x="15" y="314"/>
                </a:cubicBezTo>
                <a:cubicBezTo>
                  <a:pt x="15" y="314"/>
                  <a:pt x="18" y="317"/>
                  <a:pt x="21" y="318"/>
                </a:cubicBezTo>
                <a:cubicBezTo>
                  <a:pt x="25" y="319"/>
                  <a:pt x="32" y="319"/>
                  <a:pt x="34" y="317"/>
                </a:cubicBezTo>
                <a:cubicBezTo>
                  <a:pt x="37" y="316"/>
                  <a:pt x="48" y="316"/>
                  <a:pt x="48" y="316"/>
                </a:cubicBezTo>
                <a:cubicBezTo>
                  <a:pt x="51" y="317"/>
                  <a:pt x="51" y="317"/>
                  <a:pt x="51" y="317"/>
                </a:cubicBezTo>
                <a:cubicBezTo>
                  <a:pt x="51" y="309"/>
                  <a:pt x="51" y="309"/>
                  <a:pt x="51" y="309"/>
                </a:cubicBezTo>
                <a:cubicBezTo>
                  <a:pt x="51" y="275"/>
                  <a:pt x="51" y="275"/>
                  <a:pt x="51" y="275"/>
                </a:cubicBezTo>
                <a:cubicBezTo>
                  <a:pt x="52" y="226"/>
                  <a:pt x="52" y="226"/>
                  <a:pt x="52" y="226"/>
                </a:cubicBezTo>
                <a:cubicBezTo>
                  <a:pt x="51" y="194"/>
                  <a:pt x="51" y="194"/>
                  <a:pt x="51" y="194"/>
                </a:cubicBezTo>
                <a:cubicBezTo>
                  <a:pt x="51" y="176"/>
                  <a:pt x="51" y="176"/>
                  <a:pt x="51" y="176"/>
                </a:cubicBezTo>
                <a:cubicBezTo>
                  <a:pt x="52" y="155"/>
                  <a:pt x="52" y="155"/>
                  <a:pt x="52" y="155"/>
                </a:cubicBezTo>
                <a:cubicBezTo>
                  <a:pt x="52" y="130"/>
                  <a:pt x="52" y="130"/>
                  <a:pt x="52" y="130"/>
                </a:cubicBezTo>
                <a:cubicBezTo>
                  <a:pt x="54" y="92"/>
                  <a:pt x="54" y="92"/>
                  <a:pt x="54" y="92"/>
                </a:cubicBezTo>
                <a:cubicBezTo>
                  <a:pt x="55" y="66"/>
                  <a:pt x="55" y="66"/>
                  <a:pt x="55" y="66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69" y="34"/>
                  <a:pt x="69" y="34"/>
                </a:cubicBezTo>
                <a:cubicBezTo>
                  <a:pt x="69" y="34"/>
                  <a:pt x="87" y="34"/>
                  <a:pt x="87" y="34"/>
                </a:cubicBezTo>
                <a:cubicBezTo>
                  <a:pt x="86" y="40"/>
                  <a:pt x="86" y="40"/>
                  <a:pt x="86" y="40"/>
                </a:cubicBezTo>
                <a:cubicBezTo>
                  <a:pt x="86" y="51"/>
                  <a:pt x="86" y="51"/>
                  <a:pt x="86" y="51"/>
                </a:cubicBezTo>
                <a:cubicBezTo>
                  <a:pt x="85" y="78"/>
                  <a:pt x="85" y="78"/>
                  <a:pt x="85" y="78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86" y="131"/>
                  <a:pt x="86" y="131"/>
                  <a:pt x="86" y="131"/>
                </a:cubicBezTo>
                <a:cubicBezTo>
                  <a:pt x="86" y="162"/>
                  <a:pt x="86" y="162"/>
                  <a:pt x="86" y="162"/>
                </a:cubicBezTo>
                <a:cubicBezTo>
                  <a:pt x="86" y="202"/>
                  <a:pt x="86" y="202"/>
                  <a:pt x="86" y="202"/>
                </a:cubicBezTo>
                <a:cubicBezTo>
                  <a:pt x="86" y="240"/>
                  <a:pt x="86" y="240"/>
                  <a:pt x="86" y="240"/>
                </a:cubicBezTo>
                <a:cubicBezTo>
                  <a:pt x="86" y="267"/>
                  <a:pt x="86" y="267"/>
                  <a:pt x="86" y="267"/>
                </a:cubicBezTo>
                <a:cubicBezTo>
                  <a:pt x="86" y="293"/>
                  <a:pt x="86" y="293"/>
                  <a:pt x="86" y="293"/>
                </a:cubicBezTo>
                <a:cubicBezTo>
                  <a:pt x="85" y="308"/>
                  <a:pt x="85" y="308"/>
                  <a:pt x="85" y="308"/>
                </a:cubicBezTo>
                <a:cubicBezTo>
                  <a:pt x="83" y="313"/>
                  <a:pt x="83" y="313"/>
                  <a:pt x="83" y="313"/>
                </a:cubicBezTo>
                <a:cubicBezTo>
                  <a:pt x="98" y="314"/>
                  <a:pt x="98" y="314"/>
                  <a:pt x="98" y="314"/>
                </a:cubicBezTo>
                <a:cubicBezTo>
                  <a:pt x="112" y="313"/>
                  <a:pt x="112" y="313"/>
                  <a:pt x="112" y="313"/>
                </a:cubicBezTo>
                <a:cubicBezTo>
                  <a:pt x="120" y="313"/>
                  <a:pt x="120" y="313"/>
                  <a:pt x="120" y="313"/>
                </a:cubicBezTo>
                <a:cubicBezTo>
                  <a:pt x="123" y="314"/>
                  <a:pt x="123" y="314"/>
                  <a:pt x="123" y="314"/>
                </a:cubicBezTo>
                <a:cubicBezTo>
                  <a:pt x="124" y="307"/>
                  <a:pt x="124" y="307"/>
                  <a:pt x="124" y="307"/>
                </a:cubicBezTo>
                <a:cubicBezTo>
                  <a:pt x="124" y="307"/>
                  <a:pt x="124" y="294"/>
                  <a:pt x="124" y="289"/>
                </a:cubicBezTo>
                <a:cubicBezTo>
                  <a:pt x="123" y="285"/>
                  <a:pt x="123" y="271"/>
                  <a:pt x="123" y="271"/>
                </a:cubicBezTo>
                <a:cubicBezTo>
                  <a:pt x="122" y="248"/>
                  <a:pt x="122" y="248"/>
                  <a:pt x="122" y="248"/>
                </a:cubicBezTo>
                <a:cubicBezTo>
                  <a:pt x="121" y="213"/>
                  <a:pt x="121" y="213"/>
                  <a:pt x="121" y="213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50"/>
                  <a:pt x="120" y="150"/>
                  <a:pt x="120" y="150"/>
                </a:cubicBezTo>
                <a:cubicBezTo>
                  <a:pt x="120" y="116"/>
                  <a:pt x="120" y="116"/>
                  <a:pt x="120" y="116"/>
                </a:cubicBezTo>
                <a:cubicBezTo>
                  <a:pt x="119" y="90"/>
                  <a:pt x="119" y="90"/>
                  <a:pt x="119" y="9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1" y="34"/>
                  <a:pt x="121" y="34"/>
                  <a:pt x="121" y="34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50" y="33"/>
                  <a:pt x="150" y="33"/>
                  <a:pt x="150" y="33"/>
                </a:cubicBezTo>
                <a:cubicBezTo>
                  <a:pt x="150" y="38"/>
                  <a:pt x="150" y="38"/>
                  <a:pt x="150" y="38"/>
                </a:cubicBezTo>
                <a:cubicBezTo>
                  <a:pt x="151" y="78"/>
                  <a:pt x="151" y="78"/>
                  <a:pt x="151" y="78"/>
                </a:cubicBezTo>
                <a:cubicBezTo>
                  <a:pt x="152" y="115"/>
                  <a:pt x="152" y="115"/>
                  <a:pt x="152" y="115"/>
                </a:cubicBezTo>
                <a:cubicBezTo>
                  <a:pt x="152" y="115"/>
                  <a:pt x="153" y="148"/>
                  <a:pt x="153" y="147"/>
                </a:cubicBezTo>
                <a:cubicBezTo>
                  <a:pt x="153" y="147"/>
                  <a:pt x="152" y="185"/>
                  <a:pt x="152" y="185"/>
                </a:cubicBezTo>
                <a:cubicBezTo>
                  <a:pt x="152" y="223"/>
                  <a:pt x="152" y="223"/>
                  <a:pt x="152" y="223"/>
                </a:cubicBezTo>
                <a:cubicBezTo>
                  <a:pt x="153" y="260"/>
                  <a:pt x="153" y="260"/>
                  <a:pt x="153" y="260"/>
                </a:cubicBezTo>
                <a:cubicBezTo>
                  <a:pt x="154" y="295"/>
                  <a:pt x="154" y="295"/>
                  <a:pt x="154" y="295"/>
                </a:cubicBezTo>
                <a:cubicBezTo>
                  <a:pt x="155" y="314"/>
                  <a:pt x="155" y="314"/>
                  <a:pt x="155" y="314"/>
                </a:cubicBezTo>
                <a:cubicBezTo>
                  <a:pt x="155" y="314"/>
                  <a:pt x="161" y="314"/>
                  <a:pt x="164" y="314"/>
                </a:cubicBezTo>
                <a:cubicBezTo>
                  <a:pt x="167" y="313"/>
                  <a:pt x="174" y="313"/>
                  <a:pt x="176" y="313"/>
                </a:cubicBezTo>
                <a:cubicBezTo>
                  <a:pt x="179" y="313"/>
                  <a:pt x="188" y="314"/>
                  <a:pt x="188" y="314"/>
                </a:cubicBezTo>
                <a:cubicBezTo>
                  <a:pt x="188" y="302"/>
                  <a:pt x="188" y="302"/>
                  <a:pt x="188" y="302"/>
                </a:cubicBezTo>
                <a:cubicBezTo>
                  <a:pt x="186" y="266"/>
                  <a:pt x="186" y="266"/>
                  <a:pt x="186" y="266"/>
                </a:cubicBezTo>
                <a:cubicBezTo>
                  <a:pt x="185" y="236"/>
                  <a:pt x="185" y="236"/>
                  <a:pt x="185" y="236"/>
                </a:cubicBezTo>
                <a:cubicBezTo>
                  <a:pt x="184" y="205"/>
                  <a:pt x="184" y="205"/>
                  <a:pt x="184" y="205"/>
                </a:cubicBezTo>
                <a:cubicBezTo>
                  <a:pt x="184" y="167"/>
                  <a:pt x="184" y="167"/>
                  <a:pt x="184" y="167"/>
                </a:cubicBezTo>
                <a:cubicBezTo>
                  <a:pt x="183" y="135"/>
                  <a:pt x="183" y="135"/>
                  <a:pt x="183" y="135"/>
                </a:cubicBezTo>
                <a:cubicBezTo>
                  <a:pt x="183" y="135"/>
                  <a:pt x="183" y="98"/>
                  <a:pt x="183" y="99"/>
                </a:cubicBezTo>
                <a:cubicBezTo>
                  <a:pt x="183" y="99"/>
                  <a:pt x="182" y="72"/>
                  <a:pt x="182" y="72"/>
                </a:cubicBezTo>
                <a:cubicBezTo>
                  <a:pt x="181" y="46"/>
                  <a:pt x="181" y="46"/>
                  <a:pt x="181" y="46"/>
                </a:cubicBezTo>
                <a:cubicBezTo>
                  <a:pt x="180" y="32"/>
                  <a:pt x="180" y="32"/>
                  <a:pt x="180" y="32"/>
                </a:cubicBezTo>
                <a:cubicBezTo>
                  <a:pt x="200" y="31"/>
                  <a:pt x="200" y="31"/>
                  <a:pt x="200" y="31"/>
                </a:cubicBezTo>
                <a:cubicBezTo>
                  <a:pt x="201" y="20"/>
                  <a:pt x="201" y="20"/>
                  <a:pt x="201" y="20"/>
                </a:cubicBezTo>
                <a:cubicBezTo>
                  <a:pt x="201" y="20"/>
                  <a:pt x="203" y="5"/>
                  <a:pt x="192" y="2"/>
                </a:cubicBezTo>
                <a:cubicBezTo>
                  <a:pt x="175" y="1"/>
                  <a:pt x="175" y="1"/>
                  <a:pt x="175" y="1"/>
                </a:cubicBezTo>
                <a:cubicBezTo>
                  <a:pt x="161" y="1"/>
                  <a:pt x="161" y="1"/>
                  <a:pt x="161" y="1"/>
                </a:cubicBezTo>
                <a:cubicBezTo>
                  <a:pt x="134" y="0"/>
                  <a:pt x="134" y="0"/>
                  <a:pt x="13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9" y="1"/>
                  <a:pt x="7" y="3"/>
                </a:cubicBezTo>
                <a:cubicBezTo>
                  <a:pt x="5" y="5"/>
                  <a:pt x="1" y="8"/>
                  <a:pt x="1" y="1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Calibri" panose="020F0502020204030204" pitchFamily="34" charset="0"/>
            </a:endParaRPr>
          </a:p>
        </p:txBody>
      </p:sp>
      <p:grpSp>
        <p:nvGrpSpPr>
          <p:cNvPr id="128" name="组合 127"/>
          <p:cNvGrpSpPr/>
          <p:nvPr userDrawn="1"/>
        </p:nvGrpSpPr>
        <p:grpSpPr>
          <a:xfrm rot="19575059">
            <a:off x="9939694" y="4849313"/>
            <a:ext cx="1422088" cy="2114358"/>
            <a:chOff x="7135589" y="3006853"/>
            <a:chExt cx="2281584" cy="3392255"/>
          </a:xfrm>
        </p:grpSpPr>
        <p:sp>
          <p:nvSpPr>
            <p:cNvPr id="129" name="Freeform 732"/>
            <p:cNvSpPr/>
            <p:nvPr/>
          </p:nvSpPr>
          <p:spPr bwMode="auto">
            <a:xfrm rot="517447">
              <a:off x="8878068" y="3006853"/>
              <a:ext cx="200632" cy="454356"/>
            </a:xfrm>
            <a:custGeom>
              <a:avLst/>
              <a:gdLst>
                <a:gd name="T0" fmla="*/ 15 w 15"/>
                <a:gd name="T1" fmla="*/ 38 h 38"/>
                <a:gd name="T2" fmla="*/ 13 w 15"/>
                <a:gd name="T3" fmla="*/ 17 h 38"/>
                <a:gd name="T4" fmla="*/ 9 w 15"/>
                <a:gd name="T5" fmla="*/ 0 h 38"/>
                <a:gd name="T6" fmla="*/ 2 w 15"/>
                <a:gd name="T7" fmla="*/ 24 h 38"/>
                <a:gd name="T8" fmla="*/ 14 w 1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8">
                  <a:moveTo>
                    <a:pt x="15" y="38"/>
                  </a:moveTo>
                  <a:cubicBezTo>
                    <a:pt x="15" y="31"/>
                    <a:pt x="14" y="24"/>
                    <a:pt x="13" y="17"/>
                  </a:cubicBezTo>
                  <a:cubicBezTo>
                    <a:pt x="12" y="13"/>
                    <a:pt x="14" y="2"/>
                    <a:pt x="9" y="0"/>
                  </a:cubicBezTo>
                  <a:cubicBezTo>
                    <a:pt x="3" y="5"/>
                    <a:pt x="0" y="17"/>
                    <a:pt x="2" y="24"/>
                  </a:cubicBezTo>
                  <a:cubicBezTo>
                    <a:pt x="4" y="32"/>
                    <a:pt x="9" y="33"/>
                    <a:pt x="14" y="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0" name="Freeform 733"/>
            <p:cNvSpPr/>
            <p:nvPr/>
          </p:nvSpPr>
          <p:spPr bwMode="auto">
            <a:xfrm rot="2817229">
              <a:off x="9108658" y="3111234"/>
              <a:ext cx="172770" cy="444260"/>
            </a:xfrm>
            <a:custGeom>
              <a:avLst/>
              <a:gdLst>
                <a:gd name="T0" fmla="*/ 1 w 13"/>
                <a:gd name="T1" fmla="*/ 0 h 37"/>
                <a:gd name="T2" fmla="*/ 5 w 13"/>
                <a:gd name="T3" fmla="*/ 20 h 37"/>
                <a:gd name="T4" fmla="*/ 4 w 13"/>
                <a:gd name="T5" fmla="*/ 37 h 37"/>
                <a:gd name="T6" fmla="*/ 12 w 13"/>
                <a:gd name="T7" fmla="*/ 16 h 37"/>
                <a:gd name="T8" fmla="*/ 0 w 13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7">
                  <a:moveTo>
                    <a:pt x="1" y="0"/>
                  </a:moveTo>
                  <a:cubicBezTo>
                    <a:pt x="3" y="5"/>
                    <a:pt x="4" y="14"/>
                    <a:pt x="5" y="20"/>
                  </a:cubicBezTo>
                  <a:cubicBezTo>
                    <a:pt x="5" y="25"/>
                    <a:pt x="5" y="32"/>
                    <a:pt x="4" y="37"/>
                  </a:cubicBezTo>
                  <a:cubicBezTo>
                    <a:pt x="12" y="35"/>
                    <a:pt x="13" y="23"/>
                    <a:pt x="12" y="16"/>
                  </a:cubicBezTo>
                  <a:cubicBezTo>
                    <a:pt x="11" y="12"/>
                    <a:pt x="4" y="1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1" name="Freeform 734"/>
            <p:cNvSpPr/>
            <p:nvPr/>
          </p:nvSpPr>
          <p:spPr bwMode="auto">
            <a:xfrm rot="2010154">
              <a:off x="8497995" y="4138806"/>
              <a:ext cx="434705" cy="272615"/>
            </a:xfrm>
            <a:custGeom>
              <a:avLst/>
              <a:gdLst>
                <a:gd name="T0" fmla="*/ 0 w 33"/>
                <a:gd name="T1" fmla="*/ 23 h 23"/>
                <a:gd name="T2" fmla="*/ 19 w 33"/>
                <a:gd name="T3" fmla="*/ 14 h 23"/>
                <a:gd name="T4" fmla="*/ 33 w 33"/>
                <a:gd name="T5" fmla="*/ 4 h 23"/>
                <a:gd name="T6" fmla="*/ 8 w 33"/>
                <a:gd name="T7" fmla="*/ 7 h 23"/>
                <a:gd name="T8" fmla="*/ 1 w 33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0" y="23"/>
                  </a:moveTo>
                  <a:cubicBezTo>
                    <a:pt x="7" y="21"/>
                    <a:pt x="13" y="17"/>
                    <a:pt x="19" y="14"/>
                  </a:cubicBezTo>
                  <a:cubicBezTo>
                    <a:pt x="23" y="11"/>
                    <a:pt x="33" y="9"/>
                    <a:pt x="33" y="4"/>
                  </a:cubicBezTo>
                  <a:cubicBezTo>
                    <a:pt x="26" y="0"/>
                    <a:pt x="15" y="2"/>
                    <a:pt x="8" y="7"/>
                  </a:cubicBezTo>
                  <a:cubicBezTo>
                    <a:pt x="2" y="11"/>
                    <a:pt x="3" y="17"/>
                    <a:pt x="1" y="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2" name="Freeform 735"/>
            <p:cNvSpPr/>
            <p:nvPr/>
          </p:nvSpPr>
          <p:spPr bwMode="auto">
            <a:xfrm rot="2010154">
              <a:off x="8449229" y="4204904"/>
              <a:ext cx="434705" cy="287760"/>
            </a:xfrm>
            <a:custGeom>
              <a:avLst/>
              <a:gdLst>
                <a:gd name="T0" fmla="*/ 33 w 33"/>
                <a:gd name="T1" fmla="*/ 0 h 24"/>
                <a:gd name="T2" fmla="*/ 15 w 33"/>
                <a:gd name="T3" fmla="*/ 11 h 24"/>
                <a:gd name="T4" fmla="*/ 0 w 33"/>
                <a:gd name="T5" fmla="*/ 17 h 24"/>
                <a:gd name="T6" fmla="*/ 22 w 33"/>
                <a:gd name="T7" fmla="*/ 16 h 24"/>
                <a:gd name="T8" fmla="*/ 32 w 3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0"/>
                  </a:moveTo>
                  <a:cubicBezTo>
                    <a:pt x="28" y="4"/>
                    <a:pt x="21" y="8"/>
                    <a:pt x="15" y="11"/>
                  </a:cubicBezTo>
                  <a:cubicBezTo>
                    <a:pt x="11" y="14"/>
                    <a:pt x="5" y="16"/>
                    <a:pt x="0" y="17"/>
                  </a:cubicBezTo>
                  <a:cubicBezTo>
                    <a:pt x="5" y="24"/>
                    <a:pt x="16" y="20"/>
                    <a:pt x="22" y="16"/>
                  </a:cubicBezTo>
                  <a:cubicBezTo>
                    <a:pt x="25" y="14"/>
                    <a:pt x="33" y="4"/>
                    <a:pt x="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3" name="Freeform 737"/>
            <p:cNvSpPr/>
            <p:nvPr/>
          </p:nvSpPr>
          <p:spPr bwMode="auto">
            <a:xfrm rot="2010154">
              <a:off x="7687542" y="5305088"/>
              <a:ext cx="434705" cy="287760"/>
            </a:xfrm>
            <a:custGeom>
              <a:avLst/>
              <a:gdLst>
                <a:gd name="T0" fmla="*/ 32 w 33"/>
                <a:gd name="T1" fmla="*/ 0 h 24"/>
                <a:gd name="T2" fmla="*/ 15 w 33"/>
                <a:gd name="T3" fmla="*/ 12 h 24"/>
                <a:gd name="T4" fmla="*/ 0 w 33"/>
                <a:gd name="T5" fmla="*/ 18 h 24"/>
                <a:gd name="T6" fmla="*/ 22 w 33"/>
                <a:gd name="T7" fmla="*/ 17 h 24"/>
                <a:gd name="T8" fmla="*/ 32 w 33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2" y="0"/>
                  </a:moveTo>
                  <a:cubicBezTo>
                    <a:pt x="28" y="5"/>
                    <a:pt x="21" y="9"/>
                    <a:pt x="15" y="12"/>
                  </a:cubicBezTo>
                  <a:cubicBezTo>
                    <a:pt x="11" y="14"/>
                    <a:pt x="5" y="17"/>
                    <a:pt x="0" y="18"/>
                  </a:cubicBezTo>
                  <a:cubicBezTo>
                    <a:pt x="5" y="24"/>
                    <a:pt x="16" y="21"/>
                    <a:pt x="22" y="17"/>
                  </a:cubicBezTo>
                  <a:cubicBezTo>
                    <a:pt x="25" y="15"/>
                    <a:pt x="33" y="5"/>
                    <a:pt x="32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4" name="Freeform 739"/>
            <p:cNvSpPr/>
            <p:nvPr/>
          </p:nvSpPr>
          <p:spPr bwMode="auto">
            <a:xfrm rot="2010154">
              <a:off x="7978562" y="4354771"/>
              <a:ext cx="328817" cy="227181"/>
            </a:xfrm>
            <a:custGeom>
              <a:avLst/>
              <a:gdLst>
                <a:gd name="T0" fmla="*/ 0 w 25"/>
                <a:gd name="T1" fmla="*/ 1 h 19"/>
                <a:gd name="T2" fmla="*/ 13 w 25"/>
                <a:gd name="T3" fmla="*/ 10 h 19"/>
                <a:gd name="T4" fmla="*/ 22 w 25"/>
                <a:gd name="T5" fmla="*/ 19 h 19"/>
                <a:gd name="T6" fmla="*/ 15 w 25"/>
                <a:gd name="T7" fmla="*/ 4 h 19"/>
                <a:gd name="T8" fmla="*/ 0 w 25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9">
                  <a:moveTo>
                    <a:pt x="0" y="1"/>
                  </a:moveTo>
                  <a:cubicBezTo>
                    <a:pt x="4" y="3"/>
                    <a:pt x="9" y="7"/>
                    <a:pt x="13" y="10"/>
                  </a:cubicBezTo>
                  <a:cubicBezTo>
                    <a:pt x="16" y="12"/>
                    <a:pt x="20" y="16"/>
                    <a:pt x="22" y="19"/>
                  </a:cubicBezTo>
                  <a:cubicBezTo>
                    <a:pt x="25" y="14"/>
                    <a:pt x="19" y="7"/>
                    <a:pt x="15" y="4"/>
                  </a:cubicBezTo>
                  <a:cubicBezTo>
                    <a:pt x="12" y="2"/>
                    <a:pt x="3" y="0"/>
                    <a:pt x="0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5" name="Freeform 740"/>
            <p:cNvSpPr/>
            <p:nvPr/>
          </p:nvSpPr>
          <p:spPr bwMode="auto">
            <a:xfrm rot="2010154">
              <a:off x="7135589" y="5474256"/>
              <a:ext cx="345534" cy="297857"/>
            </a:xfrm>
            <a:custGeom>
              <a:avLst/>
              <a:gdLst>
                <a:gd name="T0" fmla="*/ 26 w 26"/>
                <a:gd name="T1" fmla="*/ 24 h 25"/>
                <a:gd name="T2" fmla="*/ 13 w 26"/>
                <a:gd name="T3" fmla="*/ 10 h 25"/>
                <a:gd name="T4" fmla="*/ 2 w 26"/>
                <a:gd name="T5" fmla="*/ 1 h 25"/>
                <a:gd name="T6" fmla="*/ 10 w 26"/>
                <a:gd name="T7" fmla="*/ 21 h 25"/>
                <a:gd name="T8" fmla="*/ 25 w 26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24"/>
                  </a:moveTo>
                  <a:cubicBezTo>
                    <a:pt x="22" y="19"/>
                    <a:pt x="18" y="15"/>
                    <a:pt x="13" y="10"/>
                  </a:cubicBezTo>
                  <a:cubicBezTo>
                    <a:pt x="11" y="8"/>
                    <a:pt x="6" y="0"/>
                    <a:pt x="2" y="1"/>
                  </a:cubicBezTo>
                  <a:cubicBezTo>
                    <a:pt x="0" y="8"/>
                    <a:pt x="5" y="17"/>
                    <a:pt x="10" y="21"/>
                  </a:cubicBezTo>
                  <a:cubicBezTo>
                    <a:pt x="15" y="25"/>
                    <a:pt x="20" y="23"/>
                    <a:pt x="25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6" name="Freeform 741"/>
            <p:cNvSpPr/>
            <p:nvPr/>
          </p:nvSpPr>
          <p:spPr bwMode="auto">
            <a:xfrm rot="2010154">
              <a:off x="7183923" y="5508935"/>
              <a:ext cx="356682" cy="287760"/>
            </a:xfrm>
            <a:custGeom>
              <a:avLst/>
              <a:gdLst>
                <a:gd name="T0" fmla="*/ 0 w 27"/>
                <a:gd name="T1" fmla="*/ 1 h 24"/>
                <a:gd name="T2" fmla="*/ 14 w 27"/>
                <a:gd name="T3" fmla="*/ 12 h 24"/>
                <a:gd name="T4" fmla="*/ 22 w 27"/>
                <a:gd name="T5" fmla="*/ 24 h 24"/>
                <a:gd name="T6" fmla="*/ 17 w 27"/>
                <a:gd name="T7" fmla="*/ 6 h 24"/>
                <a:gd name="T8" fmla="*/ 1 w 27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0" y="1"/>
                  </a:moveTo>
                  <a:cubicBezTo>
                    <a:pt x="5" y="3"/>
                    <a:pt x="10" y="9"/>
                    <a:pt x="14" y="12"/>
                  </a:cubicBezTo>
                  <a:cubicBezTo>
                    <a:pt x="17" y="16"/>
                    <a:pt x="21" y="20"/>
                    <a:pt x="22" y="24"/>
                  </a:cubicBezTo>
                  <a:cubicBezTo>
                    <a:pt x="27" y="18"/>
                    <a:pt x="21" y="10"/>
                    <a:pt x="17" y="6"/>
                  </a:cubicBezTo>
                  <a:cubicBezTo>
                    <a:pt x="14" y="4"/>
                    <a:pt x="4" y="0"/>
                    <a:pt x="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7" name="Freeform 742"/>
            <p:cNvSpPr/>
            <p:nvPr/>
          </p:nvSpPr>
          <p:spPr bwMode="auto">
            <a:xfrm rot="2010154">
              <a:off x="8401644" y="3608786"/>
              <a:ext cx="306524" cy="333195"/>
            </a:xfrm>
            <a:custGeom>
              <a:avLst/>
              <a:gdLst>
                <a:gd name="T0" fmla="*/ 23 w 23"/>
                <a:gd name="T1" fmla="*/ 28 h 28"/>
                <a:gd name="T2" fmla="*/ 13 w 23"/>
                <a:gd name="T3" fmla="*/ 12 h 28"/>
                <a:gd name="T4" fmla="*/ 3 w 23"/>
                <a:gd name="T5" fmla="*/ 0 h 28"/>
                <a:gd name="T6" fmla="*/ 8 w 23"/>
                <a:gd name="T7" fmla="*/ 23 h 28"/>
                <a:gd name="T8" fmla="*/ 22 w 2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23" y="28"/>
                  </a:moveTo>
                  <a:cubicBezTo>
                    <a:pt x="20" y="22"/>
                    <a:pt x="17" y="18"/>
                    <a:pt x="13" y="12"/>
                  </a:cubicBezTo>
                  <a:cubicBezTo>
                    <a:pt x="11" y="9"/>
                    <a:pt x="8" y="1"/>
                    <a:pt x="3" y="0"/>
                  </a:cubicBezTo>
                  <a:cubicBezTo>
                    <a:pt x="0" y="7"/>
                    <a:pt x="3" y="17"/>
                    <a:pt x="8" y="23"/>
                  </a:cubicBezTo>
                  <a:cubicBezTo>
                    <a:pt x="12" y="28"/>
                    <a:pt x="17" y="27"/>
                    <a:pt x="22" y="2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8" name="Freeform 743"/>
            <p:cNvSpPr/>
            <p:nvPr/>
          </p:nvSpPr>
          <p:spPr bwMode="auto">
            <a:xfrm rot="2010154">
              <a:off x="8466238" y="3661810"/>
              <a:ext cx="300949" cy="333195"/>
            </a:xfrm>
            <a:custGeom>
              <a:avLst/>
              <a:gdLst>
                <a:gd name="T0" fmla="*/ 0 w 23"/>
                <a:gd name="T1" fmla="*/ 0 h 28"/>
                <a:gd name="T2" fmla="*/ 11 w 23"/>
                <a:gd name="T3" fmla="*/ 14 h 28"/>
                <a:gd name="T4" fmla="*/ 17 w 23"/>
                <a:gd name="T5" fmla="*/ 28 h 28"/>
                <a:gd name="T6" fmla="*/ 15 w 23"/>
                <a:gd name="T7" fmla="*/ 9 h 28"/>
                <a:gd name="T8" fmla="*/ 0 w 23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0" y="0"/>
                  </a:moveTo>
                  <a:cubicBezTo>
                    <a:pt x="4" y="3"/>
                    <a:pt x="8" y="10"/>
                    <a:pt x="11" y="14"/>
                  </a:cubicBezTo>
                  <a:cubicBezTo>
                    <a:pt x="14" y="18"/>
                    <a:pt x="17" y="23"/>
                    <a:pt x="17" y="28"/>
                  </a:cubicBezTo>
                  <a:cubicBezTo>
                    <a:pt x="23" y="23"/>
                    <a:pt x="19" y="13"/>
                    <a:pt x="15" y="9"/>
                  </a:cubicBezTo>
                  <a:cubicBezTo>
                    <a:pt x="13" y="6"/>
                    <a:pt x="4" y="0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9" name="Freeform 744"/>
            <p:cNvSpPr/>
            <p:nvPr/>
          </p:nvSpPr>
          <p:spPr bwMode="auto">
            <a:xfrm rot="2010154">
              <a:off x="8046515" y="4686273"/>
              <a:ext cx="345534" cy="313002"/>
            </a:xfrm>
            <a:custGeom>
              <a:avLst/>
              <a:gdLst>
                <a:gd name="T0" fmla="*/ 1 w 26"/>
                <a:gd name="T1" fmla="*/ 26 h 26"/>
                <a:gd name="T2" fmla="*/ 15 w 26"/>
                <a:gd name="T3" fmla="*/ 14 h 26"/>
                <a:gd name="T4" fmla="*/ 25 w 26"/>
                <a:gd name="T5" fmla="*/ 2 h 26"/>
                <a:gd name="T6" fmla="*/ 4 w 26"/>
                <a:gd name="T7" fmla="*/ 11 h 26"/>
                <a:gd name="T8" fmla="*/ 1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" y="26"/>
                  </a:moveTo>
                  <a:cubicBezTo>
                    <a:pt x="6" y="23"/>
                    <a:pt x="10" y="18"/>
                    <a:pt x="15" y="14"/>
                  </a:cubicBezTo>
                  <a:cubicBezTo>
                    <a:pt x="18" y="11"/>
                    <a:pt x="26" y="7"/>
                    <a:pt x="25" y="2"/>
                  </a:cubicBezTo>
                  <a:cubicBezTo>
                    <a:pt x="18" y="0"/>
                    <a:pt x="9" y="5"/>
                    <a:pt x="4" y="11"/>
                  </a:cubicBezTo>
                  <a:cubicBezTo>
                    <a:pt x="0" y="16"/>
                    <a:pt x="2" y="20"/>
                    <a:pt x="1" y="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40" name="Freeform 745"/>
            <p:cNvSpPr/>
            <p:nvPr/>
          </p:nvSpPr>
          <p:spPr bwMode="auto">
            <a:xfrm rot="2010154">
              <a:off x="8025618" y="4740565"/>
              <a:ext cx="328817" cy="323098"/>
            </a:xfrm>
            <a:custGeom>
              <a:avLst/>
              <a:gdLst>
                <a:gd name="T0" fmla="*/ 24 w 25"/>
                <a:gd name="T1" fmla="*/ 0 h 27"/>
                <a:gd name="T2" fmla="*/ 12 w 25"/>
                <a:gd name="T3" fmla="*/ 14 h 27"/>
                <a:gd name="T4" fmla="*/ 0 w 25"/>
                <a:gd name="T5" fmla="*/ 22 h 27"/>
                <a:gd name="T6" fmla="*/ 18 w 25"/>
                <a:gd name="T7" fmla="*/ 17 h 27"/>
                <a:gd name="T8" fmla="*/ 23 w 2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24" y="0"/>
                  </a:moveTo>
                  <a:cubicBezTo>
                    <a:pt x="21" y="5"/>
                    <a:pt x="16" y="10"/>
                    <a:pt x="12" y="14"/>
                  </a:cubicBezTo>
                  <a:cubicBezTo>
                    <a:pt x="8" y="17"/>
                    <a:pt x="4" y="20"/>
                    <a:pt x="0" y="22"/>
                  </a:cubicBezTo>
                  <a:cubicBezTo>
                    <a:pt x="6" y="27"/>
                    <a:pt x="14" y="21"/>
                    <a:pt x="18" y="17"/>
                  </a:cubicBezTo>
                  <a:cubicBezTo>
                    <a:pt x="21" y="14"/>
                    <a:pt x="25" y="3"/>
                    <a:pt x="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41" name="Freeform 746"/>
            <p:cNvSpPr/>
            <p:nvPr/>
          </p:nvSpPr>
          <p:spPr bwMode="auto">
            <a:xfrm rot="2010154">
              <a:off x="8067359" y="3163073"/>
              <a:ext cx="144902" cy="3236035"/>
            </a:xfrm>
            <a:custGeom>
              <a:avLst/>
              <a:gdLst>
                <a:gd name="T0" fmla="*/ 8 w 11"/>
                <a:gd name="T1" fmla="*/ 1 h 271"/>
                <a:gd name="T2" fmla="*/ 7 w 11"/>
                <a:gd name="T3" fmla="*/ 16 h 271"/>
                <a:gd name="T4" fmla="*/ 5 w 11"/>
                <a:gd name="T5" fmla="*/ 33 h 271"/>
                <a:gd name="T6" fmla="*/ 4 w 11"/>
                <a:gd name="T7" fmla="*/ 48 h 271"/>
                <a:gd name="T8" fmla="*/ 3 w 11"/>
                <a:gd name="T9" fmla="*/ 67 h 271"/>
                <a:gd name="T10" fmla="*/ 3 w 11"/>
                <a:gd name="T11" fmla="*/ 102 h 271"/>
                <a:gd name="T12" fmla="*/ 0 w 11"/>
                <a:gd name="T13" fmla="*/ 138 h 271"/>
                <a:gd name="T14" fmla="*/ 1 w 11"/>
                <a:gd name="T15" fmla="*/ 171 h 271"/>
                <a:gd name="T16" fmla="*/ 2 w 11"/>
                <a:gd name="T17" fmla="*/ 206 h 271"/>
                <a:gd name="T18" fmla="*/ 3 w 11"/>
                <a:gd name="T19" fmla="*/ 238 h 271"/>
                <a:gd name="T20" fmla="*/ 3 w 11"/>
                <a:gd name="T21" fmla="*/ 255 h 271"/>
                <a:gd name="T22" fmla="*/ 4 w 11"/>
                <a:gd name="T23" fmla="*/ 269 h 271"/>
                <a:gd name="T24" fmla="*/ 6 w 11"/>
                <a:gd name="T25" fmla="*/ 269 h 271"/>
                <a:gd name="T26" fmla="*/ 5 w 11"/>
                <a:gd name="T27" fmla="*/ 253 h 271"/>
                <a:gd name="T28" fmla="*/ 5 w 11"/>
                <a:gd name="T29" fmla="*/ 236 h 271"/>
                <a:gd name="T30" fmla="*/ 4 w 11"/>
                <a:gd name="T31" fmla="*/ 204 h 271"/>
                <a:gd name="T32" fmla="*/ 3 w 11"/>
                <a:gd name="T33" fmla="*/ 171 h 271"/>
                <a:gd name="T34" fmla="*/ 3 w 11"/>
                <a:gd name="T35" fmla="*/ 136 h 271"/>
                <a:gd name="T36" fmla="*/ 5 w 11"/>
                <a:gd name="T37" fmla="*/ 102 h 271"/>
                <a:gd name="T38" fmla="*/ 5 w 11"/>
                <a:gd name="T39" fmla="*/ 67 h 271"/>
                <a:gd name="T40" fmla="*/ 6 w 11"/>
                <a:gd name="T41" fmla="*/ 50 h 271"/>
                <a:gd name="T42" fmla="*/ 7 w 11"/>
                <a:gd name="T43" fmla="*/ 32 h 271"/>
                <a:gd name="T44" fmla="*/ 9 w 11"/>
                <a:gd name="T45" fmla="*/ 18 h 271"/>
                <a:gd name="T46" fmla="*/ 10 w 11"/>
                <a:gd name="T47" fmla="*/ 1 h 271"/>
                <a:gd name="T48" fmla="*/ 8 w 11"/>
                <a:gd name="T49" fmla="*/ 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271">
                  <a:moveTo>
                    <a:pt x="8" y="1"/>
                  </a:moveTo>
                  <a:cubicBezTo>
                    <a:pt x="9" y="6"/>
                    <a:pt x="7" y="11"/>
                    <a:pt x="7" y="16"/>
                  </a:cubicBezTo>
                  <a:cubicBezTo>
                    <a:pt x="6" y="22"/>
                    <a:pt x="5" y="28"/>
                    <a:pt x="5" y="33"/>
                  </a:cubicBezTo>
                  <a:cubicBezTo>
                    <a:pt x="4" y="38"/>
                    <a:pt x="4" y="43"/>
                    <a:pt x="4" y="48"/>
                  </a:cubicBezTo>
                  <a:cubicBezTo>
                    <a:pt x="4" y="54"/>
                    <a:pt x="3" y="61"/>
                    <a:pt x="3" y="67"/>
                  </a:cubicBezTo>
                  <a:cubicBezTo>
                    <a:pt x="3" y="79"/>
                    <a:pt x="4" y="90"/>
                    <a:pt x="3" y="102"/>
                  </a:cubicBezTo>
                  <a:cubicBezTo>
                    <a:pt x="3" y="114"/>
                    <a:pt x="1" y="126"/>
                    <a:pt x="0" y="138"/>
                  </a:cubicBezTo>
                  <a:cubicBezTo>
                    <a:pt x="0" y="149"/>
                    <a:pt x="0" y="160"/>
                    <a:pt x="1" y="171"/>
                  </a:cubicBezTo>
                  <a:cubicBezTo>
                    <a:pt x="2" y="183"/>
                    <a:pt x="2" y="194"/>
                    <a:pt x="2" y="206"/>
                  </a:cubicBezTo>
                  <a:cubicBezTo>
                    <a:pt x="2" y="217"/>
                    <a:pt x="3" y="227"/>
                    <a:pt x="3" y="238"/>
                  </a:cubicBezTo>
                  <a:cubicBezTo>
                    <a:pt x="3" y="244"/>
                    <a:pt x="3" y="250"/>
                    <a:pt x="3" y="255"/>
                  </a:cubicBezTo>
                  <a:cubicBezTo>
                    <a:pt x="3" y="260"/>
                    <a:pt x="3" y="265"/>
                    <a:pt x="4" y="269"/>
                  </a:cubicBezTo>
                  <a:cubicBezTo>
                    <a:pt x="5" y="271"/>
                    <a:pt x="7" y="270"/>
                    <a:pt x="6" y="269"/>
                  </a:cubicBezTo>
                  <a:cubicBezTo>
                    <a:pt x="5" y="264"/>
                    <a:pt x="5" y="258"/>
                    <a:pt x="5" y="253"/>
                  </a:cubicBezTo>
                  <a:cubicBezTo>
                    <a:pt x="5" y="247"/>
                    <a:pt x="6" y="242"/>
                    <a:pt x="5" y="236"/>
                  </a:cubicBezTo>
                  <a:cubicBezTo>
                    <a:pt x="5" y="225"/>
                    <a:pt x="4" y="215"/>
                    <a:pt x="4" y="204"/>
                  </a:cubicBezTo>
                  <a:cubicBezTo>
                    <a:pt x="4" y="193"/>
                    <a:pt x="4" y="182"/>
                    <a:pt x="3" y="171"/>
                  </a:cubicBezTo>
                  <a:cubicBezTo>
                    <a:pt x="2" y="160"/>
                    <a:pt x="2" y="148"/>
                    <a:pt x="3" y="136"/>
                  </a:cubicBezTo>
                  <a:cubicBezTo>
                    <a:pt x="3" y="125"/>
                    <a:pt x="5" y="113"/>
                    <a:pt x="5" y="102"/>
                  </a:cubicBezTo>
                  <a:cubicBezTo>
                    <a:pt x="6" y="90"/>
                    <a:pt x="5" y="79"/>
                    <a:pt x="5" y="67"/>
                  </a:cubicBezTo>
                  <a:cubicBezTo>
                    <a:pt x="5" y="61"/>
                    <a:pt x="6" y="55"/>
                    <a:pt x="6" y="50"/>
                  </a:cubicBezTo>
                  <a:cubicBezTo>
                    <a:pt x="6" y="44"/>
                    <a:pt x="6" y="38"/>
                    <a:pt x="7" y="32"/>
                  </a:cubicBezTo>
                  <a:cubicBezTo>
                    <a:pt x="8" y="27"/>
                    <a:pt x="9" y="23"/>
                    <a:pt x="9" y="18"/>
                  </a:cubicBezTo>
                  <a:cubicBezTo>
                    <a:pt x="9" y="12"/>
                    <a:pt x="11" y="7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</p:grpSp>
      <p:sp>
        <p:nvSpPr>
          <p:cNvPr id="142" name="任意多边形 141"/>
          <p:cNvSpPr/>
          <p:nvPr userDrawn="1"/>
        </p:nvSpPr>
        <p:spPr bwMode="auto">
          <a:xfrm rot="21060054">
            <a:off x="2627619" y="1076339"/>
            <a:ext cx="184964" cy="117815"/>
          </a:xfrm>
          <a:custGeom>
            <a:avLst/>
            <a:gdLst>
              <a:gd name="connsiteX0" fmla="*/ 514758 w 948975"/>
              <a:gd name="connsiteY0" fmla="*/ 604116 h 604460"/>
              <a:gd name="connsiteX1" fmla="*/ 371186 w 948975"/>
              <a:gd name="connsiteY1" fmla="*/ 576542 h 604460"/>
              <a:gd name="connsiteX2" fmla="*/ 285393 w 948975"/>
              <a:gd name="connsiteY2" fmla="*/ 464791 h 604460"/>
              <a:gd name="connsiteX3" fmla="*/ 288348 w 948975"/>
              <a:gd name="connsiteY3" fmla="*/ 409074 h 604460"/>
              <a:gd name="connsiteX4" fmla="*/ 294386 w 948975"/>
              <a:gd name="connsiteY4" fmla="*/ 394284 h 604460"/>
              <a:gd name="connsiteX5" fmla="*/ 253494 w 948975"/>
              <a:gd name="connsiteY5" fmla="*/ 396167 h 604460"/>
              <a:gd name="connsiteX6" fmla="*/ 213607 w 948975"/>
              <a:gd name="connsiteY6" fmla="*/ 398004 h 604460"/>
              <a:gd name="connsiteX7" fmla="*/ 129565 w 948975"/>
              <a:gd name="connsiteY7" fmla="*/ 398004 h 604460"/>
              <a:gd name="connsiteX8" fmla="*/ 31516 w 948975"/>
              <a:gd name="connsiteY8" fmla="*/ 360270 h 604460"/>
              <a:gd name="connsiteX9" fmla="*/ 1751 w 948975"/>
              <a:gd name="connsiteY9" fmla="*/ 287704 h 604460"/>
              <a:gd name="connsiteX10" fmla="*/ 31051 w 948975"/>
              <a:gd name="connsiteY10" fmla="*/ 219946 h 604460"/>
              <a:gd name="connsiteX11" fmla="*/ 32710 w 948975"/>
              <a:gd name="connsiteY11" fmla="*/ 218956 h 604460"/>
              <a:gd name="connsiteX12" fmla="*/ 18986 w 948975"/>
              <a:gd name="connsiteY12" fmla="*/ 216616 h 604460"/>
              <a:gd name="connsiteX13" fmla="*/ 10505 w 948975"/>
              <a:gd name="connsiteY13" fmla="*/ 215165 h 604460"/>
              <a:gd name="connsiteX14" fmla="*/ 0 w 948975"/>
              <a:gd name="connsiteY14" fmla="*/ 215165 h 604460"/>
              <a:gd name="connsiteX15" fmla="*/ 15758 w 948975"/>
              <a:gd name="connsiteY15" fmla="*/ 212444 h 604460"/>
              <a:gd name="connsiteX16" fmla="*/ 45860 w 948975"/>
              <a:gd name="connsiteY16" fmla="*/ 211107 h 604460"/>
              <a:gd name="connsiteX17" fmla="*/ 68284 w 948975"/>
              <a:gd name="connsiteY17" fmla="*/ 197723 h 604460"/>
              <a:gd name="connsiteX18" fmla="*/ 241621 w 948975"/>
              <a:gd name="connsiteY18" fmla="*/ 215139 h 604460"/>
              <a:gd name="connsiteX19" fmla="*/ 225863 w 948975"/>
              <a:gd name="connsiteY19" fmla="*/ 168697 h 604460"/>
              <a:gd name="connsiteX20" fmla="*/ 243372 w 948975"/>
              <a:gd name="connsiteY20" fmla="*/ 88875 h 604460"/>
              <a:gd name="connsiteX21" fmla="*/ 337919 w 948975"/>
              <a:gd name="connsiteY21" fmla="*/ 19212 h 604460"/>
              <a:gd name="connsiteX22" fmla="*/ 434218 w 948975"/>
              <a:gd name="connsiteY22" fmla="*/ 345 h 604460"/>
              <a:gd name="connsiteX23" fmla="*/ 577789 w 948975"/>
              <a:gd name="connsiteY23" fmla="*/ 27920 h 604460"/>
              <a:gd name="connsiteX24" fmla="*/ 663582 w 948975"/>
              <a:gd name="connsiteY24" fmla="*/ 139671 h 604460"/>
              <a:gd name="connsiteX25" fmla="*/ 660628 w 948975"/>
              <a:gd name="connsiteY25" fmla="*/ 195387 h 604460"/>
              <a:gd name="connsiteX26" fmla="*/ 654590 w 948975"/>
              <a:gd name="connsiteY26" fmla="*/ 210177 h 604460"/>
              <a:gd name="connsiteX27" fmla="*/ 695481 w 948975"/>
              <a:gd name="connsiteY27" fmla="*/ 208294 h 604460"/>
              <a:gd name="connsiteX28" fmla="*/ 735368 w 948975"/>
              <a:gd name="connsiteY28" fmla="*/ 206457 h 604460"/>
              <a:gd name="connsiteX29" fmla="*/ 819410 w 948975"/>
              <a:gd name="connsiteY29" fmla="*/ 206457 h 604460"/>
              <a:gd name="connsiteX30" fmla="*/ 917459 w 948975"/>
              <a:gd name="connsiteY30" fmla="*/ 244191 h 604460"/>
              <a:gd name="connsiteX31" fmla="*/ 947224 w 948975"/>
              <a:gd name="connsiteY31" fmla="*/ 316757 h 604460"/>
              <a:gd name="connsiteX32" fmla="*/ 917925 w 948975"/>
              <a:gd name="connsiteY32" fmla="*/ 384515 h 604460"/>
              <a:gd name="connsiteX33" fmla="*/ 916265 w 948975"/>
              <a:gd name="connsiteY33" fmla="*/ 385505 h 604460"/>
              <a:gd name="connsiteX34" fmla="*/ 929989 w 948975"/>
              <a:gd name="connsiteY34" fmla="*/ 387845 h 604460"/>
              <a:gd name="connsiteX35" fmla="*/ 938470 w 948975"/>
              <a:gd name="connsiteY35" fmla="*/ 389296 h 604460"/>
              <a:gd name="connsiteX36" fmla="*/ 948975 w 948975"/>
              <a:gd name="connsiteY36" fmla="*/ 389296 h 604460"/>
              <a:gd name="connsiteX37" fmla="*/ 933217 w 948975"/>
              <a:gd name="connsiteY37" fmla="*/ 392018 h 604460"/>
              <a:gd name="connsiteX38" fmla="*/ 903115 w 948975"/>
              <a:gd name="connsiteY38" fmla="*/ 393354 h 604460"/>
              <a:gd name="connsiteX39" fmla="*/ 880691 w 948975"/>
              <a:gd name="connsiteY39" fmla="*/ 406738 h 604460"/>
              <a:gd name="connsiteX40" fmla="*/ 707354 w 948975"/>
              <a:gd name="connsiteY40" fmla="*/ 389322 h 604460"/>
              <a:gd name="connsiteX41" fmla="*/ 723112 w 948975"/>
              <a:gd name="connsiteY41" fmla="*/ 435764 h 604460"/>
              <a:gd name="connsiteX42" fmla="*/ 705603 w 948975"/>
              <a:gd name="connsiteY42" fmla="*/ 515586 h 604460"/>
              <a:gd name="connsiteX43" fmla="*/ 611056 w 948975"/>
              <a:gd name="connsiteY43" fmla="*/ 585249 h 604460"/>
              <a:gd name="connsiteX44" fmla="*/ 514758 w 948975"/>
              <a:gd name="connsiteY44" fmla="*/ 604116 h 60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48975" h="604460">
                <a:moveTo>
                  <a:pt x="514758" y="604116"/>
                </a:moveTo>
                <a:cubicBezTo>
                  <a:pt x="458730" y="607019"/>
                  <a:pt x="407954" y="591055"/>
                  <a:pt x="371186" y="576542"/>
                </a:cubicBezTo>
                <a:cubicBezTo>
                  <a:pt x="334418" y="562028"/>
                  <a:pt x="287144" y="515586"/>
                  <a:pt x="285393" y="464791"/>
                </a:cubicBezTo>
                <a:cubicBezTo>
                  <a:pt x="285393" y="464791"/>
                  <a:pt x="280469" y="439483"/>
                  <a:pt x="288348" y="409074"/>
                </a:cubicBezTo>
                <a:lnTo>
                  <a:pt x="294386" y="394284"/>
                </a:lnTo>
                <a:lnTo>
                  <a:pt x="253494" y="396167"/>
                </a:lnTo>
                <a:cubicBezTo>
                  <a:pt x="213607" y="398004"/>
                  <a:pt x="213607" y="398004"/>
                  <a:pt x="213607" y="398004"/>
                </a:cubicBezTo>
                <a:cubicBezTo>
                  <a:pt x="213607" y="398004"/>
                  <a:pt x="168084" y="402358"/>
                  <a:pt x="129565" y="398004"/>
                </a:cubicBezTo>
                <a:cubicBezTo>
                  <a:pt x="92797" y="392199"/>
                  <a:pt x="64783" y="386394"/>
                  <a:pt x="31516" y="360270"/>
                </a:cubicBezTo>
                <a:cubicBezTo>
                  <a:pt x="0" y="332695"/>
                  <a:pt x="3502" y="299315"/>
                  <a:pt x="1751" y="287704"/>
                </a:cubicBezTo>
                <a:cubicBezTo>
                  <a:pt x="438" y="278997"/>
                  <a:pt x="3064" y="245798"/>
                  <a:pt x="31051" y="219946"/>
                </a:cubicBezTo>
                <a:lnTo>
                  <a:pt x="32710" y="218956"/>
                </a:lnTo>
                <a:lnTo>
                  <a:pt x="18986" y="216616"/>
                </a:lnTo>
                <a:cubicBezTo>
                  <a:pt x="13679" y="215709"/>
                  <a:pt x="10505" y="215165"/>
                  <a:pt x="10505" y="215165"/>
                </a:cubicBezTo>
                <a:cubicBezTo>
                  <a:pt x="0" y="215165"/>
                  <a:pt x="0" y="215165"/>
                  <a:pt x="0" y="215165"/>
                </a:cubicBezTo>
                <a:cubicBezTo>
                  <a:pt x="0" y="215165"/>
                  <a:pt x="6128" y="213713"/>
                  <a:pt x="15758" y="212444"/>
                </a:cubicBezTo>
                <a:lnTo>
                  <a:pt x="45860" y="211107"/>
                </a:lnTo>
                <a:lnTo>
                  <a:pt x="68284" y="197723"/>
                </a:lnTo>
                <a:cubicBezTo>
                  <a:pt x="131316" y="174502"/>
                  <a:pt x="208355" y="196272"/>
                  <a:pt x="241621" y="215139"/>
                </a:cubicBezTo>
                <a:cubicBezTo>
                  <a:pt x="241621" y="215139"/>
                  <a:pt x="229365" y="186113"/>
                  <a:pt x="225863" y="168697"/>
                </a:cubicBezTo>
                <a:cubicBezTo>
                  <a:pt x="224112" y="149830"/>
                  <a:pt x="218860" y="123706"/>
                  <a:pt x="243372" y="88875"/>
                </a:cubicBezTo>
                <a:cubicBezTo>
                  <a:pt x="243372" y="88875"/>
                  <a:pt x="267884" y="42433"/>
                  <a:pt x="337919" y="19212"/>
                </a:cubicBezTo>
                <a:cubicBezTo>
                  <a:pt x="337919" y="19212"/>
                  <a:pt x="376439" y="3247"/>
                  <a:pt x="434218" y="345"/>
                </a:cubicBezTo>
                <a:cubicBezTo>
                  <a:pt x="490246" y="-2558"/>
                  <a:pt x="541021" y="13406"/>
                  <a:pt x="577789" y="27920"/>
                </a:cubicBezTo>
                <a:cubicBezTo>
                  <a:pt x="614558" y="42433"/>
                  <a:pt x="661831" y="88875"/>
                  <a:pt x="663582" y="139671"/>
                </a:cubicBezTo>
                <a:cubicBezTo>
                  <a:pt x="663582" y="139671"/>
                  <a:pt x="668507" y="164978"/>
                  <a:pt x="660628" y="195387"/>
                </a:cubicBezTo>
                <a:lnTo>
                  <a:pt x="654590" y="210177"/>
                </a:lnTo>
                <a:lnTo>
                  <a:pt x="695481" y="208294"/>
                </a:lnTo>
                <a:cubicBezTo>
                  <a:pt x="735368" y="206457"/>
                  <a:pt x="735368" y="206457"/>
                  <a:pt x="735368" y="206457"/>
                </a:cubicBezTo>
                <a:cubicBezTo>
                  <a:pt x="735368" y="206457"/>
                  <a:pt x="780891" y="202103"/>
                  <a:pt x="819410" y="206457"/>
                </a:cubicBezTo>
                <a:cubicBezTo>
                  <a:pt x="856179" y="212262"/>
                  <a:pt x="884193" y="218068"/>
                  <a:pt x="917459" y="244191"/>
                </a:cubicBezTo>
                <a:cubicBezTo>
                  <a:pt x="948975" y="271766"/>
                  <a:pt x="945473" y="305146"/>
                  <a:pt x="947224" y="316757"/>
                </a:cubicBezTo>
                <a:cubicBezTo>
                  <a:pt x="948537" y="325465"/>
                  <a:pt x="945911" y="358663"/>
                  <a:pt x="917925" y="384515"/>
                </a:cubicBezTo>
                <a:lnTo>
                  <a:pt x="916265" y="385505"/>
                </a:lnTo>
                <a:lnTo>
                  <a:pt x="929989" y="387845"/>
                </a:lnTo>
                <a:cubicBezTo>
                  <a:pt x="935297" y="388752"/>
                  <a:pt x="938470" y="389296"/>
                  <a:pt x="938470" y="389296"/>
                </a:cubicBezTo>
                <a:cubicBezTo>
                  <a:pt x="948975" y="389296"/>
                  <a:pt x="948975" y="389296"/>
                  <a:pt x="948975" y="389296"/>
                </a:cubicBezTo>
                <a:cubicBezTo>
                  <a:pt x="948975" y="389296"/>
                  <a:pt x="942847" y="390748"/>
                  <a:pt x="933217" y="392018"/>
                </a:cubicBezTo>
                <a:lnTo>
                  <a:pt x="903115" y="393354"/>
                </a:lnTo>
                <a:lnTo>
                  <a:pt x="880691" y="406738"/>
                </a:lnTo>
                <a:cubicBezTo>
                  <a:pt x="817660" y="429959"/>
                  <a:pt x="740621" y="408189"/>
                  <a:pt x="707354" y="389322"/>
                </a:cubicBezTo>
                <a:cubicBezTo>
                  <a:pt x="707354" y="389322"/>
                  <a:pt x="719610" y="418349"/>
                  <a:pt x="723112" y="435764"/>
                </a:cubicBezTo>
                <a:cubicBezTo>
                  <a:pt x="724863" y="454631"/>
                  <a:pt x="730116" y="480755"/>
                  <a:pt x="705603" y="515586"/>
                </a:cubicBezTo>
                <a:cubicBezTo>
                  <a:pt x="705603" y="515586"/>
                  <a:pt x="681091" y="562028"/>
                  <a:pt x="611056" y="585249"/>
                </a:cubicBezTo>
                <a:cubicBezTo>
                  <a:pt x="611056" y="585249"/>
                  <a:pt x="572537" y="601214"/>
                  <a:pt x="514758" y="604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731378" y="3516307"/>
            <a:ext cx="5055818" cy="423361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752745" y="216455"/>
            <a:ext cx="5014822" cy="2951927"/>
          </a:xfr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50000"/>
              </a:lnSpc>
              <a:defRPr lang="en-US" sz="4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defRPr>
            </a:lvl1pPr>
          </a:lstStyle>
          <a:p>
            <a:pPr marL="0" lvl="0" algn="ctr" defTabSz="121920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44" name="KSO_Shape"/>
          <p:cNvSpPr/>
          <p:nvPr userDrawn="1"/>
        </p:nvSpPr>
        <p:spPr bwMode="auto">
          <a:xfrm>
            <a:off x="45781" y="5551464"/>
            <a:ext cx="780771" cy="844077"/>
          </a:xfrm>
          <a:custGeom>
            <a:avLst/>
            <a:gdLst>
              <a:gd name="T0" fmla="*/ 295418047 w 7775"/>
              <a:gd name="T1" fmla="*/ 210927584 h 8405"/>
              <a:gd name="T2" fmla="*/ 385928492 w 7775"/>
              <a:gd name="T3" fmla="*/ 146303320 h 8405"/>
              <a:gd name="T4" fmla="*/ 378171969 w 7775"/>
              <a:gd name="T5" fmla="*/ 138032832 h 8405"/>
              <a:gd name="T6" fmla="*/ 272199698 w 7775"/>
              <a:gd name="T7" fmla="*/ 230962155 h 8405"/>
              <a:gd name="T8" fmla="*/ 315656987 w 7775"/>
              <a:gd name="T9" fmla="*/ 140241771 h 8405"/>
              <a:gd name="T10" fmla="*/ 291257165 w 7775"/>
              <a:gd name="T11" fmla="*/ 158632444 h 8405"/>
              <a:gd name="T12" fmla="*/ 222013018 w 7775"/>
              <a:gd name="T13" fmla="*/ 303394765 h 8405"/>
              <a:gd name="T14" fmla="*/ 310571642 w 7775"/>
              <a:gd name="T15" fmla="*/ 103408976 h 8405"/>
              <a:gd name="T16" fmla="*/ 237680179 w 7775"/>
              <a:gd name="T17" fmla="*/ 215345461 h 8405"/>
              <a:gd name="T18" fmla="*/ 210968857 w 7775"/>
              <a:gd name="T19" fmla="*/ 291219764 h 8405"/>
              <a:gd name="T20" fmla="*/ 257251439 w 7775"/>
              <a:gd name="T21" fmla="*/ 138392300 h 8405"/>
              <a:gd name="T22" fmla="*/ 335279694 w 7775"/>
              <a:gd name="T23" fmla="*/ 80497753 h 8405"/>
              <a:gd name="T24" fmla="*/ 256018745 w 7775"/>
              <a:gd name="T25" fmla="*/ 126577221 h 8405"/>
              <a:gd name="T26" fmla="*/ 197253519 w 7775"/>
              <a:gd name="T27" fmla="*/ 211030256 h 8405"/>
              <a:gd name="T28" fmla="*/ 235522795 w 7775"/>
              <a:gd name="T29" fmla="*/ 65908467 h 8405"/>
              <a:gd name="T30" fmla="*/ 192938523 w 7775"/>
              <a:gd name="T31" fmla="*/ 196235625 h 8405"/>
              <a:gd name="T32" fmla="*/ 201773851 w 7775"/>
              <a:gd name="T33" fmla="*/ 100172629 h 8405"/>
              <a:gd name="T34" fmla="*/ 200284147 w 7775"/>
              <a:gd name="T35" fmla="*/ 71148180 h 8405"/>
              <a:gd name="T36" fmla="*/ 184206088 w 7775"/>
              <a:gd name="T37" fmla="*/ 125806608 h 8405"/>
              <a:gd name="T38" fmla="*/ 173367263 w 7775"/>
              <a:gd name="T39" fmla="*/ 103614548 h 8405"/>
              <a:gd name="T40" fmla="*/ 201362953 w 7775"/>
              <a:gd name="T41" fmla="*/ 32363468 h 8405"/>
              <a:gd name="T42" fmla="*/ 175730210 w 7775"/>
              <a:gd name="T43" fmla="*/ 34983325 h 8405"/>
              <a:gd name="T44" fmla="*/ 156415961 w 7775"/>
              <a:gd name="T45" fmla="*/ 70737262 h 8405"/>
              <a:gd name="T46" fmla="*/ 139977997 w 7775"/>
              <a:gd name="T47" fmla="*/ 50600018 h 8405"/>
              <a:gd name="T48" fmla="*/ 132118806 w 7775"/>
              <a:gd name="T49" fmla="*/ 33699121 h 8405"/>
              <a:gd name="T50" fmla="*/ 144087658 w 7775"/>
              <a:gd name="T51" fmla="*/ 171166686 h 8405"/>
              <a:gd name="T52" fmla="*/ 118814366 w 7775"/>
              <a:gd name="T53" fmla="*/ 16438529 h 8405"/>
              <a:gd name="T54" fmla="*/ 138488520 w 7775"/>
              <a:gd name="T55" fmla="*/ 207074747 h 8405"/>
              <a:gd name="T56" fmla="*/ 121639659 w 7775"/>
              <a:gd name="T57" fmla="*/ 100583547 h 8405"/>
              <a:gd name="T58" fmla="*/ 116348751 w 7775"/>
              <a:gd name="T59" fmla="*/ 120155750 h 8405"/>
              <a:gd name="T60" fmla="*/ 100938373 w 7775"/>
              <a:gd name="T61" fmla="*/ 91696569 h 8405"/>
              <a:gd name="T62" fmla="*/ 85425100 w 7775"/>
              <a:gd name="T63" fmla="*/ 61285017 h 8405"/>
              <a:gd name="T64" fmla="*/ 68011452 w 7775"/>
              <a:gd name="T65" fmla="*/ 58305692 h 8405"/>
              <a:gd name="T66" fmla="*/ 78233591 w 7775"/>
              <a:gd name="T67" fmla="*/ 95600629 h 8405"/>
              <a:gd name="T68" fmla="*/ 79466511 w 7775"/>
              <a:gd name="T69" fmla="*/ 99196670 h 8405"/>
              <a:gd name="T70" fmla="*/ 77822692 w 7775"/>
              <a:gd name="T71" fmla="*/ 117998261 h 8405"/>
              <a:gd name="T72" fmla="*/ 104174564 w 7775"/>
              <a:gd name="T73" fmla="*/ 179540300 h 8405"/>
              <a:gd name="T74" fmla="*/ 110133152 w 7775"/>
              <a:gd name="T75" fmla="*/ 283616989 h 8405"/>
              <a:gd name="T76" fmla="*/ 19211582 w 7775"/>
              <a:gd name="T77" fmla="*/ 69401609 h 8405"/>
              <a:gd name="T78" fmla="*/ 41505466 w 7775"/>
              <a:gd name="T79" fmla="*/ 156731750 h 8405"/>
              <a:gd name="T80" fmla="*/ 99448669 w 7775"/>
              <a:gd name="T81" fmla="*/ 294661683 h 8405"/>
              <a:gd name="T82" fmla="*/ 37652815 w 7775"/>
              <a:gd name="T83" fmla="*/ 213547440 h 8405"/>
              <a:gd name="T84" fmla="*/ 96777491 w 7775"/>
              <a:gd name="T85" fmla="*/ 311973498 h 8405"/>
              <a:gd name="T86" fmla="*/ 97085722 w 7775"/>
              <a:gd name="T87" fmla="*/ 354559824 h 8405"/>
              <a:gd name="T88" fmla="*/ 94209208 w 7775"/>
              <a:gd name="T89" fmla="*/ 394680189 h 8405"/>
              <a:gd name="T90" fmla="*/ 231721591 w 7775"/>
              <a:gd name="T91" fmla="*/ 357385253 h 8405"/>
              <a:gd name="T92" fmla="*/ 325057329 w 7775"/>
              <a:gd name="T93" fmla="*/ 206920624 h 8405"/>
              <a:gd name="T94" fmla="*/ 225968337 w 7775"/>
              <a:gd name="T95" fmla="*/ 355484559 h 8405"/>
              <a:gd name="T96" fmla="*/ 228793630 w 7775"/>
              <a:gd name="T97" fmla="*/ 321682538 h 8405"/>
              <a:gd name="T98" fmla="*/ 130320872 w 7775"/>
              <a:gd name="T99" fmla="*/ 311100212 h 8405"/>
              <a:gd name="T100" fmla="*/ 138077395 w 7775"/>
              <a:gd name="T101" fmla="*/ 386306802 h 8405"/>
              <a:gd name="T102" fmla="*/ 152203632 w 7775"/>
              <a:gd name="T103" fmla="*/ 235534155 h 8405"/>
              <a:gd name="T104" fmla="*/ 148659211 w 7775"/>
              <a:gd name="T105" fmla="*/ 302367357 h 8405"/>
              <a:gd name="T106" fmla="*/ 168692816 w 7775"/>
              <a:gd name="T107" fmla="*/ 385022598 h 8405"/>
              <a:gd name="T108" fmla="*/ 167100444 w 7775"/>
              <a:gd name="T109" fmla="*/ 278017581 h 8405"/>
              <a:gd name="T110" fmla="*/ 177887822 w 7775"/>
              <a:gd name="T111" fmla="*/ 324713540 h 8405"/>
              <a:gd name="T112" fmla="*/ 176654901 w 7775"/>
              <a:gd name="T113" fmla="*/ 340997946 h 8405"/>
              <a:gd name="T114" fmla="*/ 213742703 w 7775"/>
              <a:gd name="T115" fmla="*/ 240106155 h 8405"/>
              <a:gd name="T116" fmla="*/ 189188766 w 7775"/>
              <a:gd name="T117" fmla="*/ 261835847 h 8405"/>
              <a:gd name="T118" fmla="*/ 194633789 w 7775"/>
              <a:gd name="T119" fmla="*/ 319422377 h 8405"/>
              <a:gd name="T120" fmla="*/ 192065279 w 7775"/>
              <a:gd name="T121" fmla="*/ 362265271 h 8405"/>
              <a:gd name="T122" fmla="*/ 210146835 w 7775"/>
              <a:gd name="T123" fmla="*/ 340638252 h 840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775" h="8405">
                <a:moveTo>
                  <a:pt x="4454" y="6262"/>
                </a:moveTo>
                <a:lnTo>
                  <a:pt x="4454" y="6262"/>
                </a:lnTo>
                <a:lnTo>
                  <a:pt x="4482" y="6179"/>
                </a:lnTo>
                <a:lnTo>
                  <a:pt x="4508" y="6106"/>
                </a:lnTo>
                <a:lnTo>
                  <a:pt x="4535" y="6041"/>
                </a:lnTo>
                <a:lnTo>
                  <a:pt x="4560" y="5984"/>
                </a:lnTo>
                <a:lnTo>
                  <a:pt x="4585" y="5933"/>
                </a:lnTo>
                <a:lnTo>
                  <a:pt x="4609" y="5888"/>
                </a:lnTo>
                <a:lnTo>
                  <a:pt x="4632" y="5847"/>
                </a:lnTo>
                <a:lnTo>
                  <a:pt x="4656" y="5808"/>
                </a:lnTo>
                <a:lnTo>
                  <a:pt x="4700" y="5740"/>
                </a:lnTo>
                <a:lnTo>
                  <a:pt x="4722" y="5707"/>
                </a:lnTo>
                <a:lnTo>
                  <a:pt x="4745" y="5672"/>
                </a:lnTo>
                <a:lnTo>
                  <a:pt x="4765" y="5638"/>
                </a:lnTo>
                <a:lnTo>
                  <a:pt x="4787" y="5599"/>
                </a:lnTo>
                <a:lnTo>
                  <a:pt x="4809" y="5557"/>
                </a:lnTo>
                <a:lnTo>
                  <a:pt x="4829" y="5510"/>
                </a:lnTo>
                <a:lnTo>
                  <a:pt x="4841" y="5485"/>
                </a:lnTo>
                <a:lnTo>
                  <a:pt x="4854" y="5459"/>
                </a:lnTo>
                <a:lnTo>
                  <a:pt x="4883" y="5403"/>
                </a:lnTo>
                <a:lnTo>
                  <a:pt x="4918" y="5343"/>
                </a:lnTo>
                <a:lnTo>
                  <a:pt x="4956" y="5281"/>
                </a:lnTo>
                <a:lnTo>
                  <a:pt x="4998" y="5216"/>
                </a:lnTo>
                <a:lnTo>
                  <a:pt x="5043" y="5149"/>
                </a:lnTo>
                <a:lnTo>
                  <a:pt x="5090" y="5080"/>
                </a:lnTo>
                <a:lnTo>
                  <a:pt x="5138" y="5010"/>
                </a:lnTo>
                <a:lnTo>
                  <a:pt x="5234" y="4871"/>
                </a:lnTo>
                <a:lnTo>
                  <a:pt x="5329" y="4736"/>
                </a:lnTo>
                <a:lnTo>
                  <a:pt x="5373" y="4672"/>
                </a:lnTo>
                <a:lnTo>
                  <a:pt x="5415" y="4610"/>
                </a:lnTo>
                <a:lnTo>
                  <a:pt x="5453" y="4551"/>
                </a:lnTo>
                <a:lnTo>
                  <a:pt x="5487" y="4496"/>
                </a:lnTo>
                <a:lnTo>
                  <a:pt x="5517" y="4446"/>
                </a:lnTo>
                <a:lnTo>
                  <a:pt x="5555" y="4389"/>
                </a:lnTo>
                <a:lnTo>
                  <a:pt x="5597" y="4326"/>
                </a:lnTo>
                <a:lnTo>
                  <a:pt x="5644" y="4257"/>
                </a:lnTo>
                <a:lnTo>
                  <a:pt x="5695" y="4183"/>
                </a:lnTo>
                <a:lnTo>
                  <a:pt x="5751" y="4106"/>
                </a:lnTo>
                <a:lnTo>
                  <a:pt x="5812" y="4025"/>
                </a:lnTo>
                <a:lnTo>
                  <a:pt x="5876" y="3941"/>
                </a:lnTo>
                <a:lnTo>
                  <a:pt x="5943" y="3856"/>
                </a:lnTo>
                <a:lnTo>
                  <a:pt x="6014" y="3769"/>
                </a:lnTo>
                <a:lnTo>
                  <a:pt x="6087" y="3683"/>
                </a:lnTo>
                <a:lnTo>
                  <a:pt x="6164" y="3596"/>
                </a:lnTo>
                <a:lnTo>
                  <a:pt x="6242" y="3511"/>
                </a:lnTo>
                <a:lnTo>
                  <a:pt x="6324" y="3427"/>
                </a:lnTo>
                <a:lnTo>
                  <a:pt x="6364" y="3386"/>
                </a:lnTo>
                <a:lnTo>
                  <a:pt x="6405" y="3345"/>
                </a:lnTo>
                <a:lnTo>
                  <a:pt x="6447" y="3307"/>
                </a:lnTo>
                <a:lnTo>
                  <a:pt x="6489" y="3267"/>
                </a:lnTo>
                <a:lnTo>
                  <a:pt x="6531" y="3230"/>
                </a:lnTo>
                <a:lnTo>
                  <a:pt x="6575" y="3194"/>
                </a:lnTo>
                <a:lnTo>
                  <a:pt x="6617" y="3158"/>
                </a:lnTo>
                <a:lnTo>
                  <a:pt x="6660" y="3124"/>
                </a:lnTo>
                <a:lnTo>
                  <a:pt x="6703" y="3090"/>
                </a:lnTo>
                <a:lnTo>
                  <a:pt x="6747" y="3059"/>
                </a:lnTo>
                <a:lnTo>
                  <a:pt x="6790" y="3030"/>
                </a:lnTo>
                <a:lnTo>
                  <a:pt x="6833" y="3001"/>
                </a:lnTo>
                <a:lnTo>
                  <a:pt x="6876" y="2975"/>
                </a:lnTo>
                <a:lnTo>
                  <a:pt x="6920" y="2950"/>
                </a:lnTo>
                <a:lnTo>
                  <a:pt x="6962" y="2927"/>
                </a:lnTo>
                <a:lnTo>
                  <a:pt x="7005" y="2907"/>
                </a:lnTo>
                <a:lnTo>
                  <a:pt x="7048" y="2887"/>
                </a:lnTo>
                <a:lnTo>
                  <a:pt x="7090" y="2870"/>
                </a:lnTo>
                <a:lnTo>
                  <a:pt x="7132" y="2856"/>
                </a:lnTo>
                <a:lnTo>
                  <a:pt x="7174" y="2844"/>
                </a:lnTo>
                <a:lnTo>
                  <a:pt x="7216" y="2834"/>
                </a:lnTo>
                <a:lnTo>
                  <a:pt x="7257" y="2827"/>
                </a:lnTo>
                <a:lnTo>
                  <a:pt x="7298" y="2822"/>
                </a:lnTo>
                <a:lnTo>
                  <a:pt x="7339" y="2821"/>
                </a:lnTo>
                <a:lnTo>
                  <a:pt x="7379" y="2821"/>
                </a:lnTo>
                <a:lnTo>
                  <a:pt x="7398" y="2824"/>
                </a:lnTo>
                <a:lnTo>
                  <a:pt x="7418" y="2826"/>
                </a:lnTo>
                <a:lnTo>
                  <a:pt x="7437" y="2828"/>
                </a:lnTo>
                <a:lnTo>
                  <a:pt x="7457" y="2832"/>
                </a:lnTo>
                <a:lnTo>
                  <a:pt x="7476" y="2837"/>
                </a:lnTo>
                <a:lnTo>
                  <a:pt x="7495" y="2842"/>
                </a:lnTo>
                <a:lnTo>
                  <a:pt x="7513" y="2848"/>
                </a:lnTo>
                <a:lnTo>
                  <a:pt x="7532" y="2855"/>
                </a:lnTo>
                <a:lnTo>
                  <a:pt x="7550" y="2863"/>
                </a:lnTo>
                <a:lnTo>
                  <a:pt x="7570" y="2872"/>
                </a:lnTo>
                <a:lnTo>
                  <a:pt x="7588" y="2880"/>
                </a:lnTo>
                <a:lnTo>
                  <a:pt x="7606" y="2891"/>
                </a:lnTo>
                <a:lnTo>
                  <a:pt x="7624" y="2902"/>
                </a:lnTo>
                <a:lnTo>
                  <a:pt x="7640" y="2914"/>
                </a:lnTo>
                <a:lnTo>
                  <a:pt x="7658" y="2926"/>
                </a:lnTo>
                <a:lnTo>
                  <a:pt x="7675" y="2940"/>
                </a:lnTo>
                <a:lnTo>
                  <a:pt x="7692" y="2955"/>
                </a:lnTo>
                <a:lnTo>
                  <a:pt x="7709" y="2970"/>
                </a:lnTo>
                <a:lnTo>
                  <a:pt x="7726" y="2986"/>
                </a:lnTo>
                <a:lnTo>
                  <a:pt x="7743" y="3004"/>
                </a:lnTo>
                <a:lnTo>
                  <a:pt x="7758" y="3022"/>
                </a:lnTo>
                <a:lnTo>
                  <a:pt x="7775" y="3041"/>
                </a:lnTo>
                <a:lnTo>
                  <a:pt x="7749" y="2991"/>
                </a:lnTo>
                <a:lnTo>
                  <a:pt x="7721" y="2939"/>
                </a:lnTo>
                <a:lnTo>
                  <a:pt x="7708" y="2914"/>
                </a:lnTo>
                <a:lnTo>
                  <a:pt x="7693" y="2888"/>
                </a:lnTo>
                <a:lnTo>
                  <a:pt x="7678" y="2863"/>
                </a:lnTo>
                <a:lnTo>
                  <a:pt x="7662" y="2839"/>
                </a:lnTo>
                <a:lnTo>
                  <a:pt x="7645" y="2816"/>
                </a:lnTo>
                <a:lnTo>
                  <a:pt x="7627" y="2795"/>
                </a:lnTo>
                <a:lnTo>
                  <a:pt x="7608" y="2774"/>
                </a:lnTo>
                <a:lnTo>
                  <a:pt x="7586" y="2756"/>
                </a:lnTo>
                <a:lnTo>
                  <a:pt x="7564" y="2739"/>
                </a:lnTo>
                <a:lnTo>
                  <a:pt x="7552" y="2731"/>
                </a:lnTo>
                <a:lnTo>
                  <a:pt x="7540" y="2724"/>
                </a:lnTo>
                <a:lnTo>
                  <a:pt x="7526" y="2718"/>
                </a:lnTo>
                <a:lnTo>
                  <a:pt x="7513" y="2712"/>
                </a:lnTo>
                <a:lnTo>
                  <a:pt x="7499" y="2707"/>
                </a:lnTo>
                <a:lnTo>
                  <a:pt x="7484" y="2702"/>
                </a:lnTo>
                <a:lnTo>
                  <a:pt x="7465" y="2697"/>
                </a:lnTo>
                <a:lnTo>
                  <a:pt x="7446" y="2694"/>
                </a:lnTo>
                <a:lnTo>
                  <a:pt x="7427" y="2690"/>
                </a:lnTo>
                <a:lnTo>
                  <a:pt x="7405" y="2688"/>
                </a:lnTo>
                <a:lnTo>
                  <a:pt x="7385" y="2687"/>
                </a:lnTo>
                <a:lnTo>
                  <a:pt x="7362" y="2687"/>
                </a:lnTo>
                <a:lnTo>
                  <a:pt x="7317" y="2687"/>
                </a:lnTo>
                <a:lnTo>
                  <a:pt x="7270" y="2691"/>
                </a:lnTo>
                <a:lnTo>
                  <a:pt x="7222" y="2697"/>
                </a:lnTo>
                <a:lnTo>
                  <a:pt x="7174" y="2706"/>
                </a:lnTo>
                <a:lnTo>
                  <a:pt x="7126" y="2717"/>
                </a:lnTo>
                <a:lnTo>
                  <a:pt x="7077" y="2729"/>
                </a:lnTo>
                <a:lnTo>
                  <a:pt x="7030" y="2743"/>
                </a:lnTo>
                <a:lnTo>
                  <a:pt x="6983" y="2758"/>
                </a:lnTo>
                <a:lnTo>
                  <a:pt x="6939" y="2774"/>
                </a:lnTo>
                <a:lnTo>
                  <a:pt x="6897" y="2791"/>
                </a:lnTo>
                <a:lnTo>
                  <a:pt x="6856" y="2809"/>
                </a:lnTo>
                <a:lnTo>
                  <a:pt x="6819" y="2827"/>
                </a:lnTo>
                <a:lnTo>
                  <a:pt x="6785" y="2845"/>
                </a:lnTo>
                <a:lnTo>
                  <a:pt x="6725" y="2881"/>
                </a:lnTo>
                <a:lnTo>
                  <a:pt x="6666" y="2919"/>
                </a:lnTo>
                <a:lnTo>
                  <a:pt x="6608" y="2957"/>
                </a:lnTo>
                <a:lnTo>
                  <a:pt x="6551" y="2998"/>
                </a:lnTo>
                <a:lnTo>
                  <a:pt x="6495" y="3040"/>
                </a:lnTo>
                <a:lnTo>
                  <a:pt x="6441" y="3083"/>
                </a:lnTo>
                <a:lnTo>
                  <a:pt x="6387" y="3128"/>
                </a:lnTo>
                <a:lnTo>
                  <a:pt x="6336" y="3174"/>
                </a:lnTo>
                <a:lnTo>
                  <a:pt x="6284" y="3221"/>
                </a:lnTo>
                <a:lnTo>
                  <a:pt x="6234" y="3271"/>
                </a:lnTo>
                <a:lnTo>
                  <a:pt x="6184" y="3320"/>
                </a:lnTo>
                <a:lnTo>
                  <a:pt x="6136" y="3370"/>
                </a:lnTo>
                <a:lnTo>
                  <a:pt x="6088" y="3422"/>
                </a:lnTo>
                <a:lnTo>
                  <a:pt x="6041" y="3475"/>
                </a:lnTo>
                <a:lnTo>
                  <a:pt x="5994" y="3528"/>
                </a:lnTo>
                <a:lnTo>
                  <a:pt x="5950" y="3582"/>
                </a:lnTo>
                <a:lnTo>
                  <a:pt x="5906" y="3637"/>
                </a:lnTo>
                <a:lnTo>
                  <a:pt x="5861" y="3692"/>
                </a:lnTo>
                <a:lnTo>
                  <a:pt x="5818" y="3749"/>
                </a:lnTo>
                <a:lnTo>
                  <a:pt x="5776" y="3805"/>
                </a:lnTo>
                <a:lnTo>
                  <a:pt x="5692" y="3919"/>
                </a:lnTo>
                <a:lnTo>
                  <a:pt x="5610" y="4035"/>
                </a:lnTo>
                <a:lnTo>
                  <a:pt x="5531" y="4151"/>
                </a:lnTo>
                <a:lnTo>
                  <a:pt x="5453" y="4267"/>
                </a:lnTo>
                <a:lnTo>
                  <a:pt x="5299" y="4496"/>
                </a:lnTo>
                <a:lnTo>
                  <a:pt x="5205" y="4636"/>
                </a:lnTo>
                <a:lnTo>
                  <a:pt x="5158" y="4705"/>
                </a:lnTo>
                <a:lnTo>
                  <a:pt x="5109" y="4774"/>
                </a:lnTo>
                <a:lnTo>
                  <a:pt x="5129" y="4746"/>
                </a:lnTo>
                <a:lnTo>
                  <a:pt x="5147" y="4717"/>
                </a:lnTo>
                <a:lnTo>
                  <a:pt x="5165" y="4687"/>
                </a:lnTo>
                <a:lnTo>
                  <a:pt x="5182" y="4657"/>
                </a:lnTo>
                <a:lnTo>
                  <a:pt x="5199" y="4626"/>
                </a:lnTo>
                <a:lnTo>
                  <a:pt x="5215" y="4595"/>
                </a:lnTo>
                <a:lnTo>
                  <a:pt x="5229" y="4563"/>
                </a:lnTo>
                <a:lnTo>
                  <a:pt x="5244" y="4531"/>
                </a:lnTo>
                <a:lnTo>
                  <a:pt x="5271" y="4466"/>
                </a:lnTo>
                <a:lnTo>
                  <a:pt x="5296" y="4399"/>
                </a:lnTo>
                <a:lnTo>
                  <a:pt x="5320" y="4330"/>
                </a:lnTo>
                <a:lnTo>
                  <a:pt x="5342" y="4262"/>
                </a:lnTo>
                <a:lnTo>
                  <a:pt x="5385" y="4124"/>
                </a:lnTo>
                <a:lnTo>
                  <a:pt x="5427" y="3985"/>
                </a:lnTo>
                <a:lnTo>
                  <a:pt x="5449" y="3917"/>
                </a:lnTo>
                <a:lnTo>
                  <a:pt x="5472" y="3851"/>
                </a:lnTo>
                <a:lnTo>
                  <a:pt x="5495" y="3785"/>
                </a:lnTo>
                <a:lnTo>
                  <a:pt x="5520" y="3721"/>
                </a:lnTo>
                <a:lnTo>
                  <a:pt x="5549" y="3654"/>
                </a:lnTo>
                <a:lnTo>
                  <a:pt x="5579" y="3587"/>
                </a:lnTo>
                <a:lnTo>
                  <a:pt x="5609" y="3519"/>
                </a:lnTo>
                <a:lnTo>
                  <a:pt x="5641" y="3453"/>
                </a:lnTo>
                <a:lnTo>
                  <a:pt x="5675" y="3387"/>
                </a:lnTo>
                <a:lnTo>
                  <a:pt x="5710" y="3322"/>
                </a:lnTo>
                <a:lnTo>
                  <a:pt x="5746" y="3257"/>
                </a:lnTo>
                <a:lnTo>
                  <a:pt x="5784" y="3194"/>
                </a:lnTo>
                <a:lnTo>
                  <a:pt x="5823" y="3132"/>
                </a:lnTo>
                <a:lnTo>
                  <a:pt x="5863" y="3070"/>
                </a:lnTo>
                <a:lnTo>
                  <a:pt x="5907" y="3010"/>
                </a:lnTo>
                <a:lnTo>
                  <a:pt x="5950" y="2951"/>
                </a:lnTo>
                <a:lnTo>
                  <a:pt x="5996" y="2893"/>
                </a:lnTo>
                <a:lnTo>
                  <a:pt x="6044" y="2837"/>
                </a:lnTo>
                <a:lnTo>
                  <a:pt x="6093" y="2783"/>
                </a:lnTo>
                <a:lnTo>
                  <a:pt x="6145" y="2730"/>
                </a:lnTo>
                <a:lnTo>
                  <a:pt x="6201" y="2673"/>
                </a:lnTo>
                <a:lnTo>
                  <a:pt x="6260" y="2618"/>
                </a:lnTo>
                <a:lnTo>
                  <a:pt x="6319" y="2563"/>
                </a:lnTo>
                <a:lnTo>
                  <a:pt x="6377" y="2505"/>
                </a:lnTo>
                <a:lnTo>
                  <a:pt x="6405" y="2476"/>
                </a:lnTo>
                <a:lnTo>
                  <a:pt x="6434" y="2448"/>
                </a:lnTo>
                <a:lnTo>
                  <a:pt x="6461" y="2417"/>
                </a:lnTo>
                <a:lnTo>
                  <a:pt x="6487" y="2387"/>
                </a:lnTo>
                <a:lnTo>
                  <a:pt x="6513" y="2356"/>
                </a:lnTo>
                <a:lnTo>
                  <a:pt x="6538" y="2325"/>
                </a:lnTo>
                <a:lnTo>
                  <a:pt x="6560" y="2293"/>
                </a:lnTo>
                <a:lnTo>
                  <a:pt x="6582" y="2259"/>
                </a:lnTo>
                <a:lnTo>
                  <a:pt x="6535" y="2281"/>
                </a:lnTo>
                <a:lnTo>
                  <a:pt x="6489" y="2303"/>
                </a:lnTo>
                <a:lnTo>
                  <a:pt x="6445" y="2327"/>
                </a:lnTo>
                <a:lnTo>
                  <a:pt x="6402" y="2351"/>
                </a:lnTo>
                <a:lnTo>
                  <a:pt x="6358" y="2375"/>
                </a:lnTo>
                <a:lnTo>
                  <a:pt x="6318" y="2402"/>
                </a:lnTo>
                <a:lnTo>
                  <a:pt x="6278" y="2428"/>
                </a:lnTo>
                <a:lnTo>
                  <a:pt x="6238" y="2455"/>
                </a:lnTo>
                <a:lnTo>
                  <a:pt x="6201" y="2482"/>
                </a:lnTo>
                <a:lnTo>
                  <a:pt x="6164" y="2511"/>
                </a:lnTo>
                <a:lnTo>
                  <a:pt x="6128" y="2540"/>
                </a:lnTo>
                <a:lnTo>
                  <a:pt x="6093" y="2570"/>
                </a:lnTo>
                <a:lnTo>
                  <a:pt x="6058" y="2601"/>
                </a:lnTo>
                <a:lnTo>
                  <a:pt x="6026" y="2631"/>
                </a:lnTo>
                <a:lnTo>
                  <a:pt x="5993" y="2664"/>
                </a:lnTo>
                <a:lnTo>
                  <a:pt x="5962" y="2696"/>
                </a:lnTo>
                <a:lnTo>
                  <a:pt x="5932" y="2729"/>
                </a:lnTo>
                <a:lnTo>
                  <a:pt x="5902" y="2762"/>
                </a:lnTo>
                <a:lnTo>
                  <a:pt x="5873" y="2796"/>
                </a:lnTo>
                <a:lnTo>
                  <a:pt x="5845" y="2831"/>
                </a:lnTo>
                <a:lnTo>
                  <a:pt x="5818" y="2867"/>
                </a:lnTo>
                <a:lnTo>
                  <a:pt x="5791" y="2902"/>
                </a:lnTo>
                <a:lnTo>
                  <a:pt x="5766" y="2938"/>
                </a:lnTo>
                <a:lnTo>
                  <a:pt x="5741" y="2975"/>
                </a:lnTo>
                <a:lnTo>
                  <a:pt x="5717" y="3012"/>
                </a:lnTo>
                <a:lnTo>
                  <a:pt x="5693" y="3049"/>
                </a:lnTo>
                <a:lnTo>
                  <a:pt x="5670" y="3088"/>
                </a:lnTo>
                <a:lnTo>
                  <a:pt x="5648" y="3126"/>
                </a:lnTo>
                <a:lnTo>
                  <a:pt x="5605" y="3204"/>
                </a:lnTo>
                <a:lnTo>
                  <a:pt x="5564" y="3284"/>
                </a:lnTo>
                <a:lnTo>
                  <a:pt x="5525" y="3364"/>
                </a:lnTo>
                <a:lnTo>
                  <a:pt x="5489" y="3447"/>
                </a:lnTo>
                <a:lnTo>
                  <a:pt x="5453" y="3530"/>
                </a:lnTo>
                <a:lnTo>
                  <a:pt x="5419" y="3615"/>
                </a:lnTo>
                <a:lnTo>
                  <a:pt x="5385" y="3701"/>
                </a:lnTo>
                <a:lnTo>
                  <a:pt x="5354" y="3786"/>
                </a:lnTo>
                <a:lnTo>
                  <a:pt x="5323" y="3874"/>
                </a:lnTo>
                <a:lnTo>
                  <a:pt x="5293" y="3960"/>
                </a:lnTo>
                <a:lnTo>
                  <a:pt x="5234" y="4137"/>
                </a:lnTo>
                <a:lnTo>
                  <a:pt x="5176" y="4314"/>
                </a:lnTo>
                <a:lnTo>
                  <a:pt x="5117" y="4490"/>
                </a:lnTo>
                <a:lnTo>
                  <a:pt x="5086" y="4578"/>
                </a:lnTo>
                <a:lnTo>
                  <a:pt x="5055" y="4666"/>
                </a:lnTo>
                <a:lnTo>
                  <a:pt x="5039" y="4706"/>
                </a:lnTo>
                <a:lnTo>
                  <a:pt x="5020" y="4751"/>
                </a:lnTo>
                <a:lnTo>
                  <a:pt x="4997" y="4799"/>
                </a:lnTo>
                <a:lnTo>
                  <a:pt x="4972" y="4849"/>
                </a:lnTo>
                <a:lnTo>
                  <a:pt x="4944" y="4902"/>
                </a:lnTo>
                <a:lnTo>
                  <a:pt x="4916" y="4956"/>
                </a:lnTo>
                <a:lnTo>
                  <a:pt x="4853" y="5067"/>
                </a:lnTo>
                <a:lnTo>
                  <a:pt x="4789" y="5176"/>
                </a:lnTo>
                <a:lnTo>
                  <a:pt x="4727" y="5281"/>
                </a:lnTo>
                <a:lnTo>
                  <a:pt x="4622" y="5455"/>
                </a:lnTo>
                <a:lnTo>
                  <a:pt x="4577" y="5529"/>
                </a:lnTo>
                <a:lnTo>
                  <a:pt x="4526" y="5612"/>
                </a:lnTo>
                <a:lnTo>
                  <a:pt x="4473" y="5694"/>
                </a:lnTo>
                <a:lnTo>
                  <a:pt x="4423" y="5771"/>
                </a:lnTo>
                <a:lnTo>
                  <a:pt x="4380" y="5837"/>
                </a:lnTo>
                <a:lnTo>
                  <a:pt x="4345" y="5885"/>
                </a:lnTo>
                <a:lnTo>
                  <a:pt x="4333" y="5901"/>
                </a:lnTo>
                <a:lnTo>
                  <a:pt x="4326" y="5910"/>
                </a:lnTo>
                <a:lnTo>
                  <a:pt x="4323" y="5912"/>
                </a:lnTo>
                <a:lnTo>
                  <a:pt x="4321" y="5912"/>
                </a:lnTo>
                <a:lnTo>
                  <a:pt x="4321" y="5909"/>
                </a:lnTo>
                <a:lnTo>
                  <a:pt x="4322" y="5906"/>
                </a:lnTo>
                <a:lnTo>
                  <a:pt x="4333" y="5868"/>
                </a:lnTo>
                <a:lnTo>
                  <a:pt x="4350" y="5802"/>
                </a:lnTo>
                <a:lnTo>
                  <a:pt x="4405" y="5584"/>
                </a:lnTo>
                <a:lnTo>
                  <a:pt x="4483" y="5263"/>
                </a:lnTo>
                <a:lnTo>
                  <a:pt x="4585" y="4853"/>
                </a:lnTo>
                <a:lnTo>
                  <a:pt x="4638" y="4645"/>
                </a:lnTo>
                <a:lnTo>
                  <a:pt x="4685" y="4470"/>
                </a:lnTo>
                <a:lnTo>
                  <a:pt x="4726" y="4322"/>
                </a:lnTo>
                <a:lnTo>
                  <a:pt x="4762" y="4197"/>
                </a:lnTo>
                <a:lnTo>
                  <a:pt x="4821" y="3999"/>
                </a:lnTo>
                <a:lnTo>
                  <a:pt x="4845" y="3916"/>
                </a:lnTo>
                <a:lnTo>
                  <a:pt x="4867" y="3838"/>
                </a:lnTo>
                <a:lnTo>
                  <a:pt x="4880" y="3797"/>
                </a:lnTo>
                <a:lnTo>
                  <a:pt x="4896" y="3751"/>
                </a:lnTo>
                <a:lnTo>
                  <a:pt x="4917" y="3703"/>
                </a:lnTo>
                <a:lnTo>
                  <a:pt x="4940" y="3651"/>
                </a:lnTo>
                <a:lnTo>
                  <a:pt x="4964" y="3599"/>
                </a:lnTo>
                <a:lnTo>
                  <a:pt x="4991" y="3543"/>
                </a:lnTo>
                <a:lnTo>
                  <a:pt x="5048" y="3432"/>
                </a:lnTo>
                <a:lnTo>
                  <a:pt x="5105" y="3323"/>
                </a:lnTo>
                <a:lnTo>
                  <a:pt x="5161" y="3223"/>
                </a:lnTo>
                <a:lnTo>
                  <a:pt x="5207" y="3136"/>
                </a:lnTo>
                <a:lnTo>
                  <a:pt x="5242" y="3068"/>
                </a:lnTo>
                <a:lnTo>
                  <a:pt x="5259" y="3036"/>
                </a:lnTo>
                <a:lnTo>
                  <a:pt x="5278" y="3000"/>
                </a:lnTo>
                <a:lnTo>
                  <a:pt x="5328" y="2916"/>
                </a:lnTo>
                <a:lnTo>
                  <a:pt x="5383" y="2824"/>
                </a:lnTo>
                <a:lnTo>
                  <a:pt x="5441" y="2730"/>
                </a:lnTo>
                <a:lnTo>
                  <a:pt x="5539" y="2571"/>
                </a:lnTo>
                <a:lnTo>
                  <a:pt x="5581" y="2504"/>
                </a:lnTo>
                <a:lnTo>
                  <a:pt x="5938" y="2166"/>
                </a:lnTo>
                <a:lnTo>
                  <a:pt x="6220" y="1921"/>
                </a:lnTo>
                <a:lnTo>
                  <a:pt x="6172" y="1945"/>
                </a:lnTo>
                <a:lnTo>
                  <a:pt x="6117" y="1974"/>
                </a:lnTo>
                <a:lnTo>
                  <a:pt x="6046" y="2013"/>
                </a:lnTo>
                <a:lnTo>
                  <a:pt x="6006" y="2037"/>
                </a:lnTo>
                <a:lnTo>
                  <a:pt x="5963" y="2062"/>
                </a:lnTo>
                <a:lnTo>
                  <a:pt x="5918" y="2089"/>
                </a:lnTo>
                <a:lnTo>
                  <a:pt x="5871" y="2120"/>
                </a:lnTo>
                <a:lnTo>
                  <a:pt x="5823" y="2152"/>
                </a:lnTo>
                <a:lnTo>
                  <a:pt x="5775" y="2186"/>
                </a:lnTo>
                <a:lnTo>
                  <a:pt x="5724" y="2222"/>
                </a:lnTo>
                <a:lnTo>
                  <a:pt x="5675" y="2260"/>
                </a:lnTo>
                <a:lnTo>
                  <a:pt x="5628" y="2299"/>
                </a:lnTo>
                <a:lnTo>
                  <a:pt x="5584" y="2338"/>
                </a:lnTo>
                <a:lnTo>
                  <a:pt x="5544" y="2378"/>
                </a:lnTo>
                <a:lnTo>
                  <a:pt x="5507" y="2417"/>
                </a:lnTo>
                <a:lnTo>
                  <a:pt x="5472" y="2457"/>
                </a:lnTo>
                <a:lnTo>
                  <a:pt x="5439" y="2498"/>
                </a:lnTo>
                <a:lnTo>
                  <a:pt x="5409" y="2539"/>
                </a:lnTo>
                <a:lnTo>
                  <a:pt x="5382" y="2578"/>
                </a:lnTo>
                <a:lnTo>
                  <a:pt x="5355" y="2619"/>
                </a:lnTo>
                <a:lnTo>
                  <a:pt x="5330" y="2660"/>
                </a:lnTo>
                <a:lnTo>
                  <a:pt x="5282" y="2741"/>
                </a:lnTo>
                <a:lnTo>
                  <a:pt x="5235" y="2820"/>
                </a:lnTo>
                <a:lnTo>
                  <a:pt x="5211" y="2860"/>
                </a:lnTo>
                <a:lnTo>
                  <a:pt x="5187" y="2898"/>
                </a:lnTo>
                <a:lnTo>
                  <a:pt x="5162" y="2939"/>
                </a:lnTo>
                <a:lnTo>
                  <a:pt x="5138" y="2980"/>
                </a:lnTo>
                <a:lnTo>
                  <a:pt x="5113" y="3023"/>
                </a:lnTo>
                <a:lnTo>
                  <a:pt x="5089" y="3069"/>
                </a:lnTo>
                <a:lnTo>
                  <a:pt x="5040" y="3161"/>
                </a:lnTo>
                <a:lnTo>
                  <a:pt x="4994" y="3257"/>
                </a:lnTo>
                <a:lnTo>
                  <a:pt x="4949" y="3355"/>
                </a:lnTo>
                <a:lnTo>
                  <a:pt x="4907" y="3451"/>
                </a:lnTo>
                <a:lnTo>
                  <a:pt x="4866" y="3543"/>
                </a:lnTo>
                <a:lnTo>
                  <a:pt x="4829" y="3631"/>
                </a:lnTo>
                <a:lnTo>
                  <a:pt x="4793" y="3724"/>
                </a:lnTo>
                <a:lnTo>
                  <a:pt x="4753" y="3828"/>
                </a:lnTo>
                <a:lnTo>
                  <a:pt x="4713" y="3943"/>
                </a:lnTo>
                <a:lnTo>
                  <a:pt x="4669" y="4066"/>
                </a:lnTo>
                <a:lnTo>
                  <a:pt x="4627" y="4192"/>
                </a:lnTo>
                <a:lnTo>
                  <a:pt x="4586" y="4321"/>
                </a:lnTo>
                <a:lnTo>
                  <a:pt x="4547" y="4448"/>
                </a:lnTo>
                <a:lnTo>
                  <a:pt x="4511" y="4571"/>
                </a:lnTo>
                <a:lnTo>
                  <a:pt x="4491" y="4637"/>
                </a:lnTo>
                <a:lnTo>
                  <a:pt x="4472" y="4711"/>
                </a:lnTo>
                <a:lnTo>
                  <a:pt x="4452" y="4795"/>
                </a:lnTo>
                <a:lnTo>
                  <a:pt x="4431" y="4887"/>
                </a:lnTo>
                <a:lnTo>
                  <a:pt x="4388" y="5082"/>
                </a:lnTo>
                <a:lnTo>
                  <a:pt x="4346" y="5289"/>
                </a:lnTo>
                <a:lnTo>
                  <a:pt x="4304" y="5495"/>
                </a:lnTo>
                <a:lnTo>
                  <a:pt x="4267" y="5686"/>
                </a:lnTo>
                <a:lnTo>
                  <a:pt x="4209" y="5981"/>
                </a:lnTo>
                <a:lnTo>
                  <a:pt x="4197" y="6037"/>
                </a:lnTo>
                <a:lnTo>
                  <a:pt x="4183" y="6095"/>
                </a:lnTo>
                <a:lnTo>
                  <a:pt x="4166" y="6159"/>
                </a:lnTo>
                <a:lnTo>
                  <a:pt x="4148" y="6223"/>
                </a:lnTo>
                <a:lnTo>
                  <a:pt x="4129" y="6288"/>
                </a:lnTo>
                <a:lnTo>
                  <a:pt x="4109" y="6351"/>
                </a:lnTo>
                <a:lnTo>
                  <a:pt x="4071" y="6469"/>
                </a:lnTo>
                <a:lnTo>
                  <a:pt x="4037" y="6565"/>
                </a:lnTo>
                <a:lnTo>
                  <a:pt x="4023" y="6602"/>
                </a:lnTo>
                <a:lnTo>
                  <a:pt x="4011" y="6630"/>
                </a:lnTo>
                <a:lnTo>
                  <a:pt x="4004" y="6647"/>
                </a:lnTo>
                <a:lnTo>
                  <a:pt x="4000" y="6650"/>
                </a:lnTo>
                <a:lnTo>
                  <a:pt x="3999" y="6652"/>
                </a:lnTo>
                <a:lnTo>
                  <a:pt x="3998" y="6649"/>
                </a:lnTo>
                <a:lnTo>
                  <a:pt x="3999" y="6643"/>
                </a:lnTo>
                <a:lnTo>
                  <a:pt x="4002" y="6619"/>
                </a:lnTo>
                <a:lnTo>
                  <a:pt x="4010" y="6582"/>
                </a:lnTo>
                <a:lnTo>
                  <a:pt x="4018" y="6536"/>
                </a:lnTo>
                <a:lnTo>
                  <a:pt x="4025" y="6481"/>
                </a:lnTo>
                <a:lnTo>
                  <a:pt x="4034" y="6420"/>
                </a:lnTo>
                <a:lnTo>
                  <a:pt x="4051" y="6280"/>
                </a:lnTo>
                <a:lnTo>
                  <a:pt x="4066" y="6125"/>
                </a:lnTo>
                <a:lnTo>
                  <a:pt x="4082" y="5967"/>
                </a:lnTo>
                <a:lnTo>
                  <a:pt x="4095" y="5811"/>
                </a:lnTo>
                <a:lnTo>
                  <a:pt x="4107" y="5669"/>
                </a:lnTo>
                <a:lnTo>
                  <a:pt x="4115" y="5549"/>
                </a:lnTo>
                <a:lnTo>
                  <a:pt x="4121" y="5450"/>
                </a:lnTo>
                <a:lnTo>
                  <a:pt x="4125" y="5364"/>
                </a:lnTo>
                <a:lnTo>
                  <a:pt x="4129" y="5283"/>
                </a:lnTo>
                <a:lnTo>
                  <a:pt x="4135" y="5203"/>
                </a:lnTo>
                <a:lnTo>
                  <a:pt x="4138" y="5161"/>
                </a:lnTo>
                <a:lnTo>
                  <a:pt x="4143" y="5116"/>
                </a:lnTo>
                <a:lnTo>
                  <a:pt x="4150" y="5068"/>
                </a:lnTo>
                <a:lnTo>
                  <a:pt x="4157" y="5018"/>
                </a:lnTo>
                <a:lnTo>
                  <a:pt x="4167" y="4961"/>
                </a:lnTo>
                <a:lnTo>
                  <a:pt x="4179" y="4900"/>
                </a:lnTo>
                <a:lnTo>
                  <a:pt x="4193" y="4833"/>
                </a:lnTo>
                <a:lnTo>
                  <a:pt x="4209" y="4759"/>
                </a:lnTo>
                <a:lnTo>
                  <a:pt x="4258" y="4542"/>
                </a:lnTo>
                <a:lnTo>
                  <a:pt x="4280" y="4444"/>
                </a:lnTo>
                <a:lnTo>
                  <a:pt x="4294" y="4368"/>
                </a:lnTo>
                <a:lnTo>
                  <a:pt x="4322" y="4214"/>
                </a:lnTo>
                <a:lnTo>
                  <a:pt x="4338" y="4140"/>
                </a:lnTo>
                <a:lnTo>
                  <a:pt x="4354" y="4065"/>
                </a:lnTo>
                <a:lnTo>
                  <a:pt x="4375" y="3989"/>
                </a:lnTo>
                <a:lnTo>
                  <a:pt x="4398" y="3912"/>
                </a:lnTo>
                <a:lnTo>
                  <a:pt x="4422" y="3835"/>
                </a:lnTo>
                <a:lnTo>
                  <a:pt x="4448" y="3758"/>
                </a:lnTo>
                <a:lnTo>
                  <a:pt x="4477" y="3680"/>
                </a:lnTo>
                <a:lnTo>
                  <a:pt x="4508" y="3602"/>
                </a:lnTo>
                <a:lnTo>
                  <a:pt x="4541" y="3525"/>
                </a:lnTo>
                <a:lnTo>
                  <a:pt x="4576" y="3447"/>
                </a:lnTo>
                <a:lnTo>
                  <a:pt x="4612" y="3369"/>
                </a:lnTo>
                <a:lnTo>
                  <a:pt x="4650" y="3292"/>
                </a:lnTo>
                <a:lnTo>
                  <a:pt x="4690" y="3214"/>
                </a:lnTo>
                <a:lnTo>
                  <a:pt x="4732" y="3138"/>
                </a:lnTo>
                <a:lnTo>
                  <a:pt x="4774" y="3062"/>
                </a:lnTo>
                <a:lnTo>
                  <a:pt x="4818" y="2987"/>
                </a:lnTo>
                <a:lnTo>
                  <a:pt x="4864" y="2913"/>
                </a:lnTo>
                <a:lnTo>
                  <a:pt x="4911" y="2838"/>
                </a:lnTo>
                <a:lnTo>
                  <a:pt x="4959" y="2766"/>
                </a:lnTo>
                <a:lnTo>
                  <a:pt x="5008" y="2694"/>
                </a:lnTo>
                <a:lnTo>
                  <a:pt x="5059" y="2624"/>
                </a:lnTo>
                <a:lnTo>
                  <a:pt x="5110" y="2556"/>
                </a:lnTo>
                <a:lnTo>
                  <a:pt x="5162" y="2487"/>
                </a:lnTo>
                <a:lnTo>
                  <a:pt x="5216" y="2422"/>
                </a:lnTo>
                <a:lnTo>
                  <a:pt x="5269" y="2357"/>
                </a:lnTo>
                <a:lnTo>
                  <a:pt x="5324" y="2295"/>
                </a:lnTo>
                <a:lnTo>
                  <a:pt x="5379" y="2235"/>
                </a:lnTo>
                <a:lnTo>
                  <a:pt x="5435" y="2176"/>
                </a:lnTo>
                <a:lnTo>
                  <a:pt x="5491" y="2121"/>
                </a:lnTo>
                <a:lnTo>
                  <a:pt x="5548" y="2065"/>
                </a:lnTo>
                <a:lnTo>
                  <a:pt x="5604" y="2014"/>
                </a:lnTo>
                <a:lnTo>
                  <a:pt x="5660" y="1965"/>
                </a:lnTo>
                <a:lnTo>
                  <a:pt x="5688" y="1943"/>
                </a:lnTo>
                <a:lnTo>
                  <a:pt x="5715" y="1922"/>
                </a:lnTo>
                <a:lnTo>
                  <a:pt x="5742" y="1902"/>
                </a:lnTo>
                <a:lnTo>
                  <a:pt x="5770" y="1883"/>
                </a:lnTo>
                <a:lnTo>
                  <a:pt x="5797" y="1865"/>
                </a:lnTo>
                <a:lnTo>
                  <a:pt x="5826" y="1847"/>
                </a:lnTo>
                <a:lnTo>
                  <a:pt x="5854" y="1830"/>
                </a:lnTo>
                <a:lnTo>
                  <a:pt x="5883" y="1814"/>
                </a:lnTo>
                <a:lnTo>
                  <a:pt x="5912" y="1800"/>
                </a:lnTo>
                <a:lnTo>
                  <a:pt x="5940" y="1785"/>
                </a:lnTo>
                <a:lnTo>
                  <a:pt x="5969" y="1772"/>
                </a:lnTo>
                <a:lnTo>
                  <a:pt x="5999" y="1759"/>
                </a:lnTo>
                <a:lnTo>
                  <a:pt x="6058" y="1735"/>
                </a:lnTo>
                <a:lnTo>
                  <a:pt x="6119" y="1715"/>
                </a:lnTo>
                <a:lnTo>
                  <a:pt x="6181" y="1695"/>
                </a:lnTo>
                <a:lnTo>
                  <a:pt x="6243" y="1677"/>
                </a:lnTo>
                <a:lnTo>
                  <a:pt x="6306" y="1662"/>
                </a:lnTo>
                <a:lnTo>
                  <a:pt x="6369" y="1649"/>
                </a:lnTo>
                <a:lnTo>
                  <a:pt x="6434" y="1635"/>
                </a:lnTo>
                <a:lnTo>
                  <a:pt x="6500" y="1623"/>
                </a:lnTo>
                <a:lnTo>
                  <a:pt x="6566" y="1612"/>
                </a:lnTo>
                <a:lnTo>
                  <a:pt x="6634" y="1602"/>
                </a:lnTo>
                <a:lnTo>
                  <a:pt x="6607" y="1592"/>
                </a:lnTo>
                <a:lnTo>
                  <a:pt x="6580" y="1582"/>
                </a:lnTo>
                <a:lnTo>
                  <a:pt x="6553" y="1575"/>
                </a:lnTo>
                <a:lnTo>
                  <a:pt x="6527" y="1567"/>
                </a:lnTo>
                <a:lnTo>
                  <a:pt x="6500" y="1561"/>
                </a:lnTo>
                <a:lnTo>
                  <a:pt x="6474" y="1556"/>
                </a:lnTo>
                <a:lnTo>
                  <a:pt x="6447" y="1551"/>
                </a:lnTo>
                <a:lnTo>
                  <a:pt x="6420" y="1548"/>
                </a:lnTo>
                <a:lnTo>
                  <a:pt x="6393" y="1544"/>
                </a:lnTo>
                <a:lnTo>
                  <a:pt x="6368" y="1542"/>
                </a:lnTo>
                <a:lnTo>
                  <a:pt x="6342" y="1540"/>
                </a:lnTo>
                <a:lnTo>
                  <a:pt x="6315" y="1540"/>
                </a:lnTo>
                <a:lnTo>
                  <a:pt x="6289" y="1540"/>
                </a:lnTo>
                <a:lnTo>
                  <a:pt x="6262" y="1542"/>
                </a:lnTo>
                <a:lnTo>
                  <a:pt x="6236" y="1544"/>
                </a:lnTo>
                <a:lnTo>
                  <a:pt x="6211" y="1546"/>
                </a:lnTo>
                <a:lnTo>
                  <a:pt x="6184" y="1550"/>
                </a:lnTo>
                <a:lnTo>
                  <a:pt x="6158" y="1554"/>
                </a:lnTo>
                <a:lnTo>
                  <a:pt x="6133" y="1558"/>
                </a:lnTo>
                <a:lnTo>
                  <a:pt x="6106" y="1564"/>
                </a:lnTo>
                <a:lnTo>
                  <a:pt x="6056" y="1578"/>
                </a:lnTo>
                <a:lnTo>
                  <a:pt x="6004" y="1593"/>
                </a:lnTo>
                <a:lnTo>
                  <a:pt x="5954" y="1612"/>
                </a:lnTo>
                <a:lnTo>
                  <a:pt x="5903" y="1633"/>
                </a:lnTo>
                <a:lnTo>
                  <a:pt x="5853" y="1657"/>
                </a:lnTo>
                <a:lnTo>
                  <a:pt x="5803" y="1683"/>
                </a:lnTo>
                <a:lnTo>
                  <a:pt x="5754" y="1712"/>
                </a:lnTo>
                <a:lnTo>
                  <a:pt x="5705" y="1742"/>
                </a:lnTo>
                <a:lnTo>
                  <a:pt x="5656" y="1776"/>
                </a:lnTo>
                <a:lnTo>
                  <a:pt x="5608" y="1811"/>
                </a:lnTo>
                <a:lnTo>
                  <a:pt x="5561" y="1847"/>
                </a:lnTo>
                <a:lnTo>
                  <a:pt x="5513" y="1886"/>
                </a:lnTo>
                <a:lnTo>
                  <a:pt x="5466" y="1926"/>
                </a:lnTo>
                <a:lnTo>
                  <a:pt x="5419" y="1969"/>
                </a:lnTo>
                <a:lnTo>
                  <a:pt x="5373" y="2013"/>
                </a:lnTo>
                <a:lnTo>
                  <a:pt x="5328" y="2058"/>
                </a:lnTo>
                <a:lnTo>
                  <a:pt x="5283" y="2105"/>
                </a:lnTo>
                <a:lnTo>
                  <a:pt x="5239" y="2153"/>
                </a:lnTo>
                <a:lnTo>
                  <a:pt x="5195" y="2202"/>
                </a:lnTo>
                <a:lnTo>
                  <a:pt x="5151" y="2253"/>
                </a:lnTo>
                <a:lnTo>
                  <a:pt x="5109" y="2305"/>
                </a:lnTo>
                <a:lnTo>
                  <a:pt x="5067" y="2356"/>
                </a:lnTo>
                <a:lnTo>
                  <a:pt x="5025" y="2410"/>
                </a:lnTo>
                <a:lnTo>
                  <a:pt x="4984" y="2464"/>
                </a:lnTo>
                <a:lnTo>
                  <a:pt x="4944" y="2520"/>
                </a:lnTo>
                <a:lnTo>
                  <a:pt x="4905" y="2575"/>
                </a:lnTo>
                <a:lnTo>
                  <a:pt x="4865" y="2631"/>
                </a:lnTo>
                <a:lnTo>
                  <a:pt x="4827" y="2688"/>
                </a:lnTo>
                <a:lnTo>
                  <a:pt x="4789" y="2744"/>
                </a:lnTo>
                <a:lnTo>
                  <a:pt x="4752" y="2802"/>
                </a:lnTo>
                <a:lnTo>
                  <a:pt x="4681" y="2916"/>
                </a:lnTo>
                <a:lnTo>
                  <a:pt x="4612" y="3031"/>
                </a:lnTo>
                <a:lnTo>
                  <a:pt x="4547" y="3146"/>
                </a:lnTo>
                <a:lnTo>
                  <a:pt x="4484" y="3259"/>
                </a:lnTo>
                <a:lnTo>
                  <a:pt x="4425" y="3369"/>
                </a:lnTo>
                <a:lnTo>
                  <a:pt x="4370" y="3477"/>
                </a:lnTo>
                <a:lnTo>
                  <a:pt x="4317" y="3582"/>
                </a:lnTo>
                <a:lnTo>
                  <a:pt x="4269" y="3681"/>
                </a:lnTo>
                <a:lnTo>
                  <a:pt x="4225" y="3778"/>
                </a:lnTo>
                <a:lnTo>
                  <a:pt x="4184" y="3867"/>
                </a:lnTo>
                <a:lnTo>
                  <a:pt x="4148" y="3949"/>
                </a:lnTo>
                <a:lnTo>
                  <a:pt x="4115" y="4026"/>
                </a:lnTo>
                <a:lnTo>
                  <a:pt x="4096" y="4071"/>
                </a:lnTo>
                <a:lnTo>
                  <a:pt x="4075" y="4119"/>
                </a:lnTo>
                <a:lnTo>
                  <a:pt x="4049" y="4169"/>
                </a:lnTo>
                <a:lnTo>
                  <a:pt x="4023" y="4221"/>
                </a:lnTo>
                <a:lnTo>
                  <a:pt x="3968" y="4328"/>
                </a:lnTo>
                <a:lnTo>
                  <a:pt x="3911" y="4430"/>
                </a:lnTo>
                <a:lnTo>
                  <a:pt x="3859" y="4523"/>
                </a:lnTo>
                <a:lnTo>
                  <a:pt x="3817" y="4597"/>
                </a:lnTo>
                <a:lnTo>
                  <a:pt x="3778" y="4666"/>
                </a:lnTo>
                <a:lnTo>
                  <a:pt x="3775" y="4644"/>
                </a:lnTo>
                <a:lnTo>
                  <a:pt x="3773" y="4619"/>
                </a:lnTo>
                <a:lnTo>
                  <a:pt x="3773" y="4583"/>
                </a:lnTo>
                <a:lnTo>
                  <a:pt x="3774" y="4537"/>
                </a:lnTo>
                <a:lnTo>
                  <a:pt x="3778" y="4483"/>
                </a:lnTo>
                <a:lnTo>
                  <a:pt x="3780" y="4452"/>
                </a:lnTo>
                <a:lnTo>
                  <a:pt x="3785" y="4418"/>
                </a:lnTo>
                <a:lnTo>
                  <a:pt x="3790" y="4383"/>
                </a:lnTo>
                <a:lnTo>
                  <a:pt x="3796" y="4346"/>
                </a:lnTo>
                <a:lnTo>
                  <a:pt x="3840" y="4108"/>
                </a:lnTo>
                <a:lnTo>
                  <a:pt x="3870" y="3945"/>
                </a:lnTo>
                <a:lnTo>
                  <a:pt x="3904" y="3768"/>
                </a:lnTo>
                <a:lnTo>
                  <a:pt x="3940" y="3589"/>
                </a:lnTo>
                <a:lnTo>
                  <a:pt x="3976" y="3421"/>
                </a:lnTo>
                <a:lnTo>
                  <a:pt x="3993" y="3344"/>
                </a:lnTo>
                <a:lnTo>
                  <a:pt x="4010" y="3274"/>
                </a:lnTo>
                <a:lnTo>
                  <a:pt x="4025" y="3213"/>
                </a:lnTo>
                <a:lnTo>
                  <a:pt x="4041" y="3161"/>
                </a:lnTo>
                <a:lnTo>
                  <a:pt x="4075" y="3047"/>
                </a:lnTo>
                <a:lnTo>
                  <a:pt x="4117" y="2898"/>
                </a:lnTo>
                <a:lnTo>
                  <a:pt x="4216" y="2546"/>
                </a:lnTo>
                <a:lnTo>
                  <a:pt x="4267" y="2372"/>
                </a:lnTo>
                <a:lnTo>
                  <a:pt x="4312" y="2216"/>
                </a:lnTo>
                <a:lnTo>
                  <a:pt x="4333" y="2150"/>
                </a:lnTo>
                <a:lnTo>
                  <a:pt x="4351" y="2092"/>
                </a:lnTo>
                <a:lnTo>
                  <a:pt x="4366" y="2047"/>
                </a:lnTo>
                <a:lnTo>
                  <a:pt x="4378" y="2015"/>
                </a:lnTo>
                <a:lnTo>
                  <a:pt x="4392" y="1984"/>
                </a:lnTo>
                <a:lnTo>
                  <a:pt x="4407" y="1942"/>
                </a:lnTo>
                <a:lnTo>
                  <a:pt x="4448" y="1830"/>
                </a:lnTo>
                <a:lnTo>
                  <a:pt x="4494" y="1695"/>
                </a:lnTo>
                <a:lnTo>
                  <a:pt x="4517" y="1626"/>
                </a:lnTo>
                <a:lnTo>
                  <a:pt x="4538" y="1557"/>
                </a:lnTo>
                <a:lnTo>
                  <a:pt x="4559" y="1491"/>
                </a:lnTo>
                <a:lnTo>
                  <a:pt x="4576" y="1430"/>
                </a:lnTo>
                <a:lnTo>
                  <a:pt x="4590" y="1376"/>
                </a:lnTo>
                <a:lnTo>
                  <a:pt x="4601" y="1331"/>
                </a:lnTo>
                <a:lnTo>
                  <a:pt x="4604" y="1312"/>
                </a:lnTo>
                <a:lnTo>
                  <a:pt x="4606" y="1296"/>
                </a:lnTo>
                <a:lnTo>
                  <a:pt x="4607" y="1284"/>
                </a:lnTo>
                <a:lnTo>
                  <a:pt x="4606" y="1276"/>
                </a:lnTo>
                <a:lnTo>
                  <a:pt x="4604" y="1274"/>
                </a:lnTo>
                <a:lnTo>
                  <a:pt x="4603" y="1271"/>
                </a:lnTo>
                <a:lnTo>
                  <a:pt x="4602" y="1271"/>
                </a:lnTo>
                <a:lnTo>
                  <a:pt x="4600" y="1271"/>
                </a:lnTo>
                <a:lnTo>
                  <a:pt x="4594" y="1275"/>
                </a:lnTo>
                <a:lnTo>
                  <a:pt x="4585" y="1283"/>
                </a:lnTo>
                <a:lnTo>
                  <a:pt x="4567" y="1307"/>
                </a:lnTo>
                <a:lnTo>
                  <a:pt x="4548" y="1337"/>
                </a:lnTo>
                <a:lnTo>
                  <a:pt x="4527" y="1373"/>
                </a:lnTo>
                <a:lnTo>
                  <a:pt x="4506" y="1414"/>
                </a:lnTo>
                <a:lnTo>
                  <a:pt x="4484" y="1460"/>
                </a:lnTo>
                <a:lnTo>
                  <a:pt x="4463" y="1509"/>
                </a:lnTo>
                <a:lnTo>
                  <a:pt x="4441" y="1562"/>
                </a:lnTo>
                <a:lnTo>
                  <a:pt x="4418" y="1618"/>
                </a:lnTo>
                <a:lnTo>
                  <a:pt x="4397" y="1677"/>
                </a:lnTo>
                <a:lnTo>
                  <a:pt x="4375" y="1737"/>
                </a:lnTo>
                <a:lnTo>
                  <a:pt x="4354" y="1799"/>
                </a:lnTo>
                <a:lnTo>
                  <a:pt x="4334" y="1861"/>
                </a:lnTo>
                <a:lnTo>
                  <a:pt x="4315" y="1924"/>
                </a:lnTo>
                <a:lnTo>
                  <a:pt x="4297" y="1987"/>
                </a:lnTo>
                <a:lnTo>
                  <a:pt x="4281" y="2049"/>
                </a:lnTo>
                <a:lnTo>
                  <a:pt x="4266" y="2110"/>
                </a:lnTo>
                <a:lnTo>
                  <a:pt x="4251" y="2170"/>
                </a:lnTo>
                <a:lnTo>
                  <a:pt x="4236" y="2230"/>
                </a:lnTo>
                <a:lnTo>
                  <a:pt x="4219" y="2290"/>
                </a:lnTo>
                <a:lnTo>
                  <a:pt x="4201" y="2351"/>
                </a:lnTo>
                <a:lnTo>
                  <a:pt x="4162" y="2474"/>
                </a:lnTo>
                <a:lnTo>
                  <a:pt x="4123" y="2598"/>
                </a:lnTo>
                <a:lnTo>
                  <a:pt x="4041" y="2844"/>
                </a:lnTo>
                <a:lnTo>
                  <a:pt x="4002" y="2965"/>
                </a:lnTo>
                <a:lnTo>
                  <a:pt x="3965" y="3087"/>
                </a:lnTo>
                <a:lnTo>
                  <a:pt x="3929" y="3210"/>
                </a:lnTo>
                <a:lnTo>
                  <a:pt x="3893" y="3337"/>
                </a:lnTo>
                <a:lnTo>
                  <a:pt x="3858" y="3462"/>
                </a:lnTo>
                <a:lnTo>
                  <a:pt x="3827" y="3579"/>
                </a:lnTo>
                <a:lnTo>
                  <a:pt x="3799" y="3685"/>
                </a:lnTo>
                <a:lnTo>
                  <a:pt x="3778" y="3774"/>
                </a:lnTo>
                <a:lnTo>
                  <a:pt x="3763" y="3839"/>
                </a:lnTo>
                <a:lnTo>
                  <a:pt x="3760" y="3862"/>
                </a:lnTo>
                <a:lnTo>
                  <a:pt x="3759" y="3876"/>
                </a:lnTo>
                <a:lnTo>
                  <a:pt x="3759" y="3880"/>
                </a:lnTo>
                <a:lnTo>
                  <a:pt x="3757" y="3871"/>
                </a:lnTo>
                <a:lnTo>
                  <a:pt x="3756" y="3820"/>
                </a:lnTo>
                <a:lnTo>
                  <a:pt x="3755" y="3733"/>
                </a:lnTo>
                <a:lnTo>
                  <a:pt x="3754" y="3623"/>
                </a:lnTo>
                <a:lnTo>
                  <a:pt x="3755" y="3496"/>
                </a:lnTo>
                <a:lnTo>
                  <a:pt x="3756" y="3433"/>
                </a:lnTo>
                <a:lnTo>
                  <a:pt x="3759" y="3368"/>
                </a:lnTo>
                <a:lnTo>
                  <a:pt x="3762" y="3307"/>
                </a:lnTo>
                <a:lnTo>
                  <a:pt x="3766" y="3247"/>
                </a:lnTo>
                <a:lnTo>
                  <a:pt x="3771" y="3192"/>
                </a:lnTo>
                <a:lnTo>
                  <a:pt x="3778" y="3143"/>
                </a:lnTo>
                <a:lnTo>
                  <a:pt x="3795" y="3040"/>
                </a:lnTo>
                <a:lnTo>
                  <a:pt x="3817" y="2919"/>
                </a:lnTo>
                <a:lnTo>
                  <a:pt x="3844" y="2786"/>
                </a:lnTo>
                <a:lnTo>
                  <a:pt x="3871" y="2654"/>
                </a:lnTo>
                <a:lnTo>
                  <a:pt x="3899" y="2529"/>
                </a:lnTo>
                <a:lnTo>
                  <a:pt x="3926" y="2419"/>
                </a:lnTo>
                <a:lnTo>
                  <a:pt x="3938" y="2372"/>
                </a:lnTo>
                <a:lnTo>
                  <a:pt x="3948" y="2332"/>
                </a:lnTo>
                <a:lnTo>
                  <a:pt x="3958" y="2301"/>
                </a:lnTo>
                <a:lnTo>
                  <a:pt x="3965" y="2278"/>
                </a:lnTo>
                <a:lnTo>
                  <a:pt x="3974" y="2255"/>
                </a:lnTo>
                <a:lnTo>
                  <a:pt x="3983" y="2223"/>
                </a:lnTo>
                <a:lnTo>
                  <a:pt x="4007" y="2133"/>
                </a:lnTo>
                <a:lnTo>
                  <a:pt x="4035" y="2023"/>
                </a:lnTo>
                <a:lnTo>
                  <a:pt x="4064" y="1904"/>
                </a:lnTo>
                <a:lnTo>
                  <a:pt x="4113" y="1694"/>
                </a:lnTo>
                <a:lnTo>
                  <a:pt x="4135" y="1602"/>
                </a:lnTo>
                <a:lnTo>
                  <a:pt x="4322" y="719"/>
                </a:lnTo>
                <a:lnTo>
                  <a:pt x="4268" y="865"/>
                </a:lnTo>
                <a:lnTo>
                  <a:pt x="4218" y="1012"/>
                </a:lnTo>
                <a:lnTo>
                  <a:pt x="4168" y="1159"/>
                </a:lnTo>
                <a:lnTo>
                  <a:pt x="4120" y="1308"/>
                </a:lnTo>
                <a:lnTo>
                  <a:pt x="4075" y="1456"/>
                </a:lnTo>
                <a:lnTo>
                  <a:pt x="4030" y="1606"/>
                </a:lnTo>
                <a:lnTo>
                  <a:pt x="3942" y="1904"/>
                </a:lnTo>
                <a:lnTo>
                  <a:pt x="3928" y="1950"/>
                </a:lnTo>
                <a:lnTo>
                  <a:pt x="3911" y="1999"/>
                </a:lnTo>
                <a:lnTo>
                  <a:pt x="3892" y="2051"/>
                </a:lnTo>
                <a:lnTo>
                  <a:pt x="3871" y="2104"/>
                </a:lnTo>
                <a:lnTo>
                  <a:pt x="3828" y="2217"/>
                </a:lnTo>
                <a:lnTo>
                  <a:pt x="3784" y="2332"/>
                </a:lnTo>
                <a:lnTo>
                  <a:pt x="3763" y="2390"/>
                </a:lnTo>
                <a:lnTo>
                  <a:pt x="3743" y="2449"/>
                </a:lnTo>
                <a:lnTo>
                  <a:pt x="3726" y="2505"/>
                </a:lnTo>
                <a:lnTo>
                  <a:pt x="3710" y="2562"/>
                </a:lnTo>
                <a:lnTo>
                  <a:pt x="3698" y="2616"/>
                </a:lnTo>
                <a:lnTo>
                  <a:pt x="3694" y="2643"/>
                </a:lnTo>
                <a:lnTo>
                  <a:pt x="3689" y="2669"/>
                </a:lnTo>
                <a:lnTo>
                  <a:pt x="3686" y="2694"/>
                </a:lnTo>
                <a:lnTo>
                  <a:pt x="3684" y="2719"/>
                </a:lnTo>
                <a:lnTo>
                  <a:pt x="3683" y="2743"/>
                </a:lnTo>
                <a:lnTo>
                  <a:pt x="3683" y="2767"/>
                </a:lnTo>
                <a:lnTo>
                  <a:pt x="3683" y="2661"/>
                </a:lnTo>
                <a:lnTo>
                  <a:pt x="3680" y="2556"/>
                </a:lnTo>
                <a:lnTo>
                  <a:pt x="3679" y="2451"/>
                </a:lnTo>
                <a:lnTo>
                  <a:pt x="3679" y="2345"/>
                </a:lnTo>
                <a:lnTo>
                  <a:pt x="3680" y="2293"/>
                </a:lnTo>
                <a:lnTo>
                  <a:pt x="3682" y="2240"/>
                </a:lnTo>
                <a:lnTo>
                  <a:pt x="3685" y="2188"/>
                </a:lnTo>
                <a:lnTo>
                  <a:pt x="3689" y="2135"/>
                </a:lnTo>
                <a:lnTo>
                  <a:pt x="3695" y="2082"/>
                </a:lnTo>
                <a:lnTo>
                  <a:pt x="3701" y="2031"/>
                </a:lnTo>
                <a:lnTo>
                  <a:pt x="3709" y="1979"/>
                </a:lnTo>
                <a:lnTo>
                  <a:pt x="3720" y="1926"/>
                </a:lnTo>
                <a:lnTo>
                  <a:pt x="3727" y="1894"/>
                </a:lnTo>
                <a:lnTo>
                  <a:pt x="3736" y="1860"/>
                </a:lnTo>
                <a:lnTo>
                  <a:pt x="3754" y="1794"/>
                </a:lnTo>
                <a:lnTo>
                  <a:pt x="3774" y="1729"/>
                </a:lnTo>
                <a:lnTo>
                  <a:pt x="3796" y="1665"/>
                </a:lnTo>
                <a:lnTo>
                  <a:pt x="3820" y="1600"/>
                </a:lnTo>
                <a:lnTo>
                  <a:pt x="3843" y="1537"/>
                </a:lnTo>
                <a:lnTo>
                  <a:pt x="3891" y="1409"/>
                </a:lnTo>
                <a:lnTo>
                  <a:pt x="3899" y="1385"/>
                </a:lnTo>
                <a:lnTo>
                  <a:pt x="3906" y="1359"/>
                </a:lnTo>
                <a:lnTo>
                  <a:pt x="3921" y="1298"/>
                </a:lnTo>
                <a:lnTo>
                  <a:pt x="3951" y="1158"/>
                </a:lnTo>
                <a:lnTo>
                  <a:pt x="3959" y="1122"/>
                </a:lnTo>
                <a:lnTo>
                  <a:pt x="3968" y="1087"/>
                </a:lnTo>
                <a:lnTo>
                  <a:pt x="3977" y="1055"/>
                </a:lnTo>
                <a:lnTo>
                  <a:pt x="3987" y="1024"/>
                </a:lnTo>
                <a:lnTo>
                  <a:pt x="3998" y="995"/>
                </a:lnTo>
                <a:lnTo>
                  <a:pt x="4010" y="970"/>
                </a:lnTo>
                <a:lnTo>
                  <a:pt x="4022" y="947"/>
                </a:lnTo>
                <a:lnTo>
                  <a:pt x="4028" y="937"/>
                </a:lnTo>
                <a:lnTo>
                  <a:pt x="4035" y="929"/>
                </a:lnTo>
                <a:lnTo>
                  <a:pt x="4025" y="942"/>
                </a:lnTo>
                <a:lnTo>
                  <a:pt x="4017" y="955"/>
                </a:lnTo>
                <a:lnTo>
                  <a:pt x="4010" y="968"/>
                </a:lnTo>
                <a:lnTo>
                  <a:pt x="4002" y="983"/>
                </a:lnTo>
                <a:lnTo>
                  <a:pt x="3897" y="1193"/>
                </a:lnTo>
                <a:lnTo>
                  <a:pt x="3841" y="1304"/>
                </a:lnTo>
                <a:lnTo>
                  <a:pt x="3789" y="1412"/>
                </a:lnTo>
                <a:lnTo>
                  <a:pt x="3741" y="1516"/>
                </a:lnTo>
                <a:lnTo>
                  <a:pt x="3719" y="1567"/>
                </a:lnTo>
                <a:lnTo>
                  <a:pt x="3698" y="1614"/>
                </a:lnTo>
                <a:lnTo>
                  <a:pt x="3682" y="1658"/>
                </a:lnTo>
                <a:lnTo>
                  <a:pt x="3666" y="1700"/>
                </a:lnTo>
                <a:lnTo>
                  <a:pt x="3655" y="1737"/>
                </a:lnTo>
                <a:lnTo>
                  <a:pt x="3646" y="1771"/>
                </a:lnTo>
                <a:lnTo>
                  <a:pt x="3638" y="1806"/>
                </a:lnTo>
                <a:lnTo>
                  <a:pt x="3632" y="1846"/>
                </a:lnTo>
                <a:lnTo>
                  <a:pt x="3625" y="1889"/>
                </a:lnTo>
                <a:lnTo>
                  <a:pt x="3619" y="1937"/>
                </a:lnTo>
                <a:lnTo>
                  <a:pt x="3607" y="2039"/>
                </a:lnTo>
                <a:lnTo>
                  <a:pt x="3596" y="2147"/>
                </a:lnTo>
                <a:lnTo>
                  <a:pt x="3589" y="2255"/>
                </a:lnTo>
                <a:lnTo>
                  <a:pt x="3587" y="2308"/>
                </a:lnTo>
                <a:lnTo>
                  <a:pt x="3586" y="2357"/>
                </a:lnTo>
                <a:lnTo>
                  <a:pt x="3584" y="2405"/>
                </a:lnTo>
                <a:lnTo>
                  <a:pt x="3586" y="2449"/>
                </a:lnTo>
                <a:lnTo>
                  <a:pt x="3587" y="2488"/>
                </a:lnTo>
                <a:lnTo>
                  <a:pt x="3589" y="2523"/>
                </a:lnTo>
                <a:lnTo>
                  <a:pt x="3593" y="2558"/>
                </a:lnTo>
                <a:lnTo>
                  <a:pt x="3596" y="2601"/>
                </a:lnTo>
                <a:lnTo>
                  <a:pt x="3600" y="2702"/>
                </a:lnTo>
                <a:lnTo>
                  <a:pt x="3604" y="2816"/>
                </a:lnTo>
                <a:lnTo>
                  <a:pt x="3606" y="2934"/>
                </a:lnTo>
                <a:lnTo>
                  <a:pt x="3608" y="3134"/>
                </a:lnTo>
                <a:lnTo>
                  <a:pt x="3608" y="3218"/>
                </a:lnTo>
                <a:lnTo>
                  <a:pt x="3439" y="2691"/>
                </a:lnTo>
                <a:lnTo>
                  <a:pt x="3451" y="2790"/>
                </a:lnTo>
                <a:lnTo>
                  <a:pt x="3476" y="3011"/>
                </a:lnTo>
                <a:lnTo>
                  <a:pt x="3491" y="3134"/>
                </a:lnTo>
                <a:lnTo>
                  <a:pt x="3503" y="3247"/>
                </a:lnTo>
                <a:lnTo>
                  <a:pt x="3511" y="3335"/>
                </a:lnTo>
                <a:lnTo>
                  <a:pt x="3513" y="3367"/>
                </a:lnTo>
                <a:lnTo>
                  <a:pt x="3515" y="3387"/>
                </a:lnTo>
                <a:lnTo>
                  <a:pt x="3511" y="3462"/>
                </a:lnTo>
                <a:lnTo>
                  <a:pt x="3503" y="3609"/>
                </a:lnTo>
                <a:lnTo>
                  <a:pt x="3476" y="4026"/>
                </a:lnTo>
                <a:lnTo>
                  <a:pt x="3439" y="4609"/>
                </a:lnTo>
                <a:lnTo>
                  <a:pt x="3433" y="4416"/>
                </a:lnTo>
                <a:lnTo>
                  <a:pt x="3415" y="3939"/>
                </a:lnTo>
                <a:lnTo>
                  <a:pt x="3404" y="3642"/>
                </a:lnTo>
                <a:lnTo>
                  <a:pt x="3391" y="3332"/>
                </a:lnTo>
                <a:lnTo>
                  <a:pt x="3378" y="3028"/>
                </a:lnTo>
                <a:lnTo>
                  <a:pt x="3364" y="2748"/>
                </a:lnTo>
                <a:lnTo>
                  <a:pt x="3358" y="2624"/>
                </a:lnTo>
                <a:lnTo>
                  <a:pt x="3355" y="2510"/>
                </a:lnTo>
                <a:lnTo>
                  <a:pt x="3354" y="2407"/>
                </a:lnTo>
                <a:lnTo>
                  <a:pt x="3355" y="2313"/>
                </a:lnTo>
                <a:lnTo>
                  <a:pt x="3357" y="2229"/>
                </a:lnTo>
                <a:lnTo>
                  <a:pt x="3362" y="2151"/>
                </a:lnTo>
                <a:lnTo>
                  <a:pt x="3368" y="2081"/>
                </a:lnTo>
                <a:lnTo>
                  <a:pt x="3375" y="2017"/>
                </a:lnTo>
                <a:lnTo>
                  <a:pt x="3384" y="1960"/>
                </a:lnTo>
                <a:lnTo>
                  <a:pt x="3393" y="1906"/>
                </a:lnTo>
                <a:lnTo>
                  <a:pt x="3403" y="1856"/>
                </a:lnTo>
                <a:lnTo>
                  <a:pt x="3414" y="1811"/>
                </a:lnTo>
                <a:lnTo>
                  <a:pt x="3437" y="1723"/>
                </a:lnTo>
                <a:lnTo>
                  <a:pt x="3458" y="1640"/>
                </a:lnTo>
                <a:lnTo>
                  <a:pt x="3475" y="1574"/>
                </a:lnTo>
                <a:lnTo>
                  <a:pt x="3498" y="1502"/>
                </a:lnTo>
                <a:lnTo>
                  <a:pt x="3523" y="1425"/>
                </a:lnTo>
                <a:lnTo>
                  <a:pt x="3552" y="1345"/>
                </a:lnTo>
                <a:lnTo>
                  <a:pt x="3586" y="1260"/>
                </a:lnTo>
                <a:lnTo>
                  <a:pt x="3622" y="1175"/>
                </a:lnTo>
                <a:lnTo>
                  <a:pt x="3642" y="1132"/>
                </a:lnTo>
                <a:lnTo>
                  <a:pt x="3661" y="1089"/>
                </a:lnTo>
                <a:lnTo>
                  <a:pt x="3683" y="1047"/>
                </a:lnTo>
                <a:lnTo>
                  <a:pt x="3704" y="1004"/>
                </a:lnTo>
                <a:lnTo>
                  <a:pt x="3727" y="962"/>
                </a:lnTo>
                <a:lnTo>
                  <a:pt x="3750" y="920"/>
                </a:lnTo>
                <a:lnTo>
                  <a:pt x="3774" y="881"/>
                </a:lnTo>
                <a:lnTo>
                  <a:pt x="3798" y="841"/>
                </a:lnTo>
                <a:lnTo>
                  <a:pt x="3823" y="803"/>
                </a:lnTo>
                <a:lnTo>
                  <a:pt x="3849" y="765"/>
                </a:lnTo>
                <a:lnTo>
                  <a:pt x="3875" y="729"/>
                </a:lnTo>
                <a:lnTo>
                  <a:pt x="3903" y="694"/>
                </a:lnTo>
                <a:lnTo>
                  <a:pt x="3929" y="662"/>
                </a:lnTo>
                <a:lnTo>
                  <a:pt x="3958" y="632"/>
                </a:lnTo>
                <a:lnTo>
                  <a:pt x="3986" y="603"/>
                </a:lnTo>
                <a:lnTo>
                  <a:pt x="4014" y="576"/>
                </a:lnTo>
                <a:lnTo>
                  <a:pt x="4044" y="551"/>
                </a:lnTo>
                <a:lnTo>
                  <a:pt x="4073" y="530"/>
                </a:lnTo>
                <a:lnTo>
                  <a:pt x="4103" y="511"/>
                </a:lnTo>
                <a:lnTo>
                  <a:pt x="4135" y="494"/>
                </a:lnTo>
                <a:lnTo>
                  <a:pt x="4097" y="512"/>
                </a:lnTo>
                <a:lnTo>
                  <a:pt x="4061" y="533"/>
                </a:lnTo>
                <a:lnTo>
                  <a:pt x="4025" y="555"/>
                </a:lnTo>
                <a:lnTo>
                  <a:pt x="3989" y="579"/>
                </a:lnTo>
                <a:lnTo>
                  <a:pt x="3954" y="603"/>
                </a:lnTo>
                <a:lnTo>
                  <a:pt x="3920" y="630"/>
                </a:lnTo>
                <a:lnTo>
                  <a:pt x="3885" y="657"/>
                </a:lnTo>
                <a:lnTo>
                  <a:pt x="3851" y="686"/>
                </a:lnTo>
                <a:lnTo>
                  <a:pt x="3817" y="716"/>
                </a:lnTo>
                <a:lnTo>
                  <a:pt x="3785" y="747"/>
                </a:lnTo>
                <a:lnTo>
                  <a:pt x="3753" y="779"/>
                </a:lnTo>
                <a:lnTo>
                  <a:pt x="3721" y="812"/>
                </a:lnTo>
                <a:lnTo>
                  <a:pt x="3691" y="846"/>
                </a:lnTo>
                <a:lnTo>
                  <a:pt x="3661" y="881"/>
                </a:lnTo>
                <a:lnTo>
                  <a:pt x="3632" y="917"/>
                </a:lnTo>
                <a:lnTo>
                  <a:pt x="3605" y="953"/>
                </a:lnTo>
                <a:lnTo>
                  <a:pt x="3578" y="990"/>
                </a:lnTo>
                <a:lnTo>
                  <a:pt x="3553" y="1029"/>
                </a:lnTo>
                <a:lnTo>
                  <a:pt x="3529" y="1067"/>
                </a:lnTo>
                <a:lnTo>
                  <a:pt x="3506" y="1107"/>
                </a:lnTo>
                <a:lnTo>
                  <a:pt x="3485" y="1146"/>
                </a:lnTo>
                <a:lnTo>
                  <a:pt x="3464" y="1186"/>
                </a:lnTo>
                <a:lnTo>
                  <a:pt x="3445" y="1227"/>
                </a:lnTo>
                <a:lnTo>
                  <a:pt x="3427" y="1268"/>
                </a:lnTo>
                <a:lnTo>
                  <a:pt x="3411" y="1308"/>
                </a:lnTo>
                <a:lnTo>
                  <a:pt x="3397" y="1351"/>
                </a:lnTo>
                <a:lnTo>
                  <a:pt x="3384" y="1393"/>
                </a:lnTo>
                <a:lnTo>
                  <a:pt x="3373" y="1433"/>
                </a:lnTo>
                <a:lnTo>
                  <a:pt x="3363" y="1475"/>
                </a:lnTo>
                <a:lnTo>
                  <a:pt x="3355" y="1518"/>
                </a:lnTo>
                <a:lnTo>
                  <a:pt x="3349" y="1560"/>
                </a:lnTo>
                <a:lnTo>
                  <a:pt x="3345" y="1602"/>
                </a:lnTo>
                <a:lnTo>
                  <a:pt x="3348" y="1558"/>
                </a:lnTo>
                <a:lnTo>
                  <a:pt x="3355" y="1451"/>
                </a:lnTo>
                <a:lnTo>
                  <a:pt x="3361" y="1317"/>
                </a:lnTo>
                <a:lnTo>
                  <a:pt x="3363" y="1250"/>
                </a:lnTo>
                <a:lnTo>
                  <a:pt x="3364" y="1188"/>
                </a:lnTo>
                <a:lnTo>
                  <a:pt x="3364" y="1158"/>
                </a:lnTo>
                <a:lnTo>
                  <a:pt x="3367" y="1123"/>
                </a:lnTo>
                <a:lnTo>
                  <a:pt x="3373" y="1045"/>
                </a:lnTo>
                <a:lnTo>
                  <a:pt x="3381" y="962"/>
                </a:lnTo>
                <a:lnTo>
                  <a:pt x="3392" y="878"/>
                </a:lnTo>
                <a:lnTo>
                  <a:pt x="3411" y="739"/>
                </a:lnTo>
                <a:lnTo>
                  <a:pt x="3421" y="681"/>
                </a:lnTo>
                <a:lnTo>
                  <a:pt x="3495" y="174"/>
                </a:lnTo>
                <a:lnTo>
                  <a:pt x="3465" y="262"/>
                </a:lnTo>
                <a:lnTo>
                  <a:pt x="3435" y="357"/>
                </a:lnTo>
                <a:lnTo>
                  <a:pt x="3399" y="470"/>
                </a:lnTo>
                <a:lnTo>
                  <a:pt x="3362" y="592"/>
                </a:lnTo>
                <a:lnTo>
                  <a:pt x="3345" y="654"/>
                </a:lnTo>
                <a:lnTo>
                  <a:pt x="3328" y="713"/>
                </a:lnTo>
                <a:lnTo>
                  <a:pt x="3315" y="769"/>
                </a:lnTo>
                <a:lnTo>
                  <a:pt x="3303" y="822"/>
                </a:lnTo>
                <a:lnTo>
                  <a:pt x="3294" y="868"/>
                </a:lnTo>
                <a:lnTo>
                  <a:pt x="3289" y="907"/>
                </a:lnTo>
                <a:lnTo>
                  <a:pt x="3282" y="990"/>
                </a:lnTo>
                <a:lnTo>
                  <a:pt x="3276" y="1092"/>
                </a:lnTo>
                <a:lnTo>
                  <a:pt x="3268" y="1204"/>
                </a:lnTo>
                <a:lnTo>
                  <a:pt x="3264" y="1316"/>
                </a:lnTo>
                <a:lnTo>
                  <a:pt x="3254" y="1504"/>
                </a:lnTo>
                <a:lnTo>
                  <a:pt x="3252" y="1584"/>
                </a:lnTo>
                <a:lnTo>
                  <a:pt x="3139" y="531"/>
                </a:lnTo>
                <a:lnTo>
                  <a:pt x="3176" y="1527"/>
                </a:lnTo>
                <a:lnTo>
                  <a:pt x="2819" y="437"/>
                </a:lnTo>
                <a:lnTo>
                  <a:pt x="2825" y="484"/>
                </a:lnTo>
                <a:lnTo>
                  <a:pt x="2841" y="595"/>
                </a:lnTo>
                <a:lnTo>
                  <a:pt x="2849" y="656"/>
                </a:lnTo>
                <a:lnTo>
                  <a:pt x="2859" y="715"/>
                </a:lnTo>
                <a:lnTo>
                  <a:pt x="2867" y="763"/>
                </a:lnTo>
                <a:lnTo>
                  <a:pt x="2872" y="781"/>
                </a:lnTo>
                <a:lnTo>
                  <a:pt x="2875" y="794"/>
                </a:lnTo>
                <a:lnTo>
                  <a:pt x="2886" y="829"/>
                </a:lnTo>
                <a:lnTo>
                  <a:pt x="2902" y="888"/>
                </a:lnTo>
                <a:lnTo>
                  <a:pt x="2946" y="1050"/>
                </a:lnTo>
                <a:lnTo>
                  <a:pt x="2972" y="1141"/>
                </a:lnTo>
                <a:lnTo>
                  <a:pt x="2997" y="1230"/>
                </a:lnTo>
                <a:lnTo>
                  <a:pt x="3022" y="1311"/>
                </a:lnTo>
                <a:lnTo>
                  <a:pt x="3034" y="1346"/>
                </a:lnTo>
                <a:lnTo>
                  <a:pt x="3045" y="1377"/>
                </a:lnTo>
                <a:lnTo>
                  <a:pt x="3054" y="1407"/>
                </a:lnTo>
                <a:lnTo>
                  <a:pt x="3064" y="1442"/>
                </a:lnTo>
                <a:lnTo>
                  <a:pt x="3073" y="1480"/>
                </a:lnTo>
                <a:lnTo>
                  <a:pt x="3080" y="1522"/>
                </a:lnTo>
                <a:lnTo>
                  <a:pt x="3086" y="1568"/>
                </a:lnTo>
                <a:lnTo>
                  <a:pt x="3092" y="1615"/>
                </a:lnTo>
                <a:lnTo>
                  <a:pt x="3097" y="1664"/>
                </a:lnTo>
                <a:lnTo>
                  <a:pt x="3101" y="1715"/>
                </a:lnTo>
                <a:lnTo>
                  <a:pt x="3104" y="1766"/>
                </a:lnTo>
                <a:lnTo>
                  <a:pt x="3106" y="1818"/>
                </a:lnTo>
                <a:lnTo>
                  <a:pt x="3107" y="1870"/>
                </a:lnTo>
                <a:lnTo>
                  <a:pt x="3107" y="1921"/>
                </a:lnTo>
                <a:lnTo>
                  <a:pt x="3107" y="1971"/>
                </a:lnTo>
                <a:lnTo>
                  <a:pt x="3106" y="2020"/>
                </a:lnTo>
                <a:lnTo>
                  <a:pt x="3104" y="2065"/>
                </a:lnTo>
                <a:lnTo>
                  <a:pt x="3101" y="2110"/>
                </a:lnTo>
                <a:lnTo>
                  <a:pt x="3063" y="2560"/>
                </a:lnTo>
                <a:lnTo>
                  <a:pt x="3028" y="2417"/>
                </a:lnTo>
                <a:lnTo>
                  <a:pt x="2992" y="2267"/>
                </a:lnTo>
                <a:lnTo>
                  <a:pt x="2951" y="2091"/>
                </a:lnTo>
                <a:lnTo>
                  <a:pt x="2930" y="2005"/>
                </a:lnTo>
                <a:lnTo>
                  <a:pt x="2909" y="1931"/>
                </a:lnTo>
                <a:lnTo>
                  <a:pt x="2889" y="1866"/>
                </a:lnTo>
                <a:lnTo>
                  <a:pt x="2871" y="1808"/>
                </a:lnTo>
                <a:lnTo>
                  <a:pt x="2839" y="1716"/>
                </a:lnTo>
                <a:lnTo>
                  <a:pt x="2827" y="1676"/>
                </a:lnTo>
                <a:lnTo>
                  <a:pt x="2819" y="1640"/>
                </a:lnTo>
                <a:lnTo>
                  <a:pt x="2796" y="1520"/>
                </a:lnTo>
                <a:lnTo>
                  <a:pt x="2781" y="1433"/>
                </a:lnTo>
                <a:lnTo>
                  <a:pt x="2765" y="1334"/>
                </a:lnTo>
                <a:lnTo>
                  <a:pt x="2749" y="1230"/>
                </a:lnTo>
                <a:lnTo>
                  <a:pt x="2743" y="1179"/>
                </a:lnTo>
                <a:lnTo>
                  <a:pt x="2737" y="1127"/>
                </a:lnTo>
                <a:lnTo>
                  <a:pt x="2733" y="1077"/>
                </a:lnTo>
                <a:lnTo>
                  <a:pt x="2729" y="1030"/>
                </a:lnTo>
                <a:lnTo>
                  <a:pt x="2725" y="985"/>
                </a:lnTo>
                <a:lnTo>
                  <a:pt x="2725" y="944"/>
                </a:lnTo>
                <a:lnTo>
                  <a:pt x="2725" y="765"/>
                </a:lnTo>
                <a:lnTo>
                  <a:pt x="2727" y="666"/>
                </a:lnTo>
                <a:lnTo>
                  <a:pt x="2728" y="568"/>
                </a:lnTo>
                <a:lnTo>
                  <a:pt x="2730" y="478"/>
                </a:lnTo>
                <a:lnTo>
                  <a:pt x="2733" y="400"/>
                </a:lnTo>
                <a:lnTo>
                  <a:pt x="2735" y="368"/>
                </a:lnTo>
                <a:lnTo>
                  <a:pt x="2737" y="340"/>
                </a:lnTo>
                <a:lnTo>
                  <a:pt x="2741" y="320"/>
                </a:lnTo>
                <a:lnTo>
                  <a:pt x="2743" y="305"/>
                </a:lnTo>
                <a:lnTo>
                  <a:pt x="2749" y="287"/>
                </a:lnTo>
                <a:lnTo>
                  <a:pt x="2754" y="269"/>
                </a:lnTo>
                <a:lnTo>
                  <a:pt x="2758" y="250"/>
                </a:lnTo>
                <a:lnTo>
                  <a:pt x="2761" y="231"/>
                </a:lnTo>
                <a:lnTo>
                  <a:pt x="2766" y="192"/>
                </a:lnTo>
                <a:lnTo>
                  <a:pt x="2769" y="154"/>
                </a:lnTo>
                <a:lnTo>
                  <a:pt x="2769" y="114"/>
                </a:lnTo>
                <a:lnTo>
                  <a:pt x="2767" y="76"/>
                </a:lnTo>
                <a:lnTo>
                  <a:pt x="2765" y="37"/>
                </a:lnTo>
                <a:lnTo>
                  <a:pt x="2761" y="0"/>
                </a:lnTo>
                <a:lnTo>
                  <a:pt x="2740" y="31"/>
                </a:lnTo>
                <a:lnTo>
                  <a:pt x="2720" y="66"/>
                </a:lnTo>
                <a:lnTo>
                  <a:pt x="2701" y="102"/>
                </a:lnTo>
                <a:lnTo>
                  <a:pt x="2683" y="141"/>
                </a:lnTo>
                <a:lnTo>
                  <a:pt x="2665" y="181"/>
                </a:lnTo>
                <a:lnTo>
                  <a:pt x="2650" y="223"/>
                </a:lnTo>
                <a:lnTo>
                  <a:pt x="2635" y="267"/>
                </a:lnTo>
                <a:lnTo>
                  <a:pt x="2622" y="310"/>
                </a:lnTo>
                <a:lnTo>
                  <a:pt x="2610" y="354"/>
                </a:lnTo>
                <a:lnTo>
                  <a:pt x="2600" y="399"/>
                </a:lnTo>
                <a:lnTo>
                  <a:pt x="2591" y="443"/>
                </a:lnTo>
                <a:lnTo>
                  <a:pt x="2584" y="488"/>
                </a:lnTo>
                <a:lnTo>
                  <a:pt x="2578" y="532"/>
                </a:lnTo>
                <a:lnTo>
                  <a:pt x="2574" y="574"/>
                </a:lnTo>
                <a:lnTo>
                  <a:pt x="2572" y="616"/>
                </a:lnTo>
                <a:lnTo>
                  <a:pt x="2572" y="656"/>
                </a:lnTo>
                <a:lnTo>
                  <a:pt x="2574" y="727"/>
                </a:lnTo>
                <a:lnTo>
                  <a:pt x="2578" y="798"/>
                </a:lnTo>
                <a:lnTo>
                  <a:pt x="2582" y="868"/>
                </a:lnTo>
                <a:lnTo>
                  <a:pt x="2588" y="938"/>
                </a:lnTo>
                <a:lnTo>
                  <a:pt x="2597" y="1008"/>
                </a:lnTo>
                <a:lnTo>
                  <a:pt x="2605" y="1079"/>
                </a:lnTo>
                <a:lnTo>
                  <a:pt x="2615" y="1149"/>
                </a:lnTo>
                <a:lnTo>
                  <a:pt x="2626" y="1218"/>
                </a:lnTo>
                <a:lnTo>
                  <a:pt x="2638" y="1288"/>
                </a:lnTo>
                <a:lnTo>
                  <a:pt x="2650" y="1359"/>
                </a:lnTo>
                <a:lnTo>
                  <a:pt x="2676" y="1498"/>
                </a:lnTo>
                <a:lnTo>
                  <a:pt x="2704" y="1638"/>
                </a:lnTo>
                <a:lnTo>
                  <a:pt x="2733" y="1777"/>
                </a:lnTo>
                <a:lnTo>
                  <a:pt x="2761" y="1916"/>
                </a:lnTo>
                <a:lnTo>
                  <a:pt x="2788" y="2056"/>
                </a:lnTo>
                <a:lnTo>
                  <a:pt x="2813" y="2195"/>
                </a:lnTo>
                <a:lnTo>
                  <a:pt x="2825" y="2266"/>
                </a:lnTo>
                <a:lnTo>
                  <a:pt x="2836" y="2336"/>
                </a:lnTo>
                <a:lnTo>
                  <a:pt x="2845" y="2407"/>
                </a:lnTo>
                <a:lnTo>
                  <a:pt x="2855" y="2476"/>
                </a:lnTo>
                <a:lnTo>
                  <a:pt x="2862" y="2547"/>
                </a:lnTo>
                <a:lnTo>
                  <a:pt x="2869" y="2618"/>
                </a:lnTo>
                <a:lnTo>
                  <a:pt x="2874" y="2689"/>
                </a:lnTo>
                <a:lnTo>
                  <a:pt x="2878" y="2760"/>
                </a:lnTo>
                <a:lnTo>
                  <a:pt x="2880" y="2832"/>
                </a:lnTo>
                <a:lnTo>
                  <a:pt x="2880" y="2903"/>
                </a:lnTo>
                <a:lnTo>
                  <a:pt x="2879" y="2932"/>
                </a:lnTo>
                <a:lnTo>
                  <a:pt x="2878" y="2959"/>
                </a:lnTo>
                <a:lnTo>
                  <a:pt x="2874" y="3017"/>
                </a:lnTo>
                <a:lnTo>
                  <a:pt x="2867" y="3074"/>
                </a:lnTo>
                <a:lnTo>
                  <a:pt x="2859" y="3131"/>
                </a:lnTo>
                <a:lnTo>
                  <a:pt x="2850" y="3189"/>
                </a:lnTo>
                <a:lnTo>
                  <a:pt x="2841" y="3245"/>
                </a:lnTo>
                <a:lnTo>
                  <a:pt x="2821" y="3357"/>
                </a:lnTo>
                <a:lnTo>
                  <a:pt x="2814" y="3352"/>
                </a:lnTo>
                <a:lnTo>
                  <a:pt x="2809" y="3346"/>
                </a:lnTo>
                <a:lnTo>
                  <a:pt x="2807" y="3339"/>
                </a:lnTo>
                <a:lnTo>
                  <a:pt x="2805" y="3332"/>
                </a:lnTo>
                <a:lnTo>
                  <a:pt x="2802" y="3314"/>
                </a:lnTo>
                <a:lnTo>
                  <a:pt x="2801" y="3295"/>
                </a:lnTo>
                <a:lnTo>
                  <a:pt x="2785" y="3173"/>
                </a:lnTo>
                <a:lnTo>
                  <a:pt x="2770" y="3052"/>
                </a:lnTo>
                <a:lnTo>
                  <a:pt x="2735" y="2807"/>
                </a:lnTo>
                <a:lnTo>
                  <a:pt x="2700" y="2566"/>
                </a:lnTo>
                <a:lnTo>
                  <a:pt x="2683" y="2449"/>
                </a:lnTo>
                <a:lnTo>
                  <a:pt x="2669" y="2335"/>
                </a:lnTo>
                <a:lnTo>
                  <a:pt x="2654" y="2226"/>
                </a:lnTo>
                <a:lnTo>
                  <a:pt x="2640" y="2126"/>
                </a:lnTo>
                <a:lnTo>
                  <a:pt x="2626" y="2033"/>
                </a:lnTo>
                <a:lnTo>
                  <a:pt x="2610" y="1948"/>
                </a:lnTo>
                <a:lnTo>
                  <a:pt x="2593" y="1867"/>
                </a:lnTo>
                <a:lnTo>
                  <a:pt x="2576" y="1793"/>
                </a:lnTo>
                <a:lnTo>
                  <a:pt x="2557" y="1724"/>
                </a:lnTo>
                <a:lnTo>
                  <a:pt x="2537" y="1658"/>
                </a:lnTo>
                <a:lnTo>
                  <a:pt x="2527" y="1624"/>
                </a:lnTo>
                <a:lnTo>
                  <a:pt x="2516" y="1588"/>
                </a:lnTo>
                <a:lnTo>
                  <a:pt x="2505" y="1548"/>
                </a:lnTo>
                <a:lnTo>
                  <a:pt x="2496" y="1506"/>
                </a:lnTo>
                <a:lnTo>
                  <a:pt x="2477" y="1417"/>
                </a:lnTo>
                <a:lnTo>
                  <a:pt x="2460" y="1325"/>
                </a:lnTo>
                <a:lnTo>
                  <a:pt x="2445" y="1235"/>
                </a:lnTo>
                <a:lnTo>
                  <a:pt x="2435" y="1151"/>
                </a:lnTo>
                <a:lnTo>
                  <a:pt x="2430" y="1113"/>
                </a:lnTo>
                <a:lnTo>
                  <a:pt x="2427" y="1078"/>
                </a:lnTo>
                <a:lnTo>
                  <a:pt x="2425" y="1047"/>
                </a:lnTo>
                <a:lnTo>
                  <a:pt x="2425" y="1020"/>
                </a:lnTo>
                <a:lnTo>
                  <a:pt x="2423" y="989"/>
                </a:lnTo>
                <a:lnTo>
                  <a:pt x="2419" y="947"/>
                </a:lnTo>
                <a:lnTo>
                  <a:pt x="2412" y="896"/>
                </a:lnTo>
                <a:lnTo>
                  <a:pt x="2403" y="837"/>
                </a:lnTo>
                <a:lnTo>
                  <a:pt x="2383" y="706"/>
                </a:lnTo>
                <a:lnTo>
                  <a:pt x="2359" y="566"/>
                </a:lnTo>
                <a:lnTo>
                  <a:pt x="2335" y="433"/>
                </a:lnTo>
                <a:lnTo>
                  <a:pt x="2313" y="320"/>
                </a:lnTo>
                <a:lnTo>
                  <a:pt x="2293" y="211"/>
                </a:lnTo>
                <a:lnTo>
                  <a:pt x="2296" y="340"/>
                </a:lnTo>
                <a:lnTo>
                  <a:pt x="2305" y="632"/>
                </a:lnTo>
                <a:lnTo>
                  <a:pt x="2311" y="795"/>
                </a:lnTo>
                <a:lnTo>
                  <a:pt x="2317" y="949"/>
                </a:lnTo>
                <a:lnTo>
                  <a:pt x="2324" y="1073"/>
                </a:lnTo>
                <a:lnTo>
                  <a:pt x="2328" y="1119"/>
                </a:lnTo>
                <a:lnTo>
                  <a:pt x="2330" y="1151"/>
                </a:lnTo>
                <a:lnTo>
                  <a:pt x="2335" y="1180"/>
                </a:lnTo>
                <a:lnTo>
                  <a:pt x="2342" y="1217"/>
                </a:lnTo>
                <a:lnTo>
                  <a:pt x="2362" y="1312"/>
                </a:lnTo>
                <a:lnTo>
                  <a:pt x="2389" y="1427"/>
                </a:lnTo>
                <a:lnTo>
                  <a:pt x="2420" y="1555"/>
                </a:lnTo>
                <a:lnTo>
                  <a:pt x="2453" y="1686"/>
                </a:lnTo>
                <a:lnTo>
                  <a:pt x="2484" y="1812"/>
                </a:lnTo>
                <a:lnTo>
                  <a:pt x="2513" y="1925"/>
                </a:lnTo>
                <a:lnTo>
                  <a:pt x="2537" y="2015"/>
                </a:lnTo>
                <a:lnTo>
                  <a:pt x="2545" y="2045"/>
                </a:lnTo>
                <a:lnTo>
                  <a:pt x="2551" y="2074"/>
                </a:lnTo>
                <a:lnTo>
                  <a:pt x="2557" y="2104"/>
                </a:lnTo>
                <a:lnTo>
                  <a:pt x="2562" y="2135"/>
                </a:lnTo>
                <a:lnTo>
                  <a:pt x="2570" y="2195"/>
                </a:lnTo>
                <a:lnTo>
                  <a:pt x="2576" y="2258"/>
                </a:lnTo>
                <a:lnTo>
                  <a:pt x="2581" y="2319"/>
                </a:lnTo>
                <a:lnTo>
                  <a:pt x="2586" y="2381"/>
                </a:lnTo>
                <a:lnTo>
                  <a:pt x="2591" y="2442"/>
                </a:lnTo>
                <a:lnTo>
                  <a:pt x="2596" y="2503"/>
                </a:lnTo>
                <a:lnTo>
                  <a:pt x="2611" y="2679"/>
                </a:lnTo>
                <a:lnTo>
                  <a:pt x="2626" y="2856"/>
                </a:lnTo>
                <a:lnTo>
                  <a:pt x="2639" y="3033"/>
                </a:lnTo>
                <a:lnTo>
                  <a:pt x="2651" y="3209"/>
                </a:lnTo>
                <a:lnTo>
                  <a:pt x="2672" y="3564"/>
                </a:lnTo>
                <a:lnTo>
                  <a:pt x="2693" y="3918"/>
                </a:lnTo>
                <a:lnTo>
                  <a:pt x="2695" y="3975"/>
                </a:lnTo>
                <a:lnTo>
                  <a:pt x="2696" y="4031"/>
                </a:lnTo>
                <a:lnTo>
                  <a:pt x="2698" y="4088"/>
                </a:lnTo>
                <a:lnTo>
                  <a:pt x="2696" y="4144"/>
                </a:lnTo>
                <a:lnTo>
                  <a:pt x="2695" y="4201"/>
                </a:lnTo>
                <a:lnTo>
                  <a:pt x="2693" y="4256"/>
                </a:lnTo>
                <a:lnTo>
                  <a:pt x="2689" y="4312"/>
                </a:lnTo>
                <a:lnTo>
                  <a:pt x="2686" y="4369"/>
                </a:lnTo>
                <a:lnTo>
                  <a:pt x="2675" y="4481"/>
                </a:lnTo>
                <a:lnTo>
                  <a:pt x="2663" y="4593"/>
                </a:lnTo>
                <a:lnTo>
                  <a:pt x="2650" y="4705"/>
                </a:lnTo>
                <a:lnTo>
                  <a:pt x="2634" y="4817"/>
                </a:lnTo>
                <a:lnTo>
                  <a:pt x="2605" y="5042"/>
                </a:lnTo>
                <a:lnTo>
                  <a:pt x="2591" y="5153"/>
                </a:lnTo>
                <a:lnTo>
                  <a:pt x="2579" y="5265"/>
                </a:lnTo>
                <a:lnTo>
                  <a:pt x="2568" y="5378"/>
                </a:lnTo>
                <a:lnTo>
                  <a:pt x="2564" y="5435"/>
                </a:lnTo>
                <a:lnTo>
                  <a:pt x="2561" y="5491"/>
                </a:lnTo>
                <a:lnTo>
                  <a:pt x="2558" y="5547"/>
                </a:lnTo>
                <a:lnTo>
                  <a:pt x="2556" y="5604"/>
                </a:lnTo>
                <a:lnTo>
                  <a:pt x="2556" y="5660"/>
                </a:lnTo>
                <a:lnTo>
                  <a:pt x="2556" y="5717"/>
                </a:lnTo>
                <a:lnTo>
                  <a:pt x="2537" y="4441"/>
                </a:lnTo>
                <a:lnTo>
                  <a:pt x="2525" y="3520"/>
                </a:lnTo>
                <a:lnTo>
                  <a:pt x="2520" y="3186"/>
                </a:lnTo>
                <a:lnTo>
                  <a:pt x="2519" y="3011"/>
                </a:lnTo>
                <a:lnTo>
                  <a:pt x="2517" y="2968"/>
                </a:lnTo>
                <a:lnTo>
                  <a:pt x="2514" y="2915"/>
                </a:lnTo>
                <a:lnTo>
                  <a:pt x="2509" y="2854"/>
                </a:lnTo>
                <a:lnTo>
                  <a:pt x="2503" y="2786"/>
                </a:lnTo>
                <a:lnTo>
                  <a:pt x="2495" y="2713"/>
                </a:lnTo>
                <a:lnTo>
                  <a:pt x="2486" y="2637"/>
                </a:lnTo>
                <a:lnTo>
                  <a:pt x="2465" y="2479"/>
                </a:lnTo>
                <a:lnTo>
                  <a:pt x="2441" y="2320"/>
                </a:lnTo>
                <a:lnTo>
                  <a:pt x="2429" y="2244"/>
                </a:lnTo>
                <a:lnTo>
                  <a:pt x="2415" y="2174"/>
                </a:lnTo>
                <a:lnTo>
                  <a:pt x="2403" y="2109"/>
                </a:lnTo>
                <a:lnTo>
                  <a:pt x="2391" y="2050"/>
                </a:lnTo>
                <a:lnTo>
                  <a:pt x="2379" y="1999"/>
                </a:lnTo>
                <a:lnTo>
                  <a:pt x="2368" y="1958"/>
                </a:lnTo>
                <a:lnTo>
                  <a:pt x="2356" y="1919"/>
                </a:lnTo>
                <a:lnTo>
                  <a:pt x="2343" y="1871"/>
                </a:lnTo>
                <a:lnTo>
                  <a:pt x="2314" y="1753"/>
                </a:lnTo>
                <a:lnTo>
                  <a:pt x="2244" y="1468"/>
                </a:lnTo>
                <a:lnTo>
                  <a:pt x="2206" y="1319"/>
                </a:lnTo>
                <a:lnTo>
                  <a:pt x="2170" y="1180"/>
                </a:lnTo>
                <a:lnTo>
                  <a:pt x="2152" y="1115"/>
                </a:lnTo>
                <a:lnTo>
                  <a:pt x="2135" y="1057"/>
                </a:lnTo>
                <a:lnTo>
                  <a:pt x="2120" y="1006"/>
                </a:lnTo>
                <a:lnTo>
                  <a:pt x="2105" y="962"/>
                </a:lnTo>
                <a:lnTo>
                  <a:pt x="2089" y="920"/>
                </a:lnTo>
                <a:lnTo>
                  <a:pt x="2069" y="872"/>
                </a:lnTo>
                <a:lnTo>
                  <a:pt x="2024" y="762"/>
                </a:lnTo>
                <a:lnTo>
                  <a:pt x="1971" y="640"/>
                </a:lnTo>
                <a:lnTo>
                  <a:pt x="1917" y="519"/>
                </a:lnTo>
                <a:lnTo>
                  <a:pt x="1825" y="316"/>
                </a:lnTo>
                <a:lnTo>
                  <a:pt x="1786" y="231"/>
                </a:lnTo>
                <a:lnTo>
                  <a:pt x="1810" y="341"/>
                </a:lnTo>
                <a:lnTo>
                  <a:pt x="1835" y="451"/>
                </a:lnTo>
                <a:lnTo>
                  <a:pt x="1860" y="561"/>
                </a:lnTo>
                <a:lnTo>
                  <a:pt x="1888" y="670"/>
                </a:lnTo>
                <a:lnTo>
                  <a:pt x="1943" y="889"/>
                </a:lnTo>
                <a:lnTo>
                  <a:pt x="2001" y="1108"/>
                </a:lnTo>
                <a:lnTo>
                  <a:pt x="2057" y="1326"/>
                </a:lnTo>
                <a:lnTo>
                  <a:pt x="2114" y="1545"/>
                </a:lnTo>
                <a:lnTo>
                  <a:pt x="2141" y="1656"/>
                </a:lnTo>
                <a:lnTo>
                  <a:pt x="2168" y="1765"/>
                </a:lnTo>
                <a:lnTo>
                  <a:pt x="2193" y="1876"/>
                </a:lnTo>
                <a:lnTo>
                  <a:pt x="2218" y="1985"/>
                </a:lnTo>
                <a:lnTo>
                  <a:pt x="2229" y="2035"/>
                </a:lnTo>
                <a:lnTo>
                  <a:pt x="2238" y="2087"/>
                </a:lnTo>
                <a:lnTo>
                  <a:pt x="2246" y="2138"/>
                </a:lnTo>
                <a:lnTo>
                  <a:pt x="2252" y="2188"/>
                </a:lnTo>
                <a:lnTo>
                  <a:pt x="2258" y="2238"/>
                </a:lnTo>
                <a:lnTo>
                  <a:pt x="2262" y="2289"/>
                </a:lnTo>
                <a:lnTo>
                  <a:pt x="2265" y="2339"/>
                </a:lnTo>
                <a:lnTo>
                  <a:pt x="2269" y="2390"/>
                </a:lnTo>
                <a:lnTo>
                  <a:pt x="2272" y="2492"/>
                </a:lnTo>
                <a:lnTo>
                  <a:pt x="2274" y="2593"/>
                </a:lnTo>
                <a:lnTo>
                  <a:pt x="2272" y="2694"/>
                </a:lnTo>
                <a:lnTo>
                  <a:pt x="2271" y="2795"/>
                </a:lnTo>
                <a:lnTo>
                  <a:pt x="2269" y="2997"/>
                </a:lnTo>
                <a:lnTo>
                  <a:pt x="2269" y="3099"/>
                </a:lnTo>
                <a:lnTo>
                  <a:pt x="2271" y="3200"/>
                </a:lnTo>
                <a:lnTo>
                  <a:pt x="2272" y="3250"/>
                </a:lnTo>
                <a:lnTo>
                  <a:pt x="2275" y="3301"/>
                </a:lnTo>
                <a:lnTo>
                  <a:pt x="2278" y="3350"/>
                </a:lnTo>
                <a:lnTo>
                  <a:pt x="2283" y="3400"/>
                </a:lnTo>
                <a:lnTo>
                  <a:pt x="2288" y="3451"/>
                </a:lnTo>
                <a:lnTo>
                  <a:pt x="2294" y="3501"/>
                </a:lnTo>
                <a:lnTo>
                  <a:pt x="2301" y="3552"/>
                </a:lnTo>
                <a:lnTo>
                  <a:pt x="2310" y="3602"/>
                </a:lnTo>
                <a:lnTo>
                  <a:pt x="2296" y="3525"/>
                </a:lnTo>
                <a:lnTo>
                  <a:pt x="2284" y="3450"/>
                </a:lnTo>
                <a:lnTo>
                  <a:pt x="2274" y="3373"/>
                </a:lnTo>
                <a:lnTo>
                  <a:pt x="2263" y="3296"/>
                </a:lnTo>
                <a:lnTo>
                  <a:pt x="2245" y="3142"/>
                </a:lnTo>
                <a:lnTo>
                  <a:pt x="2228" y="2988"/>
                </a:lnTo>
                <a:lnTo>
                  <a:pt x="2212" y="2834"/>
                </a:lnTo>
                <a:lnTo>
                  <a:pt x="2195" y="2681"/>
                </a:lnTo>
                <a:lnTo>
                  <a:pt x="2177" y="2527"/>
                </a:lnTo>
                <a:lnTo>
                  <a:pt x="2167" y="2450"/>
                </a:lnTo>
                <a:lnTo>
                  <a:pt x="2156" y="2373"/>
                </a:lnTo>
                <a:lnTo>
                  <a:pt x="2151" y="2348"/>
                </a:lnTo>
                <a:lnTo>
                  <a:pt x="2146" y="2323"/>
                </a:lnTo>
                <a:lnTo>
                  <a:pt x="2133" y="2271"/>
                </a:lnTo>
                <a:lnTo>
                  <a:pt x="2119" y="2218"/>
                </a:lnTo>
                <a:lnTo>
                  <a:pt x="2101" y="2165"/>
                </a:lnTo>
                <a:lnTo>
                  <a:pt x="2083" y="2111"/>
                </a:lnTo>
                <a:lnTo>
                  <a:pt x="2062" y="2057"/>
                </a:lnTo>
                <a:lnTo>
                  <a:pt x="2021" y="1948"/>
                </a:lnTo>
                <a:lnTo>
                  <a:pt x="2001" y="1894"/>
                </a:lnTo>
                <a:lnTo>
                  <a:pt x="1982" y="1838"/>
                </a:lnTo>
                <a:lnTo>
                  <a:pt x="1965" y="1785"/>
                </a:lnTo>
                <a:lnTo>
                  <a:pt x="1949" y="1731"/>
                </a:lnTo>
                <a:lnTo>
                  <a:pt x="1936" y="1679"/>
                </a:lnTo>
                <a:lnTo>
                  <a:pt x="1930" y="1653"/>
                </a:lnTo>
                <a:lnTo>
                  <a:pt x="1926" y="1627"/>
                </a:lnTo>
                <a:lnTo>
                  <a:pt x="1923" y="1602"/>
                </a:lnTo>
                <a:lnTo>
                  <a:pt x="1919" y="1576"/>
                </a:lnTo>
                <a:lnTo>
                  <a:pt x="1918" y="1551"/>
                </a:lnTo>
                <a:lnTo>
                  <a:pt x="1917" y="1527"/>
                </a:lnTo>
                <a:lnTo>
                  <a:pt x="1917" y="1520"/>
                </a:lnTo>
                <a:lnTo>
                  <a:pt x="1914" y="1512"/>
                </a:lnTo>
                <a:lnTo>
                  <a:pt x="1907" y="1486"/>
                </a:lnTo>
                <a:lnTo>
                  <a:pt x="1896" y="1454"/>
                </a:lnTo>
                <a:lnTo>
                  <a:pt x="1882" y="1414"/>
                </a:lnTo>
                <a:lnTo>
                  <a:pt x="1845" y="1320"/>
                </a:lnTo>
                <a:lnTo>
                  <a:pt x="1803" y="1217"/>
                </a:lnTo>
                <a:lnTo>
                  <a:pt x="1718" y="1019"/>
                </a:lnTo>
                <a:lnTo>
                  <a:pt x="1688" y="947"/>
                </a:lnTo>
                <a:lnTo>
                  <a:pt x="1673" y="907"/>
                </a:lnTo>
                <a:lnTo>
                  <a:pt x="1666" y="889"/>
                </a:lnTo>
                <a:lnTo>
                  <a:pt x="1654" y="859"/>
                </a:lnTo>
                <a:lnTo>
                  <a:pt x="1613" y="769"/>
                </a:lnTo>
                <a:lnTo>
                  <a:pt x="1497" y="519"/>
                </a:lnTo>
                <a:lnTo>
                  <a:pt x="1335" y="174"/>
                </a:lnTo>
                <a:lnTo>
                  <a:pt x="1380" y="315"/>
                </a:lnTo>
                <a:lnTo>
                  <a:pt x="1425" y="457"/>
                </a:lnTo>
                <a:lnTo>
                  <a:pt x="1471" y="597"/>
                </a:lnTo>
                <a:lnTo>
                  <a:pt x="1519" y="738"/>
                </a:lnTo>
                <a:lnTo>
                  <a:pt x="1551" y="831"/>
                </a:lnTo>
                <a:lnTo>
                  <a:pt x="1584" y="924"/>
                </a:lnTo>
                <a:lnTo>
                  <a:pt x="1616" y="1018"/>
                </a:lnTo>
                <a:lnTo>
                  <a:pt x="1631" y="1065"/>
                </a:lnTo>
                <a:lnTo>
                  <a:pt x="1645" y="1113"/>
                </a:lnTo>
                <a:lnTo>
                  <a:pt x="1652" y="1137"/>
                </a:lnTo>
                <a:lnTo>
                  <a:pt x="1658" y="1164"/>
                </a:lnTo>
                <a:lnTo>
                  <a:pt x="1663" y="1193"/>
                </a:lnTo>
                <a:lnTo>
                  <a:pt x="1668" y="1224"/>
                </a:lnTo>
                <a:lnTo>
                  <a:pt x="1686" y="1357"/>
                </a:lnTo>
                <a:lnTo>
                  <a:pt x="1696" y="1423"/>
                </a:lnTo>
                <a:lnTo>
                  <a:pt x="1702" y="1454"/>
                </a:lnTo>
                <a:lnTo>
                  <a:pt x="1709" y="1484"/>
                </a:lnTo>
                <a:lnTo>
                  <a:pt x="1717" y="1513"/>
                </a:lnTo>
                <a:lnTo>
                  <a:pt x="1726" y="1538"/>
                </a:lnTo>
                <a:lnTo>
                  <a:pt x="1737" y="1562"/>
                </a:lnTo>
                <a:lnTo>
                  <a:pt x="1743" y="1573"/>
                </a:lnTo>
                <a:lnTo>
                  <a:pt x="1749" y="1584"/>
                </a:lnTo>
                <a:lnTo>
                  <a:pt x="1700" y="1513"/>
                </a:lnTo>
                <a:lnTo>
                  <a:pt x="1652" y="1447"/>
                </a:lnTo>
                <a:lnTo>
                  <a:pt x="1603" y="1383"/>
                </a:lnTo>
                <a:lnTo>
                  <a:pt x="1553" y="1323"/>
                </a:lnTo>
                <a:lnTo>
                  <a:pt x="1500" y="1264"/>
                </a:lnTo>
                <a:lnTo>
                  <a:pt x="1447" y="1209"/>
                </a:lnTo>
                <a:lnTo>
                  <a:pt x="1419" y="1182"/>
                </a:lnTo>
                <a:lnTo>
                  <a:pt x="1392" y="1157"/>
                </a:lnTo>
                <a:lnTo>
                  <a:pt x="1335" y="1107"/>
                </a:lnTo>
                <a:lnTo>
                  <a:pt x="1276" y="1057"/>
                </a:lnTo>
                <a:lnTo>
                  <a:pt x="1215" y="1012"/>
                </a:lnTo>
                <a:lnTo>
                  <a:pt x="1153" y="967"/>
                </a:lnTo>
                <a:lnTo>
                  <a:pt x="1088" y="924"/>
                </a:lnTo>
                <a:lnTo>
                  <a:pt x="1019" y="882"/>
                </a:lnTo>
                <a:lnTo>
                  <a:pt x="950" y="842"/>
                </a:lnTo>
                <a:lnTo>
                  <a:pt x="876" y="804"/>
                </a:lnTo>
                <a:lnTo>
                  <a:pt x="799" y="765"/>
                </a:lnTo>
                <a:lnTo>
                  <a:pt x="843" y="787"/>
                </a:lnTo>
                <a:lnTo>
                  <a:pt x="887" y="811"/>
                </a:lnTo>
                <a:lnTo>
                  <a:pt x="934" y="839"/>
                </a:lnTo>
                <a:lnTo>
                  <a:pt x="981" y="868"/>
                </a:lnTo>
                <a:lnTo>
                  <a:pt x="1029" y="900"/>
                </a:lnTo>
                <a:lnTo>
                  <a:pt x="1078" y="935"/>
                </a:lnTo>
                <a:lnTo>
                  <a:pt x="1127" y="971"/>
                </a:lnTo>
                <a:lnTo>
                  <a:pt x="1177" y="1009"/>
                </a:lnTo>
                <a:lnTo>
                  <a:pt x="1226" y="1049"/>
                </a:lnTo>
                <a:lnTo>
                  <a:pt x="1275" y="1091"/>
                </a:lnTo>
                <a:lnTo>
                  <a:pt x="1324" y="1135"/>
                </a:lnTo>
                <a:lnTo>
                  <a:pt x="1372" y="1181"/>
                </a:lnTo>
                <a:lnTo>
                  <a:pt x="1421" y="1228"/>
                </a:lnTo>
                <a:lnTo>
                  <a:pt x="1467" y="1276"/>
                </a:lnTo>
                <a:lnTo>
                  <a:pt x="1512" y="1325"/>
                </a:lnTo>
                <a:lnTo>
                  <a:pt x="1555" y="1377"/>
                </a:lnTo>
                <a:lnTo>
                  <a:pt x="1597" y="1429"/>
                </a:lnTo>
                <a:lnTo>
                  <a:pt x="1637" y="1481"/>
                </a:lnTo>
                <a:lnTo>
                  <a:pt x="1674" y="1534"/>
                </a:lnTo>
                <a:lnTo>
                  <a:pt x="1709" y="1588"/>
                </a:lnTo>
                <a:lnTo>
                  <a:pt x="1741" y="1644"/>
                </a:lnTo>
                <a:lnTo>
                  <a:pt x="1756" y="1671"/>
                </a:lnTo>
                <a:lnTo>
                  <a:pt x="1770" y="1699"/>
                </a:lnTo>
                <a:lnTo>
                  <a:pt x="1783" y="1727"/>
                </a:lnTo>
                <a:lnTo>
                  <a:pt x="1795" y="1754"/>
                </a:lnTo>
                <a:lnTo>
                  <a:pt x="1807" y="1782"/>
                </a:lnTo>
                <a:lnTo>
                  <a:pt x="1818" y="1811"/>
                </a:lnTo>
                <a:lnTo>
                  <a:pt x="1829" y="1838"/>
                </a:lnTo>
                <a:lnTo>
                  <a:pt x="1837" y="1866"/>
                </a:lnTo>
                <a:lnTo>
                  <a:pt x="1846" y="1895"/>
                </a:lnTo>
                <a:lnTo>
                  <a:pt x="1853" y="1922"/>
                </a:lnTo>
                <a:lnTo>
                  <a:pt x="1859" y="1950"/>
                </a:lnTo>
                <a:lnTo>
                  <a:pt x="1864" y="1979"/>
                </a:lnTo>
                <a:lnTo>
                  <a:pt x="1867" y="2007"/>
                </a:lnTo>
                <a:lnTo>
                  <a:pt x="1870" y="2034"/>
                </a:lnTo>
                <a:lnTo>
                  <a:pt x="1872" y="2062"/>
                </a:lnTo>
                <a:lnTo>
                  <a:pt x="1872" y="2089"/>
                </a:lnTo>
                <a:lnTo>
                  <a:pt x="1871" y="2117"/>
                </a:lnTo>
                <a:lnTo>
                  <a:pt x="1870" y="2145"/>
                </a:lnTo>
                <a:lnTo>
                  <a:pt x="1866" y="2172"/>
                </a:lnTo>
                <a:lnTo>
                  <a:pt x="1861" y="2199"/>
                </a:lnTo>
                <a:lnTo>
                  <a:pt x="1855" y="2226"/>
                </a:lnTo>
                <a:lnTo>
                  <a:pt x="1849" y="2253"/>
                </a:lnTo>
                <a:lnTo>
                  <a:pt x="1813" y="2217"/>
                </a:lnTo>
                <a:lnTo>
                  <a:pt x="1779" y="2180"/>
                </a:lnTo>
                <a:lnTo>
                  <a:pt x="1745" y="2141"/>
                </a:lnTo>
                <a:lnTo>
                  <a:pt x="1712" y="2103"/>
                </a:lnTo>
                <a:lnTo>
                  <a:pt x="1649" y="2022"/>
                </a:lnTo>
                <a:lnTo>
                  <a:pt x="1586" y="1942"/>
                </a:lnTo>
                <a:lnTo>
                  <a:pt x="1523" y="1861"/>
                </a:lnTo>
                <a:lnTo>
                  <a:pt x="1490" y="1822"/>
                </a:lnTo>
                <a:lnTo>
                  <a:pt x="1457" y="1783"/>
                </a:lnTo>
                <a:lnTo>
                  <a:pt x="1422" y="1745"/>
                </a:lnTo>
                <a:lnTo>
                  <a:pt x="1387" y="1706"/>
                </a:lnTo>
                <a:lnTo>
                  <a:pt x="1350" y="1670"/>
                </a:lnTo>
                <a:lnTo>
                  <a:pt x="1311" y="1634"/>
                </a:lnTo>
                <a:lnTo>
                  <a:pt x="1270" y="1599"/>
                </a:lnTo>
                <a:lnTo>
                  <a:pt x="1229" y="1567"/>
                </a:lnTo>
                <a:lnTo>
                  <a:pt x="1190" y="1536"/>
                </a:lnTo>
                <a:lnTo>
                  <a:pt x="1149" y="1507"/>
                </a:lnTo>
                <a:lnTo>
                  <a:pt x="1107" y="1479"/>
                </a:lnTo>
                <a:lnTo>
                  <a:pt x="1066" y="1453"/>
                </a:lnTo>
                <a:lnTo>
                  <a:pt x="1024" y="1429"/>
                </a:lnTo>
                <a:lnTo>
                  <a:pt x="981" y="1405"/>
                </a:lnTo>
                <a:lnTo>
                  <a:pt x="938" y="1383"/>
                </a:lnTo>
                <a:lnTo>
                  <a:pt x="893" y="1363"/>
                </a:lnTo>
                <a:lnTo>
                  <a:pt x="847" y="1342"/>
                </a:lnTo>
                <a:lnTo>
                  <a:pt x="802" y="1323"/>
                </a:lnTo>
                <a:lnTo>
                  <a:pt x="754" y="1305"/>
                </a:lnTo>
                <a:lnTo>
                  <a:pt x="706" y="1288"/>
                </a:lnTo>
                <a:lnTo>
                  <a:pt x="655" y="1272"/>
                </a:lnTo>
                <a:lnTo>
                  <a:pt x="605" y="1257"/>
                </a:lnTo>
                <a:lnTo>
                  <a:pt x="646" y="1292"/>
                </a:lnTo>
                <a:lnTo>
                  <a:pt x="689" y="1326"/>
                </a:lnTo>
                <a:lnTo>
                  <a:pt x="734" y="1361"/>
                </a:lnTo>
                <a:lnTo>
                  <a:pt x="781" y="1395"/>
                </a:lnTo>
                <a:lnTo>
                  <a:pt x="831" y="1429"/>
                </a:lnTo>
                <a:lnTo>
                  <a:pt x="881" y="1462"/>
                </a:lnTo>
                <a:lnTo>
                  <a:pt x="984" y="1530"/>
                </a:lnTo>
                <a:lnTo>
                  <a:pt x="1090" y="1597"/>
                </a:lnTo>
                <a:lnTo>
                  <a:pt x="1197" y="1667"/>
                </a:lnTo>
                <a:lnTo>
                  <a:pt x="1250" y="1701"/>
                </a:lnTo>
                <a:lnTo>
                  <a:pt x="1302" y="1737"/>
                </a:lnTo>
                <a:lnTo>
                  <a:pt x="1353" y="1775"/>
                </a:lnTo>
                <a:lnTo>
                  <a:pt x="1404" y="1812"/>
                </a:lnTo>
                <a:lnTo>
                  <a:pt x="1453" y="1850"/>
                </a:lnTo>
                <a:lnTo>
                  <a:pt x="1501" y="1890"/>
                </a:lnTo>
                <a:lnTo>
                  <a:pt x="1547" y="1931"/>
                </a:lnTo>
                <a:lnTo>
                  <a:pt x="1590" y="1974"/>
                </a:lnTo>
                <a:lnTo>
                  <a:pt x="1632" y="2017"/>
                </a:lnTo>
                <a:lnTo>
                  <a:pt x="1651" y="2040"/>
                </a:lnTo>
                <a:lnTo>
                  <a:pt x="1670" y="2063"/>
                </a:lnTo>
                <a:lnTo>
                  <a:pt x="1690" y="2086"/>
                </a:lnTo>
                <a:lnTo>
                  <a:pt x="1706" y="2110"/>
                </a:lnTo>
                <a:lnTo>
                  <a:pt x="1724" y="2134"/>
                </a:lnTo>
                <a:lnTo>
                  <a:pt x="1740" y="2158"/>
                </a:lnTo>
                <a:lnTo>
                  <a:pt x="1756" y="2183"/>
                </a:lnTo>
                <a:lnTo>
                  <a:pt x="1770" y="2208"/>
                </a:lnTo>
                <a:lnTo>
                  <a:pt x="1783" y="2235"/>
                </a:lnTo>
                <a:lnTo>
                  <a:pt x="1797" y="2261"/>
                </a:lnTo>
                <a:lnTo>
                  <a:pt x="1809" y="2288"/>
                </a:lnTo>
                <a:lnTo>
                  <a:pt x="1819" y="2315"/>
                </a:lnTo>
                <a:lnTo>
                  <a:pt x="1830" y="2343"/>
                </a:lnTo>
                <a:lnTo>
                  <a:pt x="1839" y="2372"/>
                </a:lnTo>
                <a:lnTo>
                  <a:pt x="1847" y="2401"/>
                </a:lnTo>
                <a:lnTo>
                  <a:pt x="1853" y="2431"/>
                </a:lnTo>
                <a:lnTo>
                  <a:pt x="1859" y="2461"/>
                </a:lnTo>
                <a:lnTo>
                  <a:pt x="1864" y="2492"/>
                </a:lnTo>
                <a:lnTo>
                  <a:pt x="1867" y="2523"/>
                </a:lnTo>
                <a:lnTo>
                  <a:pt x="1870" y="2556"/>
                </a:lnTo>
                <a:lnTo>
                  <a:pt x="1870" y="2588"/>
                </a:lnTo>
                <a:lnTo>
                  <a:pt x="1870" y="2622"/>
                </a:lnTo>
                <a:lnTo>
                  <a:pt x="1853" y="2616"/>
                </a:lnTo>
                <a:lnTo>
                  <a:pt x="1836" y="2610"/>
                </a:lnTo>
                <a:lnTo>
                  <a:pt x="1821" y="2603"/>
                </a:lnTo>
                <a:lnTo>
                  <a:pt x="1805" y="2595"/>
                </a:lnTo>
                <a:lnTo>
                  <a:pt x="1789" y="2587"/>
                </a:lnTo>
                <a:lnTo>
                  <a:pt x="1775" y="2578"/>
                </a:lnTo>
                <a:lnTo>
                  <a:pt x="1746" y="2559"/>
                </a:lnTo>
                <a:lnTo>
                  <a:pt x="1720" y="2538"/>
                </a:lnTo>
                <a:lnTo>
                  <a:pt x="1693" y="2515"/>
                </a:lnTo>
                <a:lnTo>
                  <a:pt x="1669" y="2491"/>
                </a:lnTo>
                <a:lnTo>
                  <a:pt x="1645" y="2464"/>
                </a:lnTo>
                <a:lnTo>
                  <a:pt x="1622" y="2438"/>
                </a:lnTo>
                <a:lnTo>
                  <a:pt x="1601" y="2410"/>
                </a:lnTo>
                <a:lnTo>
                  <a:pt x="1557" y="2354"/>
                </a:lnTo>
                <a:lnTo>
                  <a:pt x="1515" y="2297"/>
                </a:lnTo>
                <a:lnTo>
                  <a:pt x="1494" y="2271"/>
                </a:lnTo>
                <a:lnTo>
                  <a:pt x="1473" y="2243"/>
                </a:lnTo>
                <a:lnTo>
                  <a:pt x="1447" y="2212"/>
                </a:lnTo>
                <a:lnTo>
                  <a:pt x="1419" y="2182"/>
                </a:lnTo>
                <a:lnTo>
                  <a:pt x="1393" y="2152"/>
                </a:lnTo>
                <a:lnTo>
                  <a:pt x="1364" y="2122"/>
                </a:lnTo>
                <a:lnTo>
                  <a:pt x="1336" y="2094"/>
                </a:lnTo>
                <a:lnTo>
                  <a:pt x="1308" y="2067"/>
                </a:lnTo>
                <a:lnTo>
                  <a:pt x="1248" y="2011"/>
                </a:lnTo>
                <a:lnTo>
                  <a:pt x="1186" y="1960"/>
                </a:lnTo>
                <a:lnTo>
                  <a:pt x="1124" y="1908"/>
                </a:lnTo>
                <a:lnTo>
                  <a:pt x="1060" y="1858"/>
                </a:lnTo>
                <a:lnTo>
                  <a:pt x="995" y="1808"/>
                </a:lnTo>
                <a:lnTo>
                  <a:pt x="1056" y="1870"/>
                </a:lnTo>
                <a:lnTo>
                  <a:pt x="1115" y="1931"/>
                </a:lnTo>
                <a:lnTo>
                  <a:pt x="1173" y="1992"/>
                </a:lnTo>
                <a:lnTo>
                  <a:pt x="1229" y="2055"/>
                </a:lnTo>
                <a:lnTo>
                  <a:pt x="1282" y="2117"/>
                </a:lnTo>
                <a:lnTo>
                  <a:pt x="1335" y="2180"/>
                </a:lnTo>
                <a:lnTo>
                  <a:pt x="1386" y="2243"/>
                </a:lnTo>
                <a:lnTo>
                  <a:pt x="1434" y="2307"/>
                </a:lnTo>
                <a:lnTo>
                  <a:pt x="1482" y="2371"/>
                </a:lnTo>
                <a:lnTo>
                  <a:pt x="1526" y="2436"/>
                </a:lnTo>
                <a:lnTo>
                  <a:pt x="1571" y="2502"/>
                </a:lnTo>
                <a:lnTo>
                  <a:pt x="1613" y="2568"/>
                </a:lnTo>
                <a:lnTo>
                  <a:pt x="1654" y="2634"/>
                </a:lnTo>
                <a:lnTo>
                  <a:pt x="1692" y="2701"/>
                </a:lnTo>
                <a:lnTo>
                  <a:pt x="1730" y="2770"/>
                </a:lnTo>
                <a:lnTo>
                  <a:pt x="1767" y="2838"/>
                </a:lnTo>
                <a:lnTo>
                  <a:pt x="1801" y="2908"/>
                </a:lnTo>
                <a:lnTo>
                  <a:pt x="1834" y="2979"/>
                </a:lnTo>
                <a:lnTo>
                  <a:pt x="1866" y="3049"/>
                </a:lnTo>
                <a:lnTo>
                  <a:pt x="1896" y="3122"/>
                </a:lnTo>
                <a:lnTo>
                  <a:pt x="1925" y="3195"/>
                </a:lnTo>
                <a:lnTo>
                  <a:pt x="1953" y="3268"/>
                </a:lnTo>
                <a:lnTo>
                  <a:pt x="1979" y="3343"/>
                </a:lnTo>
                <a:lnTo>
                  <a:pt x="2004" y="3418"/>
                </a:lnTo>
                <a:lnTo>
                  <a:pt x="2028" y="3495"/>
                </a:lnTo>
                <a:lnTo>
                  <a:pt x="2051" y="3573"/>
                </a:lnTo>
                <a:lnTo>
                  <a:pt x="2073" y="3653"/>
                </a:lnTo>
                <a:lnTo>
                  <a:pt x="2092" y="3732"/>
                </a:lnTo>
                <a:lnTo>
                  <a:pt x="2111" y="3814"/>
                </a:lnTo>
                <a:lnTo>
                  <a:pt x="2129" y="3895"/>
                </a:lnTo>
                <a:lnTo>
                  <a:pt x="2146" y="3978"/>
                </a:lnTo>
                <a:lnTo>
                  <a:pt x="2162" y="4064"/>
                </a:lnTo>
                <a:lnTo>
                  <a:pt x="2171" y="4126"/>
                </a:lnTo>
                <a:lnTo>
                  <a:pt x="2181" y="4192"/>
                </a:lnTo>
                <a:lnTo>
                  <a:pt x="2189" y="4262"/>
                </a:lnTo>
                <a:lnTo>
                  <a:pt x="2198" y="4335"/>
                </a:lnTo>
                <a:lnTo>
                  <a:pt x="2213" y="4488"/>
                </a:lnTo>
                <a:lnTo>
                  <a:pt x="2227" y="4644"/>
                </a:lnTo>
                <a:lnTo>
                  <a:pt x="2241" y="4799"/>
                </a:lnTo>
                <a:lnTo>
                  <a:pt x="2257" y="4949"/>
                </a:lnTo>
                <a:lnTo>
                  <a:pt x="2265" y="5020"/>
                </a:lnTo>
                <a:lnTo>
                  <a:pt x="2274" y="5087"/>
                </a:lnTo>
                <a:lnTo>
                  <a:pt x="2283" y="5151"/>
                </a:lnTo>
                <a:lnTo>
                  <a:pt x="2293" y="5210"/>
                </a:lnTo>
                <a:lnTo>
                  <a:pt x="2302" y="5270"/>
                </a:lnTo>
                <a:lnTo>
                  <a:pt x="2312" y="5336"/>
                </a:lnTo>
                <a:lnTo>
                  <a:pt x="2319" y="5407"/>
                </a:lnTo>
                <a:lnTo>
                  <a:pt x="2325" y="5480"/>
                </a:lnTo>
                <a:lnTo>
                  <a:pt x="2331" y="5557"/>
                </a:lnTo>
                <a:lnTo>
                  <a:pt x="2336" y="5633"/>
                </a:lnTo>
                <a:lnTo>
                  <a:pt x="2342" y="5783"/>
                </a:lnTo>
                <a:lnTo>
                  <a:pt x="2347" y="5919"/>
                </a:lnTo>
                <a:lnTo>
                  <a:pt x="2348" y="6029"/>
                </a:lnTo>
                <a:lnTo>
                  <a:pt x="2349" y="6130"/>
                </a:lnTo>
                <a:lnTo>
                  <a:pt x="2337" y="6087"/>
                </a:lnTo>
                <a:lnTo>
                  <a:pt x="2305" y="5980"/>
                </a:lnTo>
                <a:lnTo>
                  <a:pt x="2284" y="5914"/>
                </a:lnTo>
                <a:lnTo>
                  <a:pt x="2262" y="5845"/>
                </a:lnTo>
                <a:lnTo>
                  <a:pt x="2240" y="5778"/>
                </a:lnTo>
                <a:lnTo>
                  <a:pt x="2218" y="5717"/>
                </a:lnTo>
                <a:lnTo>
                  <a:pt x="2144" y="5521"/>
                </a:lnTo>
                <a:lnTo>
                  <a:pt x="2037" y="5231"/>
                </a:lnTo>
                <a:lnTo>
                  <a:pt x="1985" y="5086"/>
                </a:lnTo>
                <a:lnTo>
                  <a:pt x="1941" y="4959"/>
                </a:lnTo>
                <a:lnTo>
                  <a:pt x="1923" y="4906"/>
                </a:lnTo>
                <a:lnTo>
                  <a:pt x="1910" y="4864"/>
                </a:lnTo>
                <a:lnTo>
                  <a:pt x="1901" y="4833"/>
                </a:lnTo>
                <a:lnTo>
                  <a:pt x="1899" y="4822"/>
                </a:lnTo>
                <a:lnTo>
                  <a:pt x="1899" y="4815"/>
                </a:lnTo>
                <a:lnTo>
                  <a:pt x="1898" y="4806"/>
                </a:lnTo>
                <a:lnTo>
                  <a:pt x="1894" y="4792"/>
                </a:lnTo>
                <a:lnTo>
                  <a:pt x="1879" y="4746"/>
                </a:lnTo>
                <a:lnTo>
                  <a:pt x="1859" y="4680"/>
                </a:lnTo>
                <a:lnTo>
                  <a:pt x="1831" y="4597"/>
                </a:lnTo>
                <a:lnTo>
                  <a:pt x="1762" y="4398"/>
                </a:lnTo>
                <a:lnTo>
                  <a:pt x="1682" y="4174"/>
                </a:lnTo>
                <a:lnTo>
                  <a:pt x="1533" y="3761"/>
                </a:lnTo>
                <a:lnTo>
                  <a:pt x="1466" y="3576"/>
                </a:lnTo>
                <a:lnTo>
                  <a:pt x="1053" y="2617"/>
                </a:lnTo>
                <a:lnTo>
                  <a:pt x="640" y="1715"/>
                </a:lnTo>
                <a:lnTo>
                  <a:pt x="572" y="1605"/>
                </a:lnTo>
                <a:lnTo>
                  <a:pt x="505" y="1495"/>
                </a:lnTo>
                <a:lnTo>
                  <a:pt x="372" y="1274"/>
                </a:lnTo>
                <a:lnTo>
                  <a:pt x="304" y="1164"/>
                </a:lnTo>
                <a:lnTo>
                  <a:pt x="236" y="1055"/>
                </a:lnTo>
                <a:lnTo>
                  <a:pt x="164" y="947"/>
                </a:lnTo>
                <a:lnTo>
                  <a:pt x="128" y="894"/>
                </a:lnTo>
                <a:lnTo>
                  <a:pt x="91" y="841"/>
                </a:lnTo>
                <a:lnTo>
                  <a:pt x="117" y="880"/>
                </a:lnTo>
                <a:lnTo>
                  <a:pt x="143" y="919"/>
                </a:lnTo>
                <a:lnTo>
                  <a:pt x="169" y="959"/>
                </a:lnTo>
                <a:lnTo>
                  <a:pt x="194" y="1000"/>
                </a:lnTo>
                <a:lnTo>
                  <a:pt x="218" y="1042"/>
                </a:lnTo>
                <a:lnTo>
                  <a:pt x="242" y="1084"/>
                </a:lnTo>
                <a:lnTo>
                  <a:pt x="265" y="1127"/>
                </a:lnTo>
                <a:lnTo>
                  <a:pt x="288" y="1170"/>
                </a:lnTo>
                <a:lnTo>
                  <a:pt x="331" y="1259"/>
                </a:lnTo>
                <a:lnTo>
                  <a:pt x="374" y="1351"/>
                </a:lnTo>
                <a:lnTo>
                  <a:pt x="415" y="1442"/>
                </a:lnTo>
                <a:lnTo>
                  <a:pt x="455" y="1536"/>
                </a:lnTo>
                <a:lnTo>
                  <a:pt x="493" y="1629"/>
                </a:lnTo>
                <a:lnTo>
                  <a:pt x="531" y="1723"/>
                </a:lnTo>
                <a:lnTo>
                  <a:pt x="606" y="1909"/>
                </a:lnTo>
                <a:lnTo>
                  <a:pt x="643" y="2002"/>
                </a:lnTo>
                <a:lnTo>
                  <a:pt x="680" y="2092"/>
                </a:lnTo>
                <a:lnTo>
                  <a:pt x="718" y="2181"/>
                </a:lnTo>
                <a:lnTo>
                  <a:pt x="756" y="2267"/>
                </a:lnTo>
                <a:lnTo>
                  <a:pt x="844" y="2462"/>
                </a:lnTo>
                <a:lnTo>
                  <a:pt x="930" y="2657"/>
                </a:lnTo>
                <a:lnTo>
                  <a:pt x="1017" y="2852"/>
                </a:lnTo>
                <a:lnTo>
                  <a:pt x="1101" y="3048"/>
                </a:lnTo>
                <a:lnTo>
                  <a:pt x="1185" y="3245"/>
                </a:lnTo>
                <a:lnTo>
                  <a:pt x="1267" y="3442"/>
                </a:lnTo>
                <a:lnTo>
                  <a:pt x="1348" y="3639"/>
                </a:lnTo>
                <a:lnTo>
                  <a:pt x="1429" y="3838"/>
                </a:lnTo>
                <a:lnTo>
                  <a:pt x="1436" y="3861"/>
                </a:lnTo>
                <a:lnTo>
                  <a:pt x="1447" y="3891"/>
                </a:lnTo>
                <a:lnTo>
                  <a:pt x="1471" y="3972"/>
                </a:lnTo>
                <a:lnTo>
                  <a:pt x="1499" y="4070"/>
                </a:lnTo>
                <a:lnTo>
                  <a:pt x="1527" y="4174"/>
                </a:lnTo>
                <a:lnTo>
                  <a:pt x="1577" y="4359"/>
                </a:lnTo>
                <a:lnTo>
                  <a:pt x="1597" y="4440"/>
                </a:lnTo>
                <a:lnTo>
                  <a:pt x="1184" y="3594"/>
                </a:lnTo>
                <a:lnTo>
                  <a:pt x="546" y="2391"/>
                </a:lnTo>
                <a:lnTo>
                  <a:pt x="0" y="1527"/>
                </a:lnTo>
                <a:lnTo>
                  <a:pt x="172" y="1860"/>
                </a:lnTo>
                <a:lnTo>
                  <a:pt x="309" y="2129"/>
                </a:lnTo>
                <a:lnTo>
                  <a:pt x="414" y="2335"/>
                </a:lnTo>
                <a:lnTo>
                  <a:pt x="434" y="2374"/>
                </a:lnTo>
                <a:lnTo>
                  <a:pt x="459" y="2421"/>
                </a:lnTo>
                <a:lnTo>
                  <a:pt x="519" y="2532"/>
                </a:lnTo>
                <a:lnTo>
                  <a:pt x="665" y="2792"/>
                </a:lnTo>
                <a:lnTo>
                  <a:pt x="739" y="2927"/>
                </a:lnTo>
                <a:lnTo>
                  <a:pt x="808" y="3051"/>
                </a:lnTo>
                <a:lnTo>
                  <a:pt x="864" y="3158"/>
                </a:lnTo>
                <a:lnTo>
                  <a:pt x="886" y="3201"/>
                </a:lnTo>
                <a:lnTo>
                  <a:pt x="903" y="3237"/>
                </a:lnTo>
                <a:lnTo>
                  <a:pt x="922" y="3278"/>
                </a:lnTo>
                <a:lnTo>
                  <a:pt x="950" y="3334"/>
                </a:lnTo>
                <a:lnTo>
                  <a:pt x="1029" y="3488"/>
                </a:lnTo>
                <a:lnTo>
                  <a:pt x="1127" y="3677"/>
                </a:lnTo>
                <a:lnTo>
                  <a:pt x="1233" y="3880"/>
                </a:lnTo>
                <a:lnTo>
                  <a:pt x="1429" y="4251"/>
                </a:lnTo>
                <a:lnTo>
                  <a:pt x="1494" y="4378"/>
                </a:lnTo>
                <a:lnTo>
                  <a:pt x="1513" y="4419"/>
                </a:lnTo>
                <a:lnTo>
                  <a:pt x="1523" y="4440"/>
                </a:lnTo>
                <a:lnTo>
                  <a:pt x="1541" y="4485"/>
                </a:lnTo>
                <a:lnTo>
                  <a:pt x="1574" y="4572"/>
                </a:lnTo>
                <a:lnTo>
                  <a:pt x="1670" y="4809"/>
                </a:lnTo>
                <a:lnTo>
                  <a:pt x="1805" y="5134"/>
                </a:lnTo>
                <a:lnTo>
                  <a:pt x="2105" y="5943"/>
                </a:lnTo>
                <a:lnTo>
                  <a:pt x="2126" y="6058"/>
                </a:lnTo>
                <a:lnTo>
                  <a:pt x="2171" y="6316"/>
                </a:lnTo>
                <a:lnTo>
                  <a:pt x="2195" y="6457"/>
                </a:lnTo>
                <a:lnTo>
                  <a:pt x="2216" y="6584"/>
                </a:lnTo>
                <a:lnTo>
                  <a:pt x="2232" y="6682"/>
                </a:lnTo>
                <a:lnTo>
                  <a:pt x="2235" y="6714"/>
                </a:lnTo>
                <a:lnTo>
                  <a:pt x="2236" y="6732"/>
                </a:lnTo>
                <a:lnTo>
                  <a:pt x="2236" y="8066"/>
                </a:lnTo>
                <a:lnTo>
                  <a:pt x="2143" y="6769"/>
                </a:lnTo>
                <a:lnTo>
                  <a:pt x="2123" y="6658"/>
                </a:lnTo>
                <a:lnTo>
                  <a:pt x="2102" y="6536"/>
                </a:lnTo>
                <a:lnTo>
                  <a:pt x="2074" y="6386"/>
                </a:lnTo>
                <a:lnTo>
                  <a:pt x="2043" y="6220"/>
                </a:lnTo>
                <a:lnTo>
                  <a:pt x="2008" y="6049"/>
                </a:lnTo>
                <a:lnTo>
                  <a:pt x="1990" y="5964"/>
                </a:lnTo>
                <a:lnTo>
                  <a:pt x="1972" y="5883"/>
                </a:lnTo>
                <a:lnTo>
                  <a:pt x="1954" y="5806"/>
                </a:lnTo>
                <a:lnTo>
                  <a:pt x="1936" y="5736"/>
                </a:lnTo>
                <a:lnTo>
                  <a:pt x="1918" y="5669"/>
                </a:lnTo>
                <a:lnTo>
                  <a:pt x="1898" y="5602"/>
                </a:lnTo>
                <a:lnTo>
                  <a:pt x="1876" y="5534"/>
                </a:lnTo>
                <a:lnTo>
                  <a:pt x="1853" y="5467"/>
                </a:lnTo>
                <a:lnTo>
                  <a:pt x="1829" y="5400"/>
                </a:lnTo>
                <a:lnTo>
                  <a:pt x="1804" y="5334"/>
                </a:lnTo>
                <a:lnTo>
                  <a:pt x="1777" y="5268"/>
                </a:lnTo>
                <a:lnTo>
                  <a:pt x="1751" y="5203"/>
                </a:lnTo>
                <a:lnTo>
                  <a:pt x="1723" y="5139"/>
                </a:lnTo>
                <a:lnTo>
                  <a:pt x="1694" y="5076"/>
                </a:lnTo>
                <a:lnTo>
                  <a:pt x="1667" y="5016"/>
                </a:lnTo>
                <a:lnTo>
                  <a:pt x="1638" y="4956"/>
                </a:lnTo>
                <a:lnTo>
                  <a:pt x="1609" y="4899"/>
                </a:lnTo>
                <a:lnTo>
                  <a:pt x="1580" y="4843"/>
                </a:lnTo>
                <a:lnTo>
                  <a:pt x="1551" y="4791"/>
                </a:lnTo>
                <a:lnTo>
                  <a:pt x="1523" y="4740"/>
                </a:lnTo>
                <a:lnTo>
                  <a:pt x="1503" y="4706"/>
                </a:lnTo>
                <a:lnTo>
                  <a:pt x="1483" y="4675"/>
                </a:lnTo>
                <a:lnTo>
                  <a:pt x="1463" y="4646"/>
                </a:lnTo>
                <a:lnTo>
                  <a:pt x="1442" y="4619"/>
                </a:lnTo>
                <a:lnTo>
                  <a:pt x="1422" y="4592"/>
                </a:lnTo>
                <a:lnTo>
                  <a:pt x="1400" y="4567"/>
                </a:lnTo>
                <a:lnTo>
                  <a:pt x="1380" y="4544"/>
                </a:lnTo>
                <a:lnTo>
                  <a:pt x="1358" y="4523"/>
                </a:lnTo>
                <a:lnTo>
                  <a:pt x="1336" y="4502"/>
                </a:lnTo>
                <a:lnTo>
                  <a:pt x="1314" y="4483"/>
                </a:lnTo>
                <a:lnTo>
                  <a:pt x="1292" y="4465"/>
                </a:lnTo>
                <a:lnTo>
                  <a:pt x="1269" y="4448"/>
                </a:lnTo>
                <a:lnTo>
                  <a:pt x="1245" y="4431"/>
                </a:lnTo>
                <a:lnTo>
                  <a:pt x="1222" y="4416"/>
                </a:lnTo>
                <a:lnTo>
                  <a:pt x="1174" y="4387"/>
                </a:lnTo>
                <a:lnTo>
                  <a:pt x="1125" y="4359"/>
                </a:lnTo>
                <a:lnTo>
                  <a:pt x="1075" y="4333"/>
                </a:lnTo>
                <a:lnTo>
                  <a:pt x="968" y="4281"/>
                </a:lnTo>
                <a:lnTo>
                  <a:pt x="912" y="4255"/>
                </a:lnTo>
                <a:lnTo>
                  <a:pt x="855" y="4225"/>
                </a:lnTo>
                <a:lnTo>
                  <a:pt x="795" y="4193"/>
                </a:lnTo>
                <a:lnTo>
                  <a:pt x="733" y="4157"/>
                </a:lnTo>
                <a:lnTo>
                  <a:pt x="809" y="4204"/>
                </a:lnTo>
                <a:lnTo>
                  <a:pt x="889" y="4255"/>
                </a:lnTo>
                <a:lnTo>
                  <a:pt x="986" y="4317"/>
                </a:lnTo>
                <a:lnTo>
                  <a:pt x="1036" y="4352"/>
                </a:lnTo>
                <a:lnTo>
                  <a:pt x="1088" y="4387"/>
                </a:lnTo>
                <a:lnTo>
                  <a:pt x="1137" y="4423"/>
                </a:lnTo>
                <a:lnTo>
                  <a:pt x="1186" y="4459"/>
                </a:lnTo>
                <a:lnTo>
                  <a:pt x="1231" y="4494"/>
                </a:lnTo>
                <a:lnTo>
                  <a:pt x="1272" y="4529"/>
                </a:lnTo>
                <a:lnTo>
                  <a:pt x="1306" y="4560"/>
                </a:lnTo>
                <a:lnTo>
                  <a:pt x="1322" y="4575"/>
                </a:lnTo>
                <a:lnTo>
                  <a:pt x="1335" y="4590"/>
                </a:lnTo>
                <a:lnTo>
                  <a:pt x="1383" y="4646"/>
                </a:lnTo>
                <a:lnTo>
                  <a:pt x="1407" y="4675"/>
                </a:lnTo>
                <a:lnTo>
                  <a:pt x="1430" y="4706"/>
                </a:lnTo>
                <a:lnTo>
                  <a:pt x="1453" y="4738"/>
                </a:lnTo>
                <a:lnTo>
                  <a:pt x="1475" y="4771"/>
                </a:lnTo>
                <a:lnTo>
                  <a:pt x="1496" y="4806"/>
                </a:lnTo>
                <a:lnTo>
                  <a:pt x="1518" y="4843"/>
                </a:lnTo>
                <a:lnTo>
                  <a:pt x="1538" y="4883"/>
                </a:lnTo>
                <a:lnTo>
                  <a:pt x="1560" y="4926"/>
                </a:lnTo>
                <a:lnTo>
                  <a:pt x="1579" y="4973"/>
                </a:lnTo>
                <a:lnTo>
                  <a:pt x="1600" y="5024"/>
                </a:lnTo>
                <a:lnTo>
                  <a:pt x="1619" y="5078"/>
                </a:lnTo>
                <a:lnTo>
                  <a:pt x="1637" y="5135"/>
                </a:lnTo>
                <a:lnTo>
                  <a:pt x="1655" y="5198"/>
                </a:lnTo>
                <a:lnTo>
                  <a:pt x="1673" y="5266"/>
                </a:lnTo>
                <a:lnTo>
                  <a:pt x="1690" y="5334"/>
                </a:lnTo>
                <a:lnTo>
                  <a:pt x="1706" y="5394"/>
                </a:lnTo>
                <a:lnTo>
                  <a:pt x="1738" y="5502"/>
                </a:lnTo>
                <a:lnTo>
                  <a:pt x="1793" y="5687"/>
                </a:lnTo>
                <a:lnTo>
                  <a:pt x="1819" y="5779"/>
                </a:lnTo>
                <a:lnTo>
                  <a:pt x="1831" y="5829"/>
                </a:lnTo>
                <a:lnTo>
                  <a:pt x="1845" y="5882"/>
                </a:lnTo>
                <a:lnTo>
                  <a:pt x="1858" y="5939"/>
                </a:lnTo>
                <a:lnTo>
                  <a:pt x="1871" y="6003"/>
                </a:lnTo>
                <a:lnTo>
                  <a:pt x="1884" y="6073"/>
                </a:lnTo>
                <a:lnTo>
                  <a:pt x="1899" y="6149"/>
                </a:lnTo>
                <a:lnTo>
                  <a:pt x="1925" y="6302"/>
                </a:lnTo>
                <a:lnTo>
                  <a:pt x="1952" y="6440"/>
                </a:lnTo>
                <a:lnTo>
                  <a:pt x="1997" y="6683"/>
                </a:lnTo>
                <a:lnTo>
                  <a:pt x="2018" y="6796"/>
                </a:lnTo>
                <a:lnTo>
                  <a:pt x="2036" y="6908"/>
                </a:lnTo>
                <a:lnTo>
                  <a:pt x="2052" y="7023"/>
                </a:lnTo>
                <a:lnTo>
                  <a:pt x="2060" y="7083"/>
                </a:lnTo>
                <a:lnTo>
                  <a:pt x="2067" y="7146"/>
                </a:lnTo>
                <a:lnTo>
                  <a:pt x="2073" y="7206"/>
                </a:lnTo>
                <a:lnTo>
                  <a:pt x="2078" y="7257"/>
                </a:lnTo>
                <a:lnTo>
                  <a:pt x="2079" y="7302"/>
                </a:lnTo>
                <a:lnTo>
                  <a:pt x="2079" y="7339"/>
                </a:lnTo>
                <a:lnTo>
                  <a:pt x="2077" y="7369"/>
                </a:lnTo>
                <a:lnTo>
                  <a:pt x="2075" y="7381"/>
                </a:lnTo>
                <a:lnTo>
                  <a:pt x="2073" y="7391"/>
                </a:lnTo>
                <a:lnTo>
                  <a:pt x="2071" y="7399"/>
                </a:lnTo>
                <a:lnTo>
                  <a:pt x="2068" y="7406"/>
                </a:lnTo>
                <a:lnTo>
                  <a:pt x="2065" y="7410"/>
                </a:lnTo>
                <a:lnTo>
                  <a:pt x="2061" y="7413"/>
                </a:lnTo>
                <a:lnTo>
                  <a:pt x="2056" y="7413"/>
                </a:lnTo>
                <a:lnTo>
                  <a:pt x="2051" y="7413"/>
                </a:lnTo>
                <a:lnTo>
                  <a:pt x="2046" y="7410"/>
                </a:lnTo>
                <a:lnTo>
                  <a:pt x="2042" y="7405"/>
                </a:lnTo>
                <a:lnTo>
                  <a:pt x="2036" y="7399"/>
                </a:lnTo>
                <a:lnTo>
                  <a:pt x="2030" y="7391"/>
                </a:lnTo>
                <a:lnTo>
                  <a:pt x="2018" y="7368"/>
                </a:lnTo>
                <a:lnTo>
                  <a:pt x="2003" y="7338"/>
                </a:lnTo>
                <a:lnTo>
                  <a:pt x="1988" y="7299"/>
                </a:lnTo>
                <a:lnTo>
                  <a:pt x="1972" y="7255"/>
                </a:lnTo>
                <a:lnTo>
                  <a:pt x="1955" y="7202"/>
                </a:lnTo>
                <a:lnTo>
                  <a:pt x="1938" y="7147"/>
                </a:lnTo>
                <a:lnTo>
                  <a:pt x="1925" y="7095"/>
                </a:lnTo>
                <a:lnTo>
                  <a:pt x="1914" y="7045"/>
                </a:lnTo>
                <a:lnTo>
                  <a:pt x="1905" y="6997"/>
                </a:lnTo>
                <a:lnTo>
                  <a:pt x="1898" y="6948"/>
                </a:lnTo>
                <a:lnTo>
                  <a:pt x="1890" y="6902"/>
                </a:lnTo>
                <a:lnTo>
                  <a:pt x="1879" y="6809"/>
                </a:lnTo>
                <a:lnTo>
                  <a:pt x="1869" y="6714"/>
                </a:lnTo>
                <a:lnTo>
                  <a:pt x="1861" y="6664"/>
                </a:lnTo>
                <a:lnTo>
                  <a:pt x="1854" y="6612"/>
                </a:lnTo>
                <a:lnTo>
                  <a:pt x="1845" y="6558"/>
                </a:lnTo>
                <a:lnTo>
                  <a:pt x="1834" y="6500"/>
                </a:lnTo>
                <a:lnTo>
                  <a:pt x="1821" y="6440"/>
                </a:lnTo>
                <a:lnTo>
                  <a:pt x="1805" y="6375"/>
                </a:lnTo>
                <a:lnTo>
                  <a:pt x="1551" y="5802"/>
                </a:lnTo>
                <a:lnTo>
                  <a:pt x="1574" y="5885"/>
                </a:lnTo>
                <a:lnTo>
                  <a:pt x="1606" y="5997"/>
                </a:lnTo>
                <a:lnTo>
                  <a:pt x="1637" y="6112"/>
                </a:lnTo>
                <a:lnTo>
                  <a:pt x="1667" y="6230"/>
                </a:lnTo>
                <a:lnTo>
                  <a:pt x="1696" y="6344"/>
                </a:lnTo>
                <a:lnTo>
                  <a:pt x="1721" y="6452"/>
                </a:lnTo>
                <a:lnTo>
                  <a:pt x="1743" y="6548"/>
                </a:lnTo>
                <a:lnTo>
                  <a:pt x="1751" y="6592"/>
                </a:lnTo>
                <a:lnTo>
                  <a:pt x="1758" y="6631"/>
                </a:lnTo>
                <a:lnTo>
                  <a:pt x="1763" y="6665"/>
                </a:lnTo>
                <a:lnTo>
                  <a:pt x="1767" y="6695"/>
                </a:lnTo>
                <a:lnTo>
                  <a:pt x="1771" y="6733"/>
                </a:lnTo>
                <a:lnTo>
                  <a:pt x="1777" y="6779"/>
                </a:lnTo>
                <a:lnTo>
                  <a:pt x="1793" y="6885"/>
                </a:lnTo>
                <a:lnTo>
                  <a:pt x="1812" y="7004"/>
                </a:lnTo>
                <a:lnTo>
                  <a:pt x="1833" y="7129"/>
                </a:lnTo>
                <a:lnTo>
                  <a:pt x="1872" y="7363"/>
                </a:lnTo>
                <a:lnTo>
                  <a:pt x="1888" y="7456"/>
                </a:lnTo>
                <a:lnTo>
                  <a:pt x="1899" y="7520"/>
                </a:lnTo>
                <a:lnTo>
                  <a:pt x="1918" y="7647"/>
                </a:lnTo>
                <a:lnTo>
                  <a:pt x="1943" y="7796"/>
                </a:lnTo>
                <a:lnTo>
                  <a:pt x="1973" y="7972"/>
                </a:lnTo>
                <a:lnTo>
                  <a:pt x="1805" y="7520"/>
                </a:lnTo>
                <a:lnTo>
                  <a:pt x="1812" y="7566"/>
                </a:lnTo>
                <a:lnTo>
                  <a:pt x="1834" y="7683"/>
                </a:lnTo>
                <a:lnTo>
                  <a:pt x="1848" y="7758"/>
                </a:lnTo>
                <a:lnTo>
                  <a:pt x="1866" y="7841"/>
                </a:lnTo>
                <a:lnTo>
                  <a:pt x="1885" y="7925"/>
                </a:lnTo>
                <a:lnTo>
                  <a:pt x="1907" y="8009"/>
                </a:lnTo>
                <a:lnTo>
                  <a:pt x="1922" y="8057"/>
                </a:lnTo>
                <a:lnTo>
                  <a:pt x="1936" y="8103"/>
                </a:lnTo>
                <a:lnTo>
                  <a:pt x="1983" y="8246"/>
                </a:lnTo>
                <a:lnTo>
                  <a:pt x="2012" y="8339"/>
                </a:lnTo>
                <a:lnTo>
                  <a:pt x="2026" y="8389"/>
                </a:lnTo>
                <a:lnTo>
                  <a:pt x="2030" y="8405"/>
                </a:lnTo>
                <a:lnTo>
                  <a:pt x="4228" y="8405"/>
                </a:lnTo>
                <a:lnTo>
                  <a:pt x="4233" y="8393"/>
                </a:lnTo>
                <a:lnTo>
                  <a:pt x="4246" y="8358"/>
                </a:lnTo>
                <a:lnTo>
                  <a:pt x="4264" y="8304"/>
                </a:lnTo>
                <a:lnTo>
                  <a:pt x="4275" y="8270"/>
                </a:lnTo>
                <a:lnTo>
                  <a:pt x="4287" y="8233"/>
                </a:lnTo>
                <a:lnTo>
                  <a:pt x="4298" y="8191"/>
                </a:lnTo>
                <a:lnTo>
                  <a:pt x="4310" y="8146"/>
                </a:lnTo>
                <a:lnTo>
                  <a:pt x="4321" y="8098"/>
                </a:lnTo>
                <a:lnTo>
                  <a:pt x="4332" y="8048"/>
                </a:lnTo>
                <a:lnTo>
                  <a:pt x="4341" y="7994"/>
                </a:lnTo>
                <a:lnTo>
                  <a:pt x="4348" y="7939"/>
                </a:lnTo>
                <a:lnTo>
                  <a:pt x="4356" y="7881"/>
                </a:lnTo>
                <a:lnTo>
                  <a:pt x="4360" y="7822"/>
                </a:lnTo>
                <a:lnTo>
                  <a:pt x="4364" y="7763"/>
                </a:lnTo>
                <a:lnTo>
                  <a:pt x="4368" y="7709"/>
                </a:lnTo>
                <a:lnTo>
                  <a:pt x="4372" y="7657"/>
                </a:lnTo>
                <a:lnTo>
                  <a:pt x="4378" y="7607"/>
                </a:lnTo>
                <a:lnTo>
                  <a:pt x="4385" y="7559"/>
                </a:lnTo>
                <a:lnTo>
                  <a:pt x="4391" y="7512"/>
                </a:lnTo>
                <a:lnTo>
                  <a:pt x="4399" y="7465"/>
                </a:lnTo>
                <a:lnTo>
                  <a:pt x="4407" y="7418"/>
                </a:lnTo>
                <a:lnTo>
                  <a:pt x="4427" y="7320"/>
                </a:lnTo>
                <a:lnTo>
                  <a:pt x="4449" y="7214"/>
                </a:lnTo>
                <a:lnTo>
                  <a:pt x="4477" y="7095"/>
                </a:lnTo>
                <a:lnTo>
                  <a:pt x="4511" y="6957"/>
                </a:lnTo>
                <a:lnTo>
                  <a:pt x="4524" y="6903"/>
                </a:lnTo>
                <a:lnTo>
                  <a:pt x="4538" y="6849"/>
                </a:lnTo>
                <a:lnTo>
                  <a:pt x="4554" y="6796"/>
                </a:lnTo>
                <a:lnTo>
                  <a:pt x="4570" y="6743"/>
                </a:lnTo>
                <a:lnTo>
                  <a:pt x="4588" y="6690"/>
                </a:lnTo>
                <a:lnTo>
                  <a:pt x="4606" y="6638"/>
                </a:lnTo>
                <a:lnTo>
                  <a:pt x="4625" y="6587"/>
                </a:lnTo>
                <a:lnTo>
                  <a:pt x="4644" y="6536"/>
                </a:lnTo>
                <a:lnTo>
                  <a:pt x="4664" y="6485"/>
                </a:lnTo>
                <a:lnTo>
                  <a:pt x="4686" y="6435"/>
                </a:lnTo>
                <a:lnTo>
                  <a:pt x="4709" y="6385"/>
                </a:lnTo>
                <a:lnTo>
                  <a:pt x="4732" y="6336"/>
                </a:lnTo>
                <a:lnTo>
                  <a:pt x="4755" y="6286"/>
                </a:lnTo>
                <a:lnTo>
                  <a:pt x="4780" y="6238"/>
                </a:lnTo>
                <a:lnTo>
                  <a:pt x="4804" y="6189"/>
                </a:lnTo>
                <a:lnTo>
                  <a:pt x="4830" y="6141"/>
                </a:lnTo>
                <a:lnTo>
                  <a:pt x="4883" y="6046"/>
                </a:lnTo>
                <a:lnTo>
                  <a:pt x="4938" y="5952"/>
                </a:lnTo>
                <a:lnTo>
                  <a:pt x="4996" y="5859"/>
                </a:lnTo>
                <a:lnTo>
                  <a:pt x="5055" y="5767"/>
                </a:lnTo>
                <a:lnTo>
                  <a:pt x="5116" y="5676"/>
                </a:lnTo>
                <a:lnTo>
                  <a:pt x="5179" y="5586"/>
                </a:lnTo>
                <a:lnTo>
                  <a:pt x="5244" y="5497"/>
                </a:lnTo>
                <a:lnTo>
                  <a:pt x="5308" y="5408"/>
                </a:lnTo>
                <a:lnTo>
                  <a:pt x="5375" y="5319"/>
                </a:lnTo>
                <a:lnTo>
                  <a:pt x="5441" y="5231"/>
                </a:lnTo>
                <a:lnTo>
                  <a:pt x="5576" y="5056"/>
                </a:lnTo>
                <a:lnTo>
                  <a:pt x="5712" y="4882"/>
                </a:lnTo>
                <a:lnTo>
                  <a:pt x="5848" y="4708"/>
                </a:lnTo>
                <a:lnTo>
                  <a:pt x="5915" y="4620"/>
                </a:lnTo>
                <a:lnTo>
                  <a:pt x="5981" y="4532"/>
                </a:lnTo>
                <a:lnTo>
                  <a:pt x="6046" y="4443"/>
                </a:lnTo>
                <a:lnTo>
                  <a:pt x="6110" y="4354"/>
                </a:lnTo>
                <a:lnTo>
                  <a:pt x="6173" y="4265"/>
                </a:lnTo>
                <a:lnTo>
                  <a:pt x="6234" y="4175"/>
                </a:lnTo>
                <a:lnTo>
                  <a:pt x="6294" y="4084"/>
                </a:lnTo>
                <a:lnTo>
                  <a:pt x="6351" y="3991"/>
                </a:lnTo>
                <a:lnTo>
                  <a:pt x="6328" y="4028"/>
                </a:lnTo>
                <a:lnTo>
                  <a:pt x="6306" y="4062"/>
                </a:lnTo>
                <a:lnTo>
                  <a:pt x="6282" y="4097"/>
                </a:lnTo>
                <a:lnTo>
                  <a:pt x="6258" y="4132"/>
                </a:lnTo>
                <a:lnTo>
                  <a:pt x="6232" y="4166"/>
                </a:lnTo>
                <a:lnTo>
                  <a:pt x="6206" y="4198"/>
                </a:lnTo>
                <a:lnTo>
                  <a:pt x="6153" y="4263"/>
                </a:lnTo>
                <a:lnTo>
                  <a:pt x="6099" y="4327"/>
                </a:lnTo>
                <a:lnTo>
                  <a:pt x="6043" y="4389"/>
                </a:lnTo>
                <a:lnTo>
                  <a:pt x="5985" y="4450"/>
                </a:lnTo>
                <a:lnTo>
                  <a:pt x="5927" y="4511"/>
                </a:lnTo>
                <a:lnTo>
                  <a:pt x="5808" y="4631"/>
                </a:lnTo>
                <a:lnTo>
                  <a:pt x="5689" y="4750"/>
                </a:lnTo>
                <a:lnTo>
                  <a:pt x="5630" y="4810"/>
                </a:lnTo>
                <a:lnTo>
                  <a:pt x="5573" y="4871"/>
                </a:lnTo>
                <a:lnTo>
                  <a:pt x="5515" y="4932"/>
                </a:lnTo>
                <a:lnTo>
                  <a:pt x="5460" y="4995"/>
                </a:lnTo>
                <a:lnTo>
                  <a:pt x="5402" y="5063"/>
                </a:lnTo>
                <a:lnTo>
                  <a:pt x="5348" y="5133"/>
                </a:lnTo>
                <a:lnTo>
                  <a:pt x="5295" y="5204"/>
                </a:lnTo>
                <a:lnTo>
                  <a:pt x="5244" y="5276"/>
                </a:lnTo>
                <a:lnTo>
                  <a:pt x="5194" y="5349"/>
                </a:lnTo>
                <a:lnTo>
                  <a:pt x="5147" y="5424"/>
                </a:lnTo>
                <a:lnTo>
                  <a:pt x="5101" y="5499"/>
                </a:lnTo>
                <a:lnTo>
                  <a:pt x="5056" y="5575"/>
                </a:lnTo>
                <a:lnTo>
                  <a:pt x="5013" y="5652"/>
                </a:lnTo>
                <a:lnTo>
                  <a:pt x="4971" y="5730"/>
                </a:lnTo>
                <a:lnTo>
                  <a:pt x="4930" y="5808"/>
                </a:lnTo>
                <a:lnTo>
                  <a:pt x="4890" y="5888"/>
                </a:lnTo>
                <a:lnTo>
                  <a:pt x="4851" y="5967"/>
                </a:lnTo>
                <a:lnTo>
                  <a:pt x="4812" y="6046"/>
                </a:lnTo>
                <a:lnTo>
                  <a:pt x="4735" y="6206"/>
                </a:lnTo>
                <a:lnTo>
                  <a:pt x="4679" y="6324"/>
                </a:lnTo>
                <a:lnTo>
                  <a:pt x="4624" y="6439"/>
                </a:lnTo>
                <a:lnTo>
                  <a:pt x="4570" y="6551"/>
                </a:lnTo>
                <a:lnTo>
                  <a:pt x="4517" y="6659"/>
                </a:lnTo>
                <a:lnTo>
                  <a:pt x="4467" y="6766"/>
                </a:lnTo>
                <a:lnTo>
                  <a:pt x="4422" y="6869"/>
                </a:lnTo>
                <a:lnTo>
                  <a:pt x="4399" y="6920"/>
                </a:lnTo>
                <a:lnTo>
                  <a:pt x="4378" y="6970"/>
                </a:lnTo>
                <a:lnTo>
                  <a:pt x="4359" y="7021"/>
                </a:lnTo>
                <a:lnTo>
                  <a:pt x="4341" y="7070"/>
                </a:lnTo>
                <a:lnTo>
                  <a:pt x="4323" y="7117"/>
                </a:lnTo>
                <a:lnTo>
                  <a:pt x="4306" y="7156"/>
                </a:lnTo>
                <a:lnTo>
                  <a:pt x="4291" y="7190"/>
                </a:lnTo>
                <a:lnTo>
                  <a:pt x="4275" y="7218"/>
                </a:lnTo>
                <a:lnTo>
                  <a:pt x="4261" y="7239"/>
                </a:lnTo>
                <a:lnTo>
                  <a:pt x="4255" y="7248"/>
                </a:lnTo>
                <a:lnTo>
                  <a:pt x="4249" y="7255"/>
                </a:lnTo>
                <a:lnTo>
                  <a:pt x="4243" y="7260"/>
                </a:lnTo>
                <a:lnTo>
                  <a:pt x="4237" y="7263"/>
                </a:lnTo>
                <a:lnTo>
                  <a:pt x="4231" y="7264"/>
                </a:lnTo>
                <a:lnTo>
                  <a:pt x="4226" y="7266"/>
                </a:lnTo>
                <a:lnTo>
                  <a:pt x="4221" y="7264"/>
                </a:lnTo>
                <a:lnTo>
                  <a:pt x="4218" y="7261"/>
                </a:lnTo>
                <a:lnTo>
                  <a:pt x="4213" y="7257"/>
                </a:lnTo>
                <a:lnTo>
                  <a:pt x="4210" y="7251"/>
                </a:lnTo>
                <a:lnTo>
                  <a:pt x="4207" y="7243"/>
                </a:lnTo>
                <a:lnTo>
                  <a:pt x="4204" y="7234"/>
                </a:lnTo>
                <a:lnTo>
                  <a:pt x="4202" y="7222"/>
                </a:lnTo>
                <a:lnTo>
                  <a:pt x="4201" y="7210"/>
                </a:lnTo>
                <a:lnTo>
                  <a:pt x="4199" y="7180"/>
                </a:lnTo>
                <a:lnTo>
                  <a:pt x="4201" y="7144"/>
                </a:lnTo>
                <a:lnTo>
                  <a:pt x="4203" y="7101"/>
                </a:lnTo>
                <a:lnTo>
                  <a:pt x="4209" y="7052"/>
                </a:lnTo>
                <a:lnTo>
                  <a:pt x="4216" y="7001"/>
                </a:lnTo>
                <a:lnTo>
                  <a:pt x="4225" y="6956"/>
                </a:lnTo>
                <a:lnTo>
                  <a:pt x="4233" y="6915"/>
                </a:lnTo>
                <a:lnTo>
                  <a:pt x="4243" y="6875"/>
                </a:lnTo>
                <a:lnTo>
                  <a:pt x="4252" y="6838"/>
                </a:lnTo>
                <a:lnTo>
                  <a:pt x="4263" y="6802"/>
                </a:lnTo>
                <a:lnTo>
                  <a:pt x="4276" y="6765"/>
                </a:lnTo>
                <a:lnTo>
                  <a:pt x="4290" y="6727"/>
                </a:lnTo>
                <a:lnTo>
                  <a:pt x="4357" y="6544"/>
                </a:lnTo>
                <a:lnTo>
                  <a:pt x="4401" y="6420"/>
                </a:lnTo>
                <a:lnTo>
                  <a:pt x="4427" y="6345"/>
                </a:lnTo>
                <a:lnTo>
                  <a:pt x="4454" y="6262"/>
                </a:lnTo>
                <a:close/>
                <a:moveTo>
                  <a:pt x="2537" y="6056"/>
                </a:moveTo>
                <a:lnTo>
                  <a:pt x="2537" y="6056"/>
                </a:lnTo>
                <a:lnTo>
                  <a:pt x="2540" y="6038"/>
                </a:lnTo>
                <a:lnTo>
                  <a:pt x="2543" y="6034"/>
                </a:lnTo>
                <a:lnTo>
                  <a:pt x="2544" y="6033"/>
                </a:lnTo>
                <a:lnTo>
                  <a:pt x="2544" y="6034"/>
                </a:lnTo>
                <a:lnTo>
                  <a:pt x="2546" y="6037"/>
                </a:lnTo>
                <a:lnTo>
                  <a:pt x="2547" y="6041"/>
                </a:lnTo>
                <a:lnTo>
                  <a:pt x="2551" y="6058"/>
                </a:lnTo>
                <a:lnTo>
                  <a:pt x="2555" y="6085"/>
                </a:lnTo>
                <a:lnTo>
                  <a:pt x="2557" y="6117"/>
                </a:lnTo>
                <a:lnTo>
                  <a:pt x="2563" y="6194"/>
                </a:lnTo>
                <a:lnTo>
                  <a:pt x="2568" y="6278"/>
                </a:lnTo>
                <a:lnTo>
                  <a:pt x="2572" y="6354"/>
                </a:lnTo>
                <a:lnTo>
                  <a:pt x="2575" y="6432"/>
                </a:lnTo>
                <a:lnTo>
                  <a:pt x="2537" y="6769"/>
                </a:lnTo>
                <a:lnTo>
                  <a:pt x="2523" y="6724"/>
                </a:lnTo>
                <a:lnTo>
                  <a:pt x="2509" y="6683"/>
                </a:lnTo>
                <a:lnTo>
                  <a:pt x="2497" y="6646"/>
                </a:lnTo>
                <a:lnTo>
                  <a:pt x="2485" y="6610"/>
                </a:lnTo>
                <a:lnTo>
                  <a:pt x="2475" y="6575"/>
                </a:lnTo>
                <a:lnTo>
                  <a:pt x="2472" y="6556"/>
                </a:lnTo>
                <a:lnTo>
                  <a:pt x="2468" y="6538"/>
                </a:lnTo>
                <a:lnTo>
                  <a:pt x="2466" y="6517"/>
                </a:lnTo>
                <a:lnTo>
                  <a:pt x="2463" y="6497"/>
                </a:lnTo>
                <a:lnTo>
                  <a:pt x="2462" y="6474"/>
                </a:lnTo>
                <a:lnTo>
                  <a:pt x="2462" y="6450"/>
                </a:lnTo>
                <a:lnTo>
                  <a:pt x="2462" y="6426"/>
                </a:lnTo>
                <a:lnTo>
                  <a:pt x="2465" y="6401"/>
                </a:lnTo>
                <a:lnTo>
                  <a:pt x="2467" y="6375"/>
                </a:lnTo>
                <a:lnTo>
                  <a:pt x="2471" y="6351"/>
                </a:lnTo>
                <a:lnTo>
                  <a:pt x="2481" y="6302"/>
                </a:lnTo>
                <a:lnTo>
                  <a:pt x="2492" y="6253"/>
                </a:lnTo>
                <a:lnTo>
                  <a:pt x="2517" y="6154"/>
                </a:lnTo>
                <a:lnTo>
                  <a:pt x="2528" y="6105"/>
                </a:lnTo>
                <a:lnTo>
                  <a:pt x="2533" y="6080"/>
                </a:lnTo>
                <a:lnTo>
                  <a:pt x="2537" y="6056"/>
                </a:lnTo>
                <a:close/>
                <a:moveTo>
                  <a:pt x="2688" y="7520"/>
                </a:moveTo>
                <a:lnTo>
                  <a:pt x="2688" y="7520"/>
                </a:lnTo>
                <a:lnTo>
                  <a:pt x="2683" y="7537"/>
                </a:lnTo>
                <a:lnTo>
                  <a:pt x="2677" y="7564"/>
                </a:lnTo>
                <a:lnTo>
                  <a:pt x="2662" y="7642"/>
                </a:lnTo>
                <a:lnTo>
                  <a:pt x="2644" y="7741"/>
                </a:lnTo>
                <a:lnTo>
                  <a:pt x="2624" y="7852"/>
                </a:lnTo>
                <a:lnTo>
                  <a:pt x="2590" y="8053"/>
                </a:lnTo>
                <a:lnTo>
                  <a:pt x="2575" y="8142"/>
                </a:lnTo>
                <a:lnTo>
                  <a:pt x="2556" y="7984"/>
                </a:lnTo>
                <a:lnTo>
                  <a:pt x="2543" y="7864"/>
                </a:lnTo>
                <a:lnTo>
                  <a:pt x="2539" y="7816"/>
                </a:lnTo>
                <a:lnTo>
                  <a:pt x="2537" y="7785"/>
                </a:lnTo>
                <a:lnTo>
                  <a:pt x="2538" y="7755"/>
                </a:lnTo>
                <a:lnTo>
                  <a:pt x="2540" y="7713"/>
                </a:lnTo>
                <a:lnTo>
                  <a:pt x="2549" y="7601"/>
                </a:lnTo>
                <a:lnTo>
                  <a:pt x="2555" y="7541"/>
                </a:lnTo>
                <a:lnTo>
                  <a:pt x="2561" y="7483"/>
                </a:lnTo>
                <a:lnTo>
                  <a:pt x="2568" y="7431"/>
                </a:lnTo>
                <a:lnTo>
                  <a:pt x="2575" y="7389"/>
                </a:lnTo>
                <a:lnTo>
                  <a:pt x="2584" y="7351"/>
                </a:lnTo>
                <a:lnTo>
                  <a:pt x="2594" y="7305"/>
                </a:lnTo>
                <a:lnTo>
                  <a:pt x="2620" y="7214"/>
                </a:lnTo>
                <a:lnTo>
                  <a:pt x="2641" y="7138"/>
                </a:lnTo>
                <a:lnTo>
                  <a:pt x="2650" y="7108"/>
                </a:lnTo>
                <a:lnTo>
                  <a:pt x="2658" y="7165"/>
                </a:lnTo>
                <a:lnTo>
                  <a:pt x="2666" y="7224"/>
                </a:lnTo>
                <a:lnTo>
                  <a:pt x="2676" y="7293"/>
                </a:lnTo>
                <a:lnTo>
                  <a:pt x="2684" y="7365"/>
                </a:lnTo>
                <a:lnTo>
                  <a:pt x="2689" y="7433"/>
                </a:lnTo>
                <a:lnTo>
                  <a:pt x="2692" y="7462"/>
                </a:lnTo>
                <a:lnTo>
                  <a:pt x="2692" y="7487"/>
                </a:lnTo>
                <a:lnTo>
                  <a:pt x="2690" y="7507"/>
                </a:lnTo>
                <a:lnTo>
                  <a:pt x="2689" y="7514"/>
                </a:lnTo>
                <a:lnTo>
                  <a:pt x="2688" y="7520"/>
                </a:lnTo>
                <a:close/>
                <a:moveTo>
                  <a:pt x="2894" y="5886"/>
                </a:moveTo>
                <a:lnTo>
                  <a:pt x="2894" y="5886"/>
                </a:lnTo>
                <a:lnTo>
                  <a:pt x="2880" y="5823"/>
                </a:lnTo>
                <a:lnTo>
                  <a:pt x="2866" y="5755"/>
                </a:lnTo>
                <a:lnTo>
                  <a:pt x="2851" y="5675"/>
                </a:lnTo>
                <a:lnTo>
                  <a:pt x="2845" y="5632"/>
                </a:lnTo>
                <a:lnTo>
                  <a:pt x="2839" y="5590"/>
                </a:lnTo>
                <a:lnTo>
                  <a:pt x="2835" y="5546"/>
                </a:lnTo>
                <a:lnTo>
                  <a:pt x="2831" y="5505"/>
                </a:lnTo>
                <a:lnTo>
                  <a:pt x="2829" y="5468"/>
                </a:lnTo>
                <a:lnTo>
                  <a:pt x="2830" y="5433"/>
                </a:lnTo>
                <a:lnTo>
                  <a:pt x="2831" y="5418"/>
                </a:lnTo>
                <a:lnTo>
                  <a:pt x="2832" y="5403"/>
                </a:lnTo>
                <a:lnTo>
                  <a:pt x="2835" y="5390"/>
                </a:lnTo>
                <a:lnTo>
                  <a:pt x="2838" y="5379"/>
                </a:lnTo>
                <a:lnTo>
                  <a:pt x="2856" y="5331"/>
                </a:lnTo>
                <a:lnTo>
                  <a:pt x="2880" y="5270"/>
                </a:lnTo>
                <a:lnTo>
                  <a:pt x="2908" y="5199"/>
                </a:lnTo>
                <a:lnTo>
                  <a:pt x="2922" y="5162"/>
                </a:lnTo>
                <a:lnTo>
                  <a:pt x="2937" y="5122"/>
                </a:lnTo>
                <a:lnTo>
                  <a:pt x="2951" y="5080"/>
                </a:lnTo>
                <a:lnTo>
                  <a:pt x="2964" y="5036"/>
                </a:lnTo>
                <a:lnTo>
                  <a:pt x="2975" y="4992"/>
                </a:lnTo>
                <a:lnTo>
                  <a:pt x="2985" y="4950"/>
                </a:lnTo>
                <a:lnTo>
                  <a:pt x="2991" y="4908"/>
                </a:lnTo>
                <a:lnTo>
                  <a:pt x="2993" y="4888"/>
                </a:lnTo>
                <a:lnTo>
                  <a:pt x="2994" y="4869"/>
                </a:lnTo>
                <a:lnTo>
                  <a:pt x="2994" y="4849"/>
                </a:lnTo>
                <a:lnTo>
                  <a:pt x="2993" y="4831"/>
                </a:lnTo>
                <a:lnTo>
                  <a:pt x="2991" y="4813"/>
                </a:lnTo>
                <a:lnTo>
                  <a:pt x="2988" y="4797"/>
                </a:lnTo>
                <a:lnTo>
                  <a:pt x="2981" y="4762"/>
                </a:lnTo>
                <a:lnTo>
                  <a:pt x="2975" y="4723"/>
                </a:lnTo>
                <a:lnTo>
                  <a:pt x="2970" y="4680"/>
                </a:lnTo>
                <a:lnTo>
                  <a:pt x="2967" y="4634"/>
                </a:lnTo>
                <a:lnTo>
                  <a:pt x="2963" y="4585"/>
                </a:lnTo>
                <a:lnTo>
                  <a:pt x="2961" y="4535"/>
                </a:lnTo>
                <a:lnTo>
                  <a:pt x="2958" y="4483"/>
                </a:lnTo>
                <a:lnTo>
                  <a:pt x="2957" y="4430"/>
                </a:lnTo>
                <a:lnTo>
                  <a:pt x="2957" y="4326"/>
                </a:lnTo>
                <a:lnTo>
                  <a:pt x="2960" y="4226"/>
                </a:lnTo>
                <a:lnTo>
                  <a:pt x="2963" y="4137"/>
                </a:lnTo>
                <a:lnTo>
                  <a:pt x="2966" y="4097"/>
                </a:lnTo>
                <a:lnTo>
                  <a:pt x="2969" y="4064"/>
                </a:lnTo>
                <a:lnTo>
                  <a:pt x="3063" y="3218"/>
                </a:lnTo>
                <a:lnTo>
                  <a:pt x="3065" y="3204"/>
                </a:lnTo>
                <a:lnTo>
                  <a:pt x="3067" y="3197"/>
                </a:lnTo>
                <a:lnTo>
                  <a:pt x="3068" y="3196"/>
                </a:lnTo>
                <a:lnTo>
                  <a:pt x="3070" y="3200"/>
                </a:lnTo>
                <a:lnTo>
                  <a:pt x="3073" y="3219"/>
                </a:lnTo>
                <a:lnTo>
                  <a:pt x="3074" y="3255"/>
                </a:lnTo>
                <a:lnTo>
                  <a:pt x="3077" y="3363"/>
                </a:lnTo>
                <a:lnTo>
                  <a:pt x="3080" y="3502"/>
                </a:lnTo>
                <a:lnTo>
                  <a:pt x="3082" y="3781"/>
                </a:lnTo>
                <a:lnTo>
                  <a:pt x="3082" y="3913"/>
                </a:lnTo>
                <a:lnTo>
                  <a:pt x="3076" y="3983"/>
                </a:lnTo>
                <a:lnTo>
                  <a:pt x="3063" y="4150"/>
                </a:lnTo>
                <a:lnTo>
                  <a:pt x="3057" y="4250"/>
                </a:lnTo>
                <a:lnTo>
                  <a:pt x="3051" y="4350"/>
                </a:lnTo>
                <a:lnTo>
                  <a:pt x="3046" y="4440"/>
                </a:lnTo>
                <a:lnTo>
                  <a:pt x="3045" y="4514"/>
                </a:lnTo>
                <a:lnTo>
                  <a:pt x="3044" y="4553"/>
                </a:lnTo>
                <a:lnTo>
                  <a:pt x="3039" y="4604"/>
                </a:lnTo>
                <a:lnTo>
                  <a:pt x="3033" y="4667"/>
                </a:lnTo>
                <a:lnTo>
                  <a:pt x="3024" y="4739"/>
                </a:lnTo>
                <a:lnTo>
                  <a:pt x="3003" y="4897"/>
                </a:lnTo>
                <a:lnTo>
                  <a:pt x="2979" y="5067"/>
                </a:lnTo>
                <a:lnTo>
                  <a:pt x="2955" y="5227"/>
                </a:lnTo>
                <a:lnTo>
                  <a:pt x="2933" y="5362"/>
                </a:lnTo>
                <a:lnTo>
                  <a:pt x="2913" y="5492"/>
                </a:lnTo>
                <a:lnTo>
                  <a:pt x="2894" y="5886"/>
                </a:lnTo>
                <a:close/>
                <a:moveTo>
                  <a:pt x="3252" y="8085"/>
                </a:moveTo>
                <a:lnTo>
                  <a:pt x="3252" y="8085"/>
                </a:lnTo>
                <a:lnTo>
                  <a:pt x="3246" y="8074"/>
                </a:lnTo>
                <a:lnTo>
                  <a:pt x="3241" y="8062"/>
                </a:lnTo>
                <a:lnTo>
                  <a:pt x="3237" y="8050"/>
                </a:lnTo>
                <a:lnTo>
                  <a:pt x="3235" y="8038"/>
                </a:lnTo>
                <a:lnTo>
                  <a:pt x="3234" y="8025"/>
                </a:lnTo>
                <a:lnTo>
                  <a:pt x="3234" y="8011"/>
                </a:lnTo>
                <a:lnTo>
                  <a:pt x="3235" y="7979"/>
                </a:lnTo>
                <a:lnTo>
                  <a:pt x="3237" y="7943"/>
                </a:lnTo>
                <a:lnTo>
                  <a:pt x="3238" y="7902"/>
                </a:lnTo>
                <a:lnTo>
                  <a:pt x="3238" y="7880"/>
                </a:lnTo>
                <a:lnTo>
                  <a:pt x="3237" y="7856"/>
                </a:lnTo>
                <a:lnTo>
                  <a:pt x="3235" y="7830"/>
                </a:lnTo>
                <a:lnTo>
                  <a:pt x="3232" y="7803"/>
                </a:lnTo>
                <a:lnTo>
                  <a:pt x="3219" y="7693"/>
                </a:lnTo>
                <a:lnTo>
                  <a:pt x="3214" y="7643"/>
                </a:lnTo>
                <a:lnTo>
                  <a:pt x="3212" y="7594"/>
                </a:lnTo>
                <a:lnTo>
                  <a:pt x="3211" y="7571"/>
                </a:lnTo>
                <a:lnTo>
                  <a:pt x="3211" y="7548"/>
                </a:lnTo>
                <a:lnTo>
                  <a:pt x="3212" y="7525"/>
                </a:lnTo>
                <a:lnTo>
                  <a:pt x="3214" y="7505"/>
                </a:lnTo>
                <a:lnTo>
                  <a:pt x="3217" y="7484"/>
                </a:lnTo>
                <a:lnTo>
                  <a:pt x="3220" y="7464"/>
                </a:lnTo>
                <a:lnTo>
                  <a:pt x="3226" y="7446"/>
                </a:lnTo>
                <a:lnTo>
                  <a:pt x="3232" y="7428"/>
                </a:lnTo>
                <a:lnTo>
                  <a:pt x="3236" y="7419"/>
                </a:lnTo>
                <a:lnTo>
                  <a:pt x="3240" y="7415"/>
                </a:lnTo>
                <a:lnTo>
                  <a:pt x="3243" y="7411"/>
                </a:lnTo>
                <a:lnTo>
                  <a:pt x="3247" y="7410"/>
                </a:lnTo>
                <a:lnTo>
                  <a:pt x="3250" y="7410"/>
                </a:lnTo>
                <a:lnTo>
                  <a:pt x="3253" y="7411"/>
                </a:lnTo>
                <a:lnTo>
                  <a:pt x="3256" y="7415"/>
                </a:lnTo>
                <a:lnTo>
                  <a:pt x="3260" y="7419"/>
                </a:lnTo>
                <a:lnTo>
                  <a:pt x="3266" y="7434"/>
                </a:lnTo>
                <a:lnTo>
                  <a:pt x="3273" y="7452"/>
                </a:lnTo>
                <a:lnTo>
                  <a:pt x="3278" y="7472"/>
                </a:lnTo>
                <a:lnTo>
                  <a:pt x="3284" y="7495"/>
                </a:lnTo>
                <a:lnTo>
                  <a:pt x="3294" y="7543"/>
                </a:lnTo>
                <a:lnTo>
                  <a:pt x="3301" y="7589"/>
                </a:lnTo>
                <a:lnTo>
                  <a:pt x="3308" y="7633"/>
                </a:lnTo>
                <a:lnTo>
                  <a:pt x="3252" y="8085"/>
                </a:lnTo>
                <a:close/>
                <a:moveTo>
                  <a:pt x="3232" y="5773"/>
                </a:moveTo>
                <a:lnTo>
                  <a:pt x="3232" y="5773"/>
                </a:lnTo>
                <a:lnTo>
                  <a:pt x="3230" y="5796"/>
                </a:lnTo>
                <a:lnTo>
                  <a:pt x="3221" y="5842"/>
                </a:lnTo>
                <a:lnTo>
                  <a:pt x="3191" y="5985"/>
                </a:lnTo>
                <a:lnTo>
                  <a:pt x="3149" y="6178"/>
                </a:lnTo>
                <a:lnTo>
                  <a:pt x="3101" y="6396"/>
                </a:lnTo>
                <a:lnTo>
                  <a:pt x="3010" y="6796"/>
                </a:lnTo>
                <a:lnTo>
                  <a:pt x="2969" y="6976"/>
                </a:lnTo>
                <a:lnTo>
                  <a:pt x="2970" y="6951"/>
                </a:lnTo>
                <a:lnTo>
                  <a:pt x="2972" y="6923"/>
                </a:lnTo>
                <a:lnTo>
                  <a:pt x="2975" y="6863"/>
                </a:lnTo>
                <a:lnTo>
                  <a:pt x="2982" y="6798"/>
                </a:lnTo>
                <a:lnTo>
                  <a:pt x="2991" y="6732"/>
                </a:lnTo>
                <a:lnTo>
                  <a:pt x="3009" y="6601"/>
                </a:lnTo>
                <a:lnTo>
                  <a:pt x="3026" y="6487"/>
                </a:lnTo>
                <a:lnTo>
                  <a:pt x="3034" y="6432"/>
                </a:lnTo>
                <a:lnTo>
                  <a:pt x="3046" y="6366"/>
                </a:lnTo>
                <a:lnTo>
                  <a:pt x="3073" y="6218"/>
                </a:lnTo>
                <a:lnTo>
                  <a:pt x="3100" y="6073"/>
                </a:lnTo>
                <a:lnTo>
                  <a:pt x="3119" y="5962"/>
                </a:lnTo>
                <a:lnTo>
                  <a:pt x="3124" y="5938"/>
                </a:lnTo>
                <a:lnTo>
                  <a:pt x="3131" y="5910"/>
                </a:lnTo>
                <a:lnTo>
                  <a:pt x="3151" y="5844"/>
                </a:lnTo>
                <a:lnTo>
                  <a:pt x="3175" y="5766"/>
                </a:lnTo>
                <a:lnTo>
                  <a:pt x="3200" y="5682"/>
                </a:lnTo>
                <a:lnTo>
                  <a:pt x="3212" y="5639"/>
                </a:lnTo>
                <a:lnTo>
                  <a:pt x="3223" y="5596"/>
                </a:lnTo>
                <a:lnTo>
                  <a:pt x="3232" y="5552"/>
                </a:lnTo>
                <a:lnTo>
                  <a:pt x="3241" y="5510"/>
                </a:lnTo>
                <a:lnTo>
                  <a:pt x="3248" y="5469"/>
                </a:lnTo>
                <a:lnTo>
                  <a:pt x="3252" y="5430"/>
                </a:lnTo>
                <a:lnTo>
                  <a:pt x="3253" y="5412"/>
                </a:lnTo>
                <a:lnTo>
                  <a:pt x="3253" y="5394"/>
                </a:lnTo>
                <a:lnTo>
                  <a:pt x="3253" y="5377"/>
                </a:lnTo>
                <a:lnTo>
                  <a:pt x="3252" y="5360"/>
                </a:lnTo>
                <a:lnTo>
                  <a:pt x="3248" y="5322"/>
                </a:lnTo>
                <a:lnTo>
                  <a:pt x="3246" y="5272"/>
                </a:lnTo>
                <a:lnTo>
                  <a:pt x="3244" y="5213"/>
                </a:lnTo>
                <a:lnTo>
                  <a:pt x="3243" y="5147"/>
                </a:lnTo>
                <a:lnTo>
                  <a:pt x="3243" y="5001"/>
                </a:lnTo>
                <a:lnTo>
                  <a:pt x="3244" y="4846"/>
                </a:lnTo>
                <a:lnTo>
                  <a:pt x="3247" y="4699"/>
                </a:lnTo>
                <a:lnTo>
                  <a:pt x="3249" y="4575"/>
                </a:lnTo>
                <a:lnTo>
                  <a:pt x="3252" y="4458"/>
                </a:lnTo>
                <a:lnTo>
                  <a:pt x="3272" y="4733"/>
                </a:lnTo>
                <a:lnTo>
                  <a:pt x="3291" y="4958"/>
                </a:lnTo>
                <a:lnTo>
                  <a:pt x="3300" y="5057"/>
                </a:lnTo>
                <a:lnTo>
                  <a:pt x="3308" y="5134"/>
                </a:lnTo>
                <a:lnTo>
                  <a:pt x="3309" y="5151"/>
                </a:lnTo>
                <a:lnTo>
                  <a:pt x="3310" y="5169"/>
                </a:lnTo>
                <a:lnTo>
                  <a:pt x="3309" y="5209"/>
                </a:lnTo>
                <a:lnTo>
                  <a:pt x="3308" y="5252"/>
                </a:lnTo>
                <a:lnTo>
                  <a:pt x="3303" y="5298"/>
                </a:lnTo>
                <a:lnTo>
                  <a:pt x="3298" y="5346"/>
                </a:lnTo>
                <a:lnTo>
                  <a:pt x="3292" y="5396"/>
                </a:lnTo>
                <a:lnTo>
                  <a:pt x="3277" y="5496"/>
                </a:lnTo>
                <a:lnTo>
                  <a:pt x="3261" y="5591"/>
                </a:lnTo>
                <a:lnTo>
                  <a:pt x="3247" y="5674"/>
                </a:lnTo>
                <a:lnTo>
                  <a:pt x="3236" y="5736"/>
                </a:lnTo>
                <a:lnTo>
                  <a:pt x="3234" y="5759"/>
                </a:lnTo>
                <a:lnTo>
                  <a:pt x="3232" y="5773"/>
                </a:lnTo>
                <a:close/>
                <a:moveTo>
                  <a:pt x="3439" y="6638"/>
                </a:moveTo>
                <a:lnTo>
                  <a:pt x="3439" y="6638"/>
                </a:lnTo>
                <a:lnTo>
                  <a:pt x="3440" y="6608"/>
                </a:lnTo>
                <a:lnTo>
                  <a:pt x="3445" y="6563"/>
                </a:lnTo>
                <a:lnTo>
                  <a:pt x="3456" y="6445"/>
                </a:lnTo>
                <a:lnTo>
                  <a:pt x="3461" y="6381"/>
                </a:lnTo>
                <a:lnTo>
                  <a:pt x="3463" y="6321"/>
                </a:lnTo>
                <a:lnTo>
                  <a:pt x="3463" y="6292"/>
                </a:lnTo>
                <a:lnTo>
                  <a:pt x="3463" y="6267"/>
                </a:lnTo>
                <a:lnTo>
                  <a:pt x="3461" y="6244"/>
                </a:lnTo>
                <a:lnTo>
                  <a:pt x="3458" y="6224"/>
                </a:lnTo>
                <a:lnTo>
                  <a:pt x="3457" y="6214"/>
                </a:lnTo>
                <a:lnTo>
                  <a:pt x="3456" y="6201"/>
                </a:lnTo>
                <a:lnTo>
                  <a:pt x="3455" y="6169"/>
                </a:lnTo>
                <a:lnTo>
                  <a:pt x="3455" y="6129"/>
                </a:lnTo>
                <a:lnTo>
                  <a:pt x="3456" y="6082"/>
                </a:lnTo>
                <a:lnTo>
                  <a:pt x="3462" y="5975"/>
                </a:lnTo>
                <a:lnTo>
                  <a:pt x="3469" y="5861"/>
                </a:lnTo>
                <a:lnTo>
                  <a:pt x="3479" y="5751"/>
                </a:lnTo>
                <a:lnTo>
                  <a:pt x="3487" y="5657"/>
                </a:lnTo>
                <a:lnTo>
                  <a:pt x="3495" y="5567"/>
                </a:lnTo>
                <a:lnTo>
                  <a:pt x="3507" y="5612"/>
                </a:lnTo>
                <a:lnTo>
                  <a:pt x="3518" y="5660"/>
                </a:lnTo>
                <a:lnTo>
                  <a:pt x="3530" y="5717"/>
                </a:lnTo>
                <a:lnTo>
                  <a:pt x="3542" y="5778"/>
                </a:lnTo>
                <a:lnTo>
                  <a:pt x="3547" y="5808"/>
                </a:lnTo>
                <a:lnTo>
                  <a:pt x="3551" y="5837"/>
                </a:lnTo>
                <a:lnTo>
                  <a:pt x="3553" y="5863"/>
                </a:lnTo>
                <a:lnTo>
                  <a:pt x="3554" y="5888"/>
                </a:lnTo>
                <a:lnTo>
                  <a:pt x="3554" y="5908"/>
                </a:lnTo>
                <a:lnTo>
                  <a:pt x="3552" y="5924"/>
                </a:lnTo>
                <a:lnTo>
                  <a:pt x="3547" y="5949"/>
                </a:lnTo>
                <a:lnTo>
                  <a:pt x="3542" y="5992"/>
                </a:lnTo>
                <a:lnTo>
                  <a:pt x="3529" y="6125"/>
                </a:lnTo>
                <a:lnTo>
                  <a:pt x="3513" y="6302"/>
                </a:lnTo>
                <a:lnTo>
                  <a:pt x="3498" y="6497"/>
                </a:lnTo>
                <a:lnTo>
                  <a:pt x="3470" y="6854"/>
                </a:lnTo>
                <a:lnTo>
                  <a:pt x="3458" y="7013"/>
                </a:lnTo>
                <a:lnTo>
                  <a:pt x="3449" y="6848"/>
                </a:lnTo>
                <a:lnTo>
                  <a:pt x="3441" y="6720"/>
                </a:lnTo>
                <a:lnTo>
                  <a:pt x="3440" y="6671"/>
                </a:lnTo>
                <a:lnTo>
                  <a:pt x="3439" y="6638"/>
                </a:lnTo>
                <a:close/>
                <a:moveTo>
                  <a:pt x="3589" y="8197"/>
                </a:moveTo>
                <a:lnTo>
                  <a:pt x="3589" y="8197"/>
                </a:lnTo>
                <a:lnTo>
                  <a:pt x="3586" y="8184"/>
                </a:lnTo>
                <a:lnTo>
                  <a:pt x="3582" y="8166"/>
                </a:lnTo>
                <a:lnTo>
                  <a:pt x="3576" y="8115"/>
                </a:lnTo>
                <a:lnTo>
                  <a:pt x="3569" y="8054"/>
                </a:lnTo>
                <a:lnTo>
                  <a:pt x="3564" y="7989"/>
                </a:lnTo>
                <a:lnTo>
                  <a:pt x="3556" y="7872"/>
                </a:lnTo>
                <a:lnTo>
                  <a:pt x="3552" y="7822"/>
                </a:lnTo>
                <a:lnTo>
                  <a:pt x="3646" y="7483"/>
                </a:lnTo>
                <a:lnTo>
                  <a:pt x="3589" y="8197"/>
                </a:lnTo>
                <a:close/>
                <a:moveTo>
                  <a:pt x="3946" y="4759"/>
                </a:moveTo>
                <a:lnTo>
                  <a:pt x="3946" y="4759"/>
                </a:lnTo>
                <a:lnTo>
                  <a:pt x="3951" y="4738"/>
                </a:lnTo>
                <a:lnTo>
                  <a:pt x="3956" y="4718"/>
                </a:lnTo>
                <a:lnTo>
                  <a:pt x="3960" y="4699"/>
                </a:lnTo>
                <a:lnTo>
                  <a:pt x="3966" y="4681"/>
                </a:lnTo>
                <a:lnTo>
                  <a:pt x="3980" y="4646"/>
                </a:lnTo>
                <a:lnTo>
                  <a:pt x="3994" y="4613"/>
                </a:lnTo>
                <a:lnTo>
                  <a:pt x="4020" y="4553"/>
                </a:lnTo>
                <a:lnTo>
                  <a:pt x="4031" y="4524"/>
                </a:lnTo>
                <a:lnTo>
                  <a:pt x="4036" y="4511"/>
                </a:lnTo>
                <a:lnTo>
                  <a:pt x="4041" y="4496"/>
                </a:lnTo>
                <a:lnTo>
                  <a:pt x="4046" y="4479"/>
                </a:lnTo>
                <a:lnTo>
                  <a:pt x="4055" y="4456"/>
                </a:lnTo>
                <a:lnTo>
                  <a:pt x="4069" y="4429"/>
                </a:lnTo>
                <a:lnTo>
                  <a:pt x="4083" y="4396"/>
                </a:lnTo>
                <a:lnTo>
                  <a:pt x="4120" y="4327"/>
                </a:lnTo>
                <a:lnTo>
                  <a:pt x="4160" y="4251"/>
                </a:lnTo>
                <a:lnTo>
                  <a:pt x="4233" y="4120"/>
                </a:lnTo>
                <a:lnTo>
                  <a:pt x="4266" y="4064"/>
                </a:lnTo>
                <a:lnTo>
                  <a:pt x="4251" y="4165"/>
                </a:lnTo>
                <a:lnTo>
                  <a:pt x="4234" y="4269"/>
                </a:lnTo>
                <a:lnTo>
                  <a:pt x="4214" y="4390"/>
                </a:lnTo>
                <a:lnTo>
                  <a:pt x="4192" y="4514"/>
                </a:lnTo>
                <a:lnTo>
                  <a:pt x="4181" y="4573"/>
                </a:lnTo>
                <a:lnTo>
                  <a:pt x="4171" y="4626"/>
                </a:lnTo>
                <a:lnTo>
                  <a:pt x="4161" y="4674"/>
                </a:lnTo>
                <a:lnTo>
                  <a:pt x="4151" y="4712"/>
                </a:lnTo>
                <a:lnTo>
                  <a:pt x="4142" y="4741"/>
                </a:lnTo>
                <a:lnTo>
                  <a:pt x="4138" y="4752"/>
                </a:lnTo>
                <a:lnTo>
                  <a:pt x="4135" y="4759"/>
                </a:lnTo>
                <a:lnTo>
                  <a:pt x="4131" y="4765"/>
                </a:lnTo>
                <a:lnTo>
                  <a:pt x="4126" y="4776"/>
                </a:lnTo>
                <a:lnTo>
                  <a:pt x="4115" y="4805"/>
                </a:lnTo>
                <a:lnTo>
                  <a:pt x="4103" y="4843"/>
                </a:lnTo>
                <a:lnTo>
                  <a:pt x="4089" y="4891"/>
                </a:lnTo>
                <a:lnTo>
                  <a:pt x="4059" y="5003"/>
                </a:lnTo>
                <a:lnTo>
                  <a:pt x="4026" y="5128"/>
                </a:lnTo>
                <a:lnTo>
                  <a:pt x="3996" y="5250"/>
                </a:lnTo>
                <a:lnTo>
                  <a:pt x="3970" y="5354"/>
                </a:lnTo>
                <a:lnTo>
                  <a:pt x="3946" y="5455"/>
                </a:lnTo>
                <a:lnTo>
                  <a:pt x="3944" y="5420"/>
                </a:lnTo>
                <a:lnTo>
                  <a:pt x="3938" y="5337"/>
                </a:lnTo>
                <a:lnTo>
                  <a:pt x="3930" y="5231"/>
                </a:lnTo>
                <a:lnTo>
                  <a:pt x="3928" y="5181"/>
                </a:lnTo>
                <a:lnTo>
                  <a:pt x="3928" y="5134"/>
                </a:lnTo>
                <a:lnTo>
                  <a:pt x="3928" y="5044"/>
                </a:lnTo>
                <a:lnTo>
                  <a:pt x="3929" y="4996"/>
                </a:lnTo>
                <a:lnTo>
                  <a:pt x="3930" y="4947"/>
                </a:lnTo>
                <a:lnTo>
                  <a:pt x="3933" y="4897"/>
                </a:lnTo>
                <a:lnTo>
                  <a:pt x="3935" y="4849"/>
                </a:lnTo>
                <a:lnTo>
                  <a:pt x="3940" y="4803"/>
                </a:lnTo>
                <a:lnTo>
                  <a:pt x="3946" y="4759"/>
                </a:lnTo>
                <a:close/>
                <a:moveTo>
                  <a:pt x="3683" y="5586"/>
                </a:moveTo>
                <a:lnTo>
                  <a:pt x="3683" y="5586"/>
                </a:lnTo>
                <a:lnTo>
                  <a:pt x="3684" y="5475"/>
                </a:lnTo>
                <a:lnTo>
                  <a:pt x="3686" y="5396"/>
                </a:lnTo>
                <a:lnTo>
                  <a:pt x="3690" y="5292"/>
                </a:lnTo>
                <a:lnTo>
                  <a:pt x="3691" y="5253"/>
                </a:lnTo>
                <a:lnTo>
                  <a:pt x="3691" y="5213"/>
                </a:lnTo>
                <a:lnTo>
                  <a:pt x="3689" y="5163"/>
                </a:lnTo>
                <a:lnTo>
                  <a:pt x="3683" y="5097"/>
                </a:lnTo>
                <a:lnTo>
                  <a:pt x="3682" y="5061"/>
                </a:lnTo>
                <a:lnTo>
                  <a:pt x="3682" y="5031"/>
                </a:lnTo>
                <a:lnTo>
                  <a:pt x="3683" y="5007"/>
                </a:lnTo>
                <a:lnTo>
                  <a:pt x="3688" y="4986"/>
                </a:lnTo>
                <a:lnTo>
                  <a:pt x="3692" y="4971"/>
                </a:lnTo>
                <a:lnTo>
                  <a:pt x="3698" y="4959"/>
                </a:lnTo>
                <a:lnTo>
                  <a:pt x="3706" y="4950"/>
                </a:lnTo>
                <a:lnTo>
                  <a:pt x="3714" y="4944"/>
                </a:lnTo>
                <a:lnTo>
                  <a:pt x="3721" y="4942"/>
                </a:lnTo>
                <a:lnTo>
                  <a:pt x="3730" y="4940"/>
                </a:lnTo>
                <a:lnTo>
                  <a:pt x="3737" y="4941"/>
                </a:lnTo>
                <a:lnTo>
                  <a:pt x="3744" y="4942"/>
                </a:lnTo>
                <a:lnTo>
                  <a:pt x="3755" y="4946"/>
                </a:lnTo>
                <a:lnTo>
                  <a:pt x="3759" y="4947"/>
                </a:lnTo>
                <a:lnTo>
                  <a:pt x="3768" y="4972"/>
                </a:lnTo>
                <a:lnTo>
                  <a:pt x="3789" y="5033"/>
                </a:lnTo>
                <a:lnTo>
                  <a:pt x="3802" y="5073"/>
                </a:lnTo>
                <a:lnTo>
                  <a:pt x="3814" y="5114"/>
                </a:lnTo>
                <a:lnTo>
                  <a:pt x="3825" y="5153"/>
                </a:lnTo>
                <a:lnTo>
                  <a:pt x="3833" y="5191"/>
                </a:lnTo>
                <a:lnTo>
                  <a:pt x="3841" y="5235"/>
                </a:lnTo>
                <a:lnTo>
                  <a:pt x="3850" y="5293"/>
                </a:lnTo>
                <a:lnTo>
                  <a:pt x="3858" y="5362"/>
                </a:lnTo>
                <a:lnTo>
                  <a:pt x="3867" y="5441"/>
                </a:lnTo>
                <a:lnTo>
                  <a:pt x="3873" y="5523"/>
                </a:lnTo>
                <a:lnTo>
                  <a:pt x="3875" y="5566"/>
                </a:lnTo>
                <a:lnTo>
                  <a:pt x="3876" y="5609"/>
                </a:lnTo>
                <a:lnTo>
                  <a:pt x="3876" y="5651"/>
                </a:lnTo>
                <a:lnTo>
                  <a:pt x="3876" y="5693"/>
                </a:lnTo>
                <a:lnTo>
                  <a:pt x="3874" y="5734"/>
                </a:lnTo>
                <a:lnTo>
                  <a:pt x="3871" y="5773"/>
                </a:lnTo>
                <a:lnTo>
                  <a:pt x="3867" y="5815"/>
                </a:lnTo>
                <a:lnTo>
                  <a:pt x="3859" y="5865"/>
                </a:lnTo>
                <a:lnTo>
                  <a:pt x="3851" y="5918"/>
                </a:lnTo>
                <a:lnTo>
                  <a:pt x="3840" y="5975"/>
                </a:lnTo>
                <a:lnTo>
                  <a:pt x="3815" y="6097"/>
                </a:lnTo>
                <a:lnTo>
                  <a:pt x="3789" y="6218"/>
                </a:lnTo>
                <a:lnTo>
                  <a:pt x="3763" y="6328"/>
                </a:lnTo>
                <a:lnTo>
                  <a:pt x="3742" y="6421"/>
                </a:lnTo>
                <a:lnTo>
                  <a:pt x="3721" y="6506"/>
                </a:lnTo>
                <a:lnTo>
                  <a:pt x="3715" y="6410"/>
                </a:lnTo>
                <a:lnTo>
                  <a:pt x="3702" y="6172"/>
                </a:lnTo>
                <a:lnTo>
                  <a:pt x="3695" y="6026"/>
                </a:lnTo>
                <a:lnTo>
                  <a:pt x="3689" y="5872"/>
                </a:lnTo>
                <a:lnTo>
                  <a:pt x="3685" y="5722"/>
                </a:lnTo>
                <a:lnTo>
                  <a:pt x="3684" y="5652"/>
                </a:lnTo>
                <a:lnTo>
                  <a:pt x="3683" y="5586"/>
                </a:lnTo>
                <a:close/>
                <a:moveTo>
                  <a:pt x="3759" y="6676"/>
                </a:moveTo>
                <a:lnTo>
                  <a:pt x="3759" y="6676"/>
                </a:lnTo>
                <a:lnTo>
                  <a:pt x="3762" y="6654"/>
                </a:lnTo>
                <a:lnTo>
                  <a:pt x="3767" y="6632"/>
                </a:lnTo>
                <a:lnTo>
                  <a:pt x="3779" y="6589"/>
                </a:lnTo>
                <a:lnTo>
                  <a:pt x="3791" y="6545"/>
                </a:lnTo>
                <a:lnTo>
                  <a:pt x="3805" y="6502"/>
                </a:lnTo>
                <a:lnTo>
                  <a:pt x="3833" y="6422"/>
                </a:lnTo>
                <a:lnTo>
                  <a:pt x="3844" y="6387"/>
                </a:lnTo>
                <a:lnTo>
                  <a:pt x="3852" y="6356"/>
                </a:lnTo>
                <a:lnTo>
                  <a:pt x="3859" y="6326"/>
                </a:lnTo>
                <a:lnTo>
                  <a:pt x="3867" y="6292"/>
                </a:lnTo>
                <a:lnTo>
                  <a:pt x="3879" y="6224"/>
                </a:lnTo>
                <a:lnTo>
                  <a:pt x="3890" y="6149"/>
                </a:lnTo>
                <a:lnTo>
                  <a:pt x="3890" y="6212"/>
                </a:lnTo>
                <a:lnTo>
                  <a:pt x="3887" y="6354"/>
                </a:lnTo>
                <a:lnTo>
                  <a:pt x="3886" y="6433"/>
                </a:lnTo>
                <a:lnTo>
                  <a:pt x="3882" y="6506"/>
                </a:lnTo>
                <a:lnTo>
                  <a:pt x="3880" y="6538"/>
                </a:lnTo>
                <a:lnTo>
                  <a:pt x="3877" y="6565"/>
                </a:lnTo>
                <a:lnTo>
                  <a:pt x="3875" y="6586"/>
                </a:lnTo>
                <a:lnTo>
                  <a:pt x="3871" y="6600"/>
                </a:lnTo>
                <a:lnTo>
                  <a:pt x="3843" y="6695"/>
                </a:lnTo>
                <a:lnTo>
                  <a:pt x="3798" y="6848"/>
                </a:lnTo>
                <a:lnTo>
                  <a:pt x="3739" y="7052"/>
                </a:lnTo>
                <a:lnTo>
                  <a:pt x="3741" y="6985"/>
                </a:lnTo>
                <a:lnTo>
                  <a:pt x="3742" y="6885"/>
                </a:lnTo>
                <a:lnTo>
                  <a:pt x="3744" y="6830"/>
                </a:lnTo>
                <a:lnTo>
                  <a:pt x="3748" y="6774"/>
                </a:lnTo>
                <a:lnTo>
                  <a:pt x="3753" y="6721"/>
                </a:lnTo>
                <a:lnTo>
                  <a:pt x="3759" y="6676"/>
                </a:lnTo>
                <a:close/>
                <a:moveTo>
                  <a:pt x="4059" y="6976"/>
                </a:moveTo>
                <a:lnTo>
                  <a:pt x="3833" y="7596"/>
                </a:lnTo>
                <a:lnTo>
                  <a:pt x="3834" y="7577"/>
                </a:lnTo>
                <a:lnTo>
                  <a:pt x="3837" y="7553"/>
                </a:lnTo>
                <a:lnTo>
                  <a:pt x="3840" y="7526"/>
                </a:lnTo>
                <a:lnTo>
                  <a:pt x="3845" y="7496"/>
                </a:lnTo>
                <a:lnTo>
                  <a:pt x="3857" y="7433"/>
                </a:lnTo>
                <a:lnTo>
                  <a:pt x="3871" y="7364"/>
                </a:lnTo>
                <a:lnTo>
                  <a:pt x="3885" y="7296"/>
                </a:lnTo>
                <a:lnTo>
                  <a:pt x="3897" y="7234"/>
                </a:lnTo>
                <a:lnTo>
                  <a:pt x="3905" y="7183"/>
                </a:lnTo>
                <a:lnTo>
                  <a:pt x="3908" y="7162"/>
                </a:lnTo>
                <a:lnTo>
                  <a:pt x="3909" y="7146"/>
                </a:lnTo>
                <a:lnTo>
                  <a:pt x="3910" y="7130"/>
                </a:lnTo>
                <a:lnTo>
                  <a:pt x="3912" y="7109"/>
                </a:lnTo>
                <a:lnTo>
                  <a:pt x="3916" y="7088"/>
                </a:lnTo>
                <a:lnTo>
                  <a:pt x="3921" y="7063"/>
                </a:lnTo>
                <a:lnTo>
                  <a:pt x="3935" y="7009"/>
                </a:lnTo>
                <a:lnTo>
                  <a:pt x="3951" y="6951"/>
                </a:lnTo>
                <a:lnTo>
                  <a:pt x="3970" y="6893"/>
                </a:lnTo>
                <a:lnTo>
                  <a:pt x="3988" y="6842"/>
                </a:lnTo>
                <a:lnTo>
                  <a:pt x="3998" y="6819"/>
                </a:lnTo>
                <a:lnTo>
                  <a:pt x="4006" y="6798"/>
                </a:lnTo>
                <a:lnTo>
                  <a:pt x="4014" y="6783"/>
                </a:lnTo>
                <a:lnTo>
                  <a:pt x="4022" y="6769"/>
                </a:lnTo>
                <a:lnTo>
                  <a:pt x="4030" y="6756"/>
                </a:lnTo>
                <a:lnTo>
                  <a:pt x="4040" y="6738"/>
                </a:lnTo>
                <a:lnTo>
                  <a:pt x="4064" y="6690"/>
                </a:lnTo>
                <a:lnTo>
                  <a:pt x="4091" y="6631"/>
                </a:lnTo>
                <a:lnTo>
                  <a:pt x="4120" y="6570"/>
                </a:lnTo>
                <a:lnTo>
                  <a:pt x="4169" y="6461"/>
                </a:lnTo>
                <a:lnTo>
                  <a:pt x="4191" y="6413"/>
                </a:lnTo>
                <a:lnTo>
                  <a:pt x="4059" y="6976"/>
                </a:lnTo>
                <a:close/>
                <a:moveTo>
                  <a:pt x="1166" y="4909"/>
                </a:moveTo>
                <a:lnTo>
                  <a:pt x="1166" y="4909"/>
                </a:lnTo>
                <a:lnTo>
                  <a:pt x="1165" y="4907"/>
                </a:lnTo>
                <a:lnTo>
                  <a:pt x="1165" y="4909"/>
                </a:lnTo>
                <a:lnTo>
                  <a:pt x="1168" y="4920"/>
                </a:lnTo>
                <a:lnTo>
                  <a:pt x="1190" y="4976"/>
                </a:lnTo>
                <a:lnTo>
                  <a:pt x="1228" y="5066"/>
                </a:lnTo>
                <a:lnTo>
                  <a:pt x="1280" y="5183"/>
                </a:lnTo>
                <a:lnTo>
                  <a:pt x="1409" y="5479"/>
                </a:lnTo>
                <a:lnTo>
                  <a:pt x="1551" y="5802"/>
                </a:lnTo>
                <a:lnTo>
                  <a:pt x="1503" y="5641"/>
                </a:lnTo>
                <a:lnTo>
                  <a:pt x="1488" y="5594"/>
                </a:lnTo>
                <a:lnTo>
                  <a:pt x="1470" y="5543"/>
                </a:lnTo>
                <a:lnTo>
                  <a:pt x="1448" y="5489"/>
                </a:lnTo>
                <a:lnTo>
                  <a:pt x="1424" y="5432"/>
                </a:lnTo>
                <a:lnTo>
                  <a:pt x="1400" y="5376"/>
                </a:lnTo>
                <a:lnTo>
                  <a:pt x="1374" y="5318"/>
                </a:lnTo>
                <a:lnTo>
                  <a:pt x="1321" y="5205"/>
                </a:lnTo>
                <a:lnTo>
                  <a:pt x="1269" y="5102"/>
                </a:lnTo>
                <a:lnTo>
                  <a:pt x="1223" y="5013"/>
                </a:lnTo>
                <a:lnTo>
                  <a:pt x="1187" y="4947"/>
                </a:lnTo>
                <a:lnTo>
                  <a:pt x="1166" y="49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</a:endParaRPr>
          </a:p>
        </p:txBody>
      </p:sp>
      <p:sp>
        <p:nvSpPr>
          <p:cNvPr id="147" name="Freeform 964"/>
          <p:cNvSpPr/>
          <p:nvPr userDrawn="1"/>
        </p:nvSpPr>
        <p:spPr bwMode="auto">
          <a:xfrm rot="5961188">
            <a:off x="1028637" y="2558650"/>
            <a:ext cx="720000" cy="144000"/>
          </a:xfrm>
          <a:custGeom>
            <a:avLst/>
            <a:gdLst>
              <a:gd name="T0" fmla="*/ 22 w 123"/>
              <a:gd name="T1" fmla="*/ 9 h 54"/>
              <a:gd name="T2" fmla="*/ 18 w 123"/>
              <a:gd name="T3" fmla="*/ 16 h 54"/>
              <a:gd name="T4" fmla="*/ 9 w 123"/>
              <a:gd name="T5" fmla="*/ 30 h 54"/>
              <a:gd name="T6" fmla="*/ 1 w 123"/>
              <a:gd name="T7" fmla="*/ 46 h 54"/>
              <a:gd name="T8" fmla="*/ 0 w 123"/>
              <a:gd name="T9" fmla="*/ 53 h 54"/>
              <a:gd name="T10" fmla="*/ 12 w 123"/>
              <a:gd name="T11" fmla="*/ 53 h 54"/>
              <a:gd name="T12" fmla="*/ 53 w 123"/>
              <a:gd name="T13" fmla="*/ 51 h 54"/>
              <a:gd name="T14" fmla="*/ 86 w 123"/>
              <a:gd name="T15" fmla="*/ 53 h 54"/>
              <a:gd name="T16" fmla="*/ 110 w 123"/>
              <a:gd name="T17" fmla="*/ 54 h 54"/>
              <a:gd name="T18" fmla="*/ 123 w 123"/>
              <a:gd name="T19" fmla="*/ 54 h 54"/>
              <a:gd name="T20" fmla="*/ 108 w 123"/>
              <a:gd name="T21" fmla="*/ 24 h 54"/>
              <a:gd name="T22" fmla="*/ 100 w 123"/>
              <a:gd name="T23" fmla="*/ 13 h 54"/>
              <a:gd name="T24" fmla="*/ 95 w 123"/>
              <a:gd name="T25" fmla="*/ 7 h 54"/>
              <a:gd name="T26" fmla="*/ 67 w 123"/>
              <a:gd name="T27" fmla="*/ 8 h 54"/>
              <a:gd name="T28" fmla="*/ 67 w 123"/>
              <a:gd name="T29" fmla="*/ 3 h 54"/>
              <a:gd name="T30" fmla="*/ 56 w 123"/>
              <a:gd name="T31" fmla="*/ 0 h 54"/>
              <a:gd name="T32" fmla="*/ 50 w 123"/>
              <a:gd name="T33" fmla="*/ 8 h 54"/>
              <a:gd name="T34" fmla="*/ 22 w 123"/>
              <a:gd name="T35" fmla="*/ 9 h 54"/>
              <a:gd name="connsiteX0" fmla="*/ 1789 w 10000"/>
              <a:gd name="connsiteY0" fmla="*/ 1173 h 9506"/>
              <a:gd name="connsiteX1" fmla="*/ 1463 w 10000"/>
              <a:gd name="connsiteY1" fmla="*/ 2469 h 9506"/>
              <a:gd name="connsiteX2" fmla="*/ 732 w 10000"/>
              <a:gd name="connsiteY2" fmla="*/ 5062 h 9506"/>
              <a:gd name="connsiteX3" fmla="*/ 81 w 10000"/>
              <a:gd name="connsiteY3" fmla="*/ 8025 h 9506"/>
              <a:gd name="connsiteX4" fmla="*/ 0 w 10000"/>
              <a:gd name="connsiteY4" fmla="*/ 9321 h 9506"/>
              <a:gd name="connsiteX5" fmla="*/ 976 w 10000"/>
              <a:gd name="connsiteY5" fmla="*/ 9321 h 9506"/>
              <a:gd name="connsiteX6" fmla="*/ 4309 w 10000"/>
              <a:gd name="connsiteY6" fmla="*/ 8950 h 9506"/>
              <a:gd name="connsiteX7" fmla="*/ 6992 w 10000"/>
              <a:gd name="connsiteY7" fmla="*/ 9321 h 9506"/>
              <a:gd name="connsiteX8" fmla="*/ 8943 w 10000"/>
              <a:gd name="connsiteY8" fmla="*/ 9506 h 9506"/>
              <a:gd name="connsiteX9" fmla="*/ 10000 w 10000"/>
              <a:gd name="connsiteY9" fmla="*/ 9506 h 9506"/>
              <a:gd name="connsiteX10" fmla="*/ 8780 w 10000"/>
              <a:gd name="connsiteY10" fmla="*/ 3950 h 9506"/>
              <a:gd name="connsiteX11" fmla="*/ 8130 w 10000"/>
              <a:gd name="connsiteY11" fmla="*/ 1913 h 9506"/>
              <a:gd name="connsiteX12" fmla="*/ 7724 w 10000"/>
              <a:gd name="connsiteY12" fmla="*/ 802 h 9506"/>
              <a:gd name="connsiteX13" fmla="*/ 5447 w 10000"/>
              <a:gd name="connsiteY13" fmla="*/ 987 h 9506"/>
              <a:gd name="connsiteX14" fmla="*/ 5447 w 10000"/>
              <a:gd name="connsiteY14" fmla="*/ 62 h 9506"/>
              <a:gd name="connsiteX15" fmla="*/ 4666 w 10000"/>
              <a:gd name="connsiteY15" fmla="*/ 1121 h 9506"/>
              <a:gd name="connsiteX16" fmla="*/ 4065 w 10000"/>
              <a:gd name="connsiteY16" fmla="*/ 987 h 9506"/>
              <a:gd name="connsiteX17" fmla="*/ 1789 w 10000"/>
              <a:gd name="connsiteY17" fmla="*/ 1173 h 9506"/>
              <a:gd name="connsiteX0-1" fmla="*/ 1789 w 10000"/>
              <a:gd name="connsiteY0-2" fmla="*/ 667 h 9433"/>
              <a:gd name="connsiteX1-3" fmla="*/ 1463 w 10000"/>
              <a:gd name="connsiteY1-4" fmla="*/ 2030 h 9433"/>
              <a:gd name="connsiteX2-5" fmla="*/ 732 w 10000"/>
              <a:gd name="connsiteY2-6" fmla="*/ 4758 h 9433"/>
              <a:gd name="connsiteX3-7" fmla="*/ 81 w 10000"/>
              <a:gd name="connsiteY3-8" fmla="*/ 7875 h 9433"/>
              <a:gd name="connsiteX4-9" fmla="*/ 0 w 10000"/>
              <a:gd name="connsiteY4-10" fmla="*/ 9238 h 9433"/>
              <a:gd name="connsiteX5-11" fmla="*/ 976 w 10000"/>
              <a:gd name="connsiteY5-12" fmla="*/ 9238 h 9433"/>
              <a:gd name="connsiteX6-13" fmla="*/ 4309 w 10000"/>
              <a:gd name="connsiteY6-14" fmla="*/ 8848 h 9433"/>
              <a:gd name="connsiteX7-15" fmla="*/ 6992 w 10000"/>
              <a:gd name="connsiteY7-16" fmla="*/ 9238 h 9433"/>
              <a:gd name="connsiteX8-17" fmla="*/ 8943 w 10000"/>
              <a:gd name="connsiteY8-18" fmla="*/ 9433 h 9433"/>
              <a:gd name="connsiteX9-19" fmla="*/ 10000 w 10000"/>
              <a:gd name="connsiteY9-20" fmla="*/ 9433 h 9433"/>
              <a:gd name="connsiteX10-21" fmla="*/ 8780 w 10000"/>
              <a:gd name="connsiteY10-22" fmla="*/ 3588 h 9433"/>
              <a:gd name="connsiteX11-23" fmla="*/ 8130 w 10000"/>
              <a:gd name="connsiteY11-24" fmla="*/ 1445 h 9433"/>
              <a:gd name="connsiteX12-25" fmla="*/ 7724 w 10000"/>
              <a:gd name="connsiteY12-26" fmla="*/ 277 h 9433"/>
              <a:gd name="connsiteX13-27" fmla="*/ 5447 w 10000"/>
              <a:gd name="connsiteY13-28" fmla="*/ 471 h 9433"/>
              <a:gd name="connsiteX14-29" fmla="*/ 5147 w 10000"/>
              <a:gd name="connsiteY14-30" fmla="*/ 98 h 9433"/>
              <a:gd name="connsiteX15-31" fmla="*/ 4666 w 10000"/>
              <a:gd name="connsiteY15-32" fmla="*/ 612 h 9433"/>
              <a:gd name="connsiteX16-33" fmla="*/ 4065 w 10000"/>
              <a:gd name="connsiteY16-34" fmla="*/ 471 h 9433"/>
              <a:gd name="connsiteX17-35" fmla="*/ 1789 w 10000"/>
              <a:gd name="connsiteY17-36" fmla="*/ 667 h 9433"/>
              <a:gd name="connsiteX0-37" fmla="*/ 1789 w 10000"/>
              <a:gd name="connsiteY0-38" fmla="*/ 707 h 10000"/>
              <a:gd name="connsiteX1-39" fmla="*/ 1463 w 10000"/>
              <a:gd name="connsiteY1-40" fmla="*/ 2152 h 10000"/>
              <a:gd name="connsiteX2-41" fmla="*/ 732 w 10000"/>
              <a:gd name="connsiteY2-42" fmla="*/ 5044 h 10000"/>
              <a:gd name="connsiteX3-43" fmla="*/ 81 w 10000"/>
              <a:gd name="connsiteY3-44" fmla="*/ 8348 h 10000"/>
              <a:gd name="connsiteX4-45" fmla="*/ 0 w 10000"/>
              <a:gd name="connsiteY4-46" fmla="*/ 9793 h 10000"/>
              <a:gd name="connsiteX5-47" fmla="*/ 976 w 10000"/>
              <a:gd name="connsiteY5-48" fmla="*/ 9793 h 10000"/>
              <a:gd name="connsiteX6-49" fmla="*/ 4309 w 10000"/>
              <a:gd name="connsiteY6-50" fmla="*/ 9380 h 10000"/>
              <a:gd name="connsiteX7-51" fmla="*/ 6992 w 10000"/>
              <a:gd name="connsiteY7-52" fmla="*/ 9793 h 10000"/>
              <a:gd name="connsiteX8-53" fmla="*/ 8943 w 10000"/>
              <a:gd name="connsiteY8-54" fmla="*/ 10000 h 10000"/>
              <a:gd name="connsiteX9-55" fmla="*/ 10000 w 10000"/>
              <a:gd name="connsiteY9-56" fmla="*/ 10000 h 10000"/>
              <a:gd name="connsiteX10-57" fmla="*/ 8780 w 10000"/>
              <a:gd name="connsiteY10-58" fmla="*/ 3804 h 10000"/>
              <a:gd name="connsiteX11-59" fmla="*/ 8130 w 10000"/>
              <a:gd name="connsiteY11-60" fmla="*/ 1532 h 10000"/>
              <a:gd name="connsiteX12-61" fmla="*/ 7724 w 10000"/>
              <a:gd name="connsiteY12-62" fmla="*/ 294 h 10000"/>
              <a:gd name="connsiteX13-63" fmla="*/ 5447 w 10000"/>
              <a:gd name="connsiteY13-64" fmla="*/ 499 h 10000"/>
              <a:gd name="connsiteX14-65" fmla="*/ 5147 w 10000"/>
              <a:gd name="connsiteY14-66" fmla="*/ 104 h 10000"/>
              <a:gd name="connsiteX15-67" fmla="*/ 4666 w 10000"/>
              <a:gd name="connsiteY15-68" fmla="*/ 649 h 10000"/>
              <a:gd name="connsiteX16-69" fmla="*/ 4065 w 10000"/>
              <a:gd name="connsiteY16-70" fmla="*/ 605 h 10000"/>
              <a:gd name="connsiteX17-71" fmla="*/ 1789 w 10000"/>
              <a:gd name="connsiteY17-72" fmla="*/ 707 h 10000"/>
              <a:gd name="connsiteX0-73" fmla="*/ 1789 w 10000"/>
              <a:gd name="connsiteY0-74" fmla="*/ 550 h 9843"/>
              <a:gd name="connsiteX1-75" fmla="*/ 1463 w 10000"/>
              <a:gd name="connsiteY1-76" fmla="*/ 1995 h 9843"/>
              <a:gd name="connsiteX2-77" fmla="*/ 732 w 10000"/>
              <a:gd name="connsiteY2-78" fmla="*/ 4887 h 9843"/>
              <a:gd name="connsiteX3-79" fmla="*/ 81 w 10000"/>
              <a:gd name="connsiteY3-80" fmla="*/ 8191 h 9843"/>
              <a:gd name="connsiteX4-81" fmla="*/ 0 w 10000"/>
              <a:gd name="connsiteY4-82" fmla="*/ 9636 h 9843"/>
              <a:gd name="connsiteX5-83" fmla="*/ 976 w 10000"/>
              <a:gd name="connsiteY5-84" fmla="*/ 9636 h 9843"/>
              <a:gd name="connsiteX6-85" fmla="*/ 4309 w 10000"/>
              <a:gd name="connsiteY6-86" fmla="*/ 9223 h 9843"/>
              <a:gd name="connsiteX7-87" fmla="*/ 6992 w 10000"/>
              <a:gd name="connsiteY7-88" fmla="*/ 9636 h 9843"/>
              <a:gd name="connsiteX8-89" fmla="*/ 8943 w 10000"/>
              <a:gd name="connsiteY8-90" fmla="*/ 9843 h 9843"/>
              <a:gd name="connsiteX9-91" fmla="*/ 10000 w 10000"/>
              <a:gd name="connsiteY9-92" fmla="*/ 9843 h 9843"/>
              <a:gd name="connsiteX10-93" fmla="*/ 8780 w 10000"/>
              <a:gd name="connsiteY10-94" fmla="*/ 3647 h 9843"/>
              <a:gd name="connsiteX11-95" fmla="*/ 8130 w 10000"/>
              <a:gd name="connsiteY11-96" fmla="*/ 1375 h 9843"/>
              <a:gd name="connsiteX12-97" fmla="*/ 7724 w 10000"/>
              <a:gd name="connsiteY12-98" fmla="*/ 137 h 9843"/>
              <a:gd name="connsiteX13-99" fmla="*/ 5447 w 10000"/>
              <a:gd name="connsiteY13-100" fmla="*/ 342 h 9843"/>
              <a:gd name="connsiteX14-101" fmla="*/ 4666 w 10000"/>
              <a:gd name="connsiteY14-102" fmla="*/ 492 h 9843"/>
              <a:gd name="connsiteX15-103" fmla="*/ 4065 w 10000"/>
              <a:gd name="connsiteY15-104" fmla="*/ 448 h 9843"/>
              <a:gd name="connsiteX16-105" fmla="*/ 1789 w 10000"/>
              <a:gd name="connsiteY16-106" fmla="*/ 550 h 9843"/>
              <a:gd name="connsiteX0-107" fmla="*/ 1789 w 10000"/>
              <a:gd name="connsiteY0-108" fmla="*/ 558 h 9999"/>
              <a:gd name="connsiteX1-109" fmla="*/ 1463 w 10000"/>
              <a:gd name="connsiteY1-110" fmla="*/ 2026 h 9999"/>
              <a:gd name="connsiteX2-111" fmla="*/ 732 w 10000"/>
              <a:gd name="connsiteY2-112" fmla="*/ 4964 h 9999"/>
              <a:gd name="connsiteX3-113" fmla="*/ 81 w 10000"/>
              <a:gd name="connsiteY3-114" fmla="*/ 8321 h 9999"/>
              <a:gd name="connsiteX4-115" fmla="*/ 0 w 10000"/>
              <a:gd name="connsiteY4-116" fmla="*/ 9789 h 9999"/>
              <a:gd name="connsiteX5-117" fmla="*/ 976 w 10000"/>
              <a:gd name="connsiteY5-118" fmla="*/ 9789 h 9999"/>
              <a:gd name="connsiteX6-119" fmla="*/ 4309 w 10000"/>
              <a:gd name="connsiteY6-120" fmla="*/ 9369 h 9999"/>
              <a:gd name="connsiteX7-121" fmla="*/ 6992 w 10000"/>
              <a:gd name="connsiteY7-122" fmla="*/ 9789 h 9999"/>
              <a:gd name="connsiteX8-123" fmla="*/ 8943 w 10000"/>
              <a:gd name="connsiteY8-124" fmla="*/ 9999 h 9999"/>
              <a:gd name="connsiteX9-125" fmla="*/ 10000 w 10000"/>
              <a:gd name="connsiteY9-126" fmla="*/ 9999 h 9999"/>
              <a:gd name="connsiteX10-127" fmla="*/ 8780 w 10000"/>
              <a:gd name="connsiteY10-128" fmla="*/ 3704 h 9999"/>
              <a:gd name="connsiteX11-129" fmla="*/ 8130 w 10000"/>
              <a:gd name="connsiteY11-130" fmla="*/ 1396 h 9999"/>
              <a:gd name="connsiteX12-131" fmla="*/ 7724 w 10000"/>
              <a:gd name="connsiteY12-132" fmla="*/ 138 h 9999"/>
              <a:gd name="connsiteX13-133" fmla="*/ 5447 w 10000"/>
              <a:gd name="connsiteY13-134" fmla="*/ 346 h 9999"/>
              <a:gd name="connsiteX14-135" fmla="*/ 4666 w 10000"/>
              <a:gd name="connsiteY14-136" fmla="*/ 499 h 9999"/>
              <a:gd name="connsiteX15-137" fmla="*/ 3689 w 10000"/>
              <a:gd name="connsiteY15-138" fmla="*/ 454 h 9999"/>
              <a:gd name="connsiteX16-139" fmla="*/ 1789 w 10000"/>
              <a:gd name="connsiteY16-140" fmla="*/ 558 h 9999"/>
              <a:gd name="connsiteX0-141" fmla="*/ 1789 w 10000"/>
              <a:gd name="connsiteY0-142" fmla="*/ 420 h 9862"/>
              <a:gd name="connsiteX1-143" fmla="*/ 1463 w 10000"/>
              <a:gd name="connsiteY1-144" fmla="*/ 1888 h 9862"/>
              <a:gd name="connsiteX2-145" fmla="*/ 732 w 10000"/>
              <a:gd name="connsiteY2-146" fmla="*/ 4826 h 9862"/>
              <a:gd name="connsiteX3-147" fmla="*/ 81 w 10000"/>
              <a:gd name="connsiteY3-148" fmla="*/ 8184 h 9862"/>
              <a:gd name="connsiteX4-149" fmla="*/ 0 w 10000"/>
              <a:gd name="connsiteY4-150" fmla="*/ 9652 h 9862"/>
              <a:gd name="connsiteX5-151" fmla="*/ 976 w 10000"/>
              <a:gd name="connsiteY5-152" fmla="*/ 9652 h 9862"/>
              <a:gd name="connsiteX6-153" fmla="*/ 4309 w 10000"/>
              <a:gd name="connsiteY6-154" fmla="*/ 9232 h 9862"/>
              <a:gd name="connsiteX7-155" fmla="*/ 6992 w 10000"/>
              <a:gd name="connsiteY7-156" fmla="*/ 9652 h 9862"/>
              <a:gd name="connsiteX8-157" fmla="*/ 8943 w 10000"/>
              <a:gd name="connsiteY8-158" fmla="*/ 9862 h 9862"/>
              <a:gd name="connsiteX9-159" fmla="*/ 10000 w 10000"/>
              <a:gd name="connsiteY9-160" fmla="*/ 9862 h 9862"/>
              <a:gd name="connsiteX10-161" fmla="*/ 8780 w 10000"/>
              <a:gd name="connsiteY10-162" fmla="*/ 3566 h 9862"/>
              <a:gd name="connsiteX11-163" fmla="*/ 8130 w 10000"/>
              <a:gd name="connsiteY11-164" fmla="*/ 1258 h 9862"/>
              <a:gd name="connsiteX12-165" fmla="*/ 7724 w 10000"/>
              <a:gd name="connsiteY12-166" fmla="*/ 0 h 9862"/>
              <a:gd name="connsiteX13-167" fmla="*/ 5447 w 10000"/>
              <a:gd name="connsiteY13-168" fmla="*/ 208 h 9862"/>
              <a:gd name="connsiteX14-169" fmla="*/ 4666 w 10000"/>
              <a:gd name="connsiteY14-170" fmla="*/ 361 h 9862"/>
              <a:gd name="connsiteX15-171" fmla="*/ 3689 w 10000"/>
              <a:gd name="connsiteY15-172" fmla="*/ 316 h 9862"/>
              <a:gd name="connsiteX16-173" fmla="*/ 1789 w 10000"/>
              <a:gd name="connsiteY16-174" fmla="*/ 420 h 9862"/>
              <a:gd name="connsiteX0-175" fmla="*/ 1789 w 10000"/>
              <a:gd name="connsiteY0-176" fmla="*/ 478 h 10052"/>
              <a:gd name="connsiteX1-177" fmla="*/ 1463 w 10000"/>
              <a:gd name="connsiteY1-178" fmla="*/ 1966 h 10052"/>
              <a:gd name="connsiteX2-179" fmla="*/ 732 w 10000"/>
              <a:gd name="connsiteY2-180" fmla="*/ 4946 h 10052"/>
              <a:gd name="connsiteX3-181" fmla="*/ 81 w 10000"/>
              <a:gd name="connsiteY3-182" fmla="*/ 8351 h 10052"/>
              <a:gd name="connsiteX4-183" fmla="*/ 0 w 10000"/>
              <a:gd name="connsiteY4-184" fmla="*/ 9839 h 10052"/>
              <a:gd name="connsiteX5-185" fmla="*/ 976 w 10000"/>
              <a:gd name="connsiteY5-186" fmla="*/ 9839 h 10052"/>
              <a:gd name="connsiteX6-187" fmla="*/ 4309 w 10000"/>
              <a:gd name="connsiteY6-188" fmla="*/ 9413 h 10052"/>
              <a:gd name="connsiteX7-189" fmla="*/ 6992 w 10000"/>
              <a:gd name="connsiteY7-190" fmla="*/ 9839 h 10052"/>
              <a:gd name="connsiteX8-191" fmla="*/ 8943 w 10000"/>
              <a:gd name="connsiteY8-192" fmla="*/ 10052 h 10052"/>
              <a:gd name="connsiteX9-193" fmla="*/ 10000 w 10000"/>
              <a:gd name="connsiteY9-194" fmla="*/ 10052 h 10052"/>
              <a:gd name="connsiteX10-195" fmla="*/ 8780 w 10000"/>
              <a:gd name="connsiteY10-196" fmla="*/ 3668 h 10052"/>
              <a:gd name="connsiteX11-197" fmla="*/ 8130 w 10000"/>
              <a:gd name="connsiteY11-198" fmla="*/ 1328 h 10052"/>
              <a:gd name="connsiteX12-199" fmla="*/ 7724 w 10000"/>
              <a:gd name="connsiteY12-200" fmla="*/ 52 h 10052"/>
              <a:gd name="connsiteX13-201" fmla="*/ 5447 w 10000"/>
              <a:gd name="connsiteY13-202" fmla="*/ 263 h 10052"/>
              <a:gd name="connsiteX14-203" fmla="*/ 4666 w 10000"/>
              <a:gd name="connsiteY14-204" fmla="*/ 418 h 10052"/>
              <a:gd name="connsiteX15-205" fmla="*/ 3689 w 10000"/>
              <a:gd name="connsiteY15-206" fmla="*/ 372 h 10052"/>
              <a:gd name="connsiteX16-207" fmla="*/ 1789 w 10000"/>
              <a:gd name="connsiteY16-208" fmla="*/ 478 h 10052"/>
              <a:gd name="connsiteX0-209" fmla="*/ 1789 w 10000"/>
              <a:gd name="connsiteY0-210" fmla="*/ 644 h 10218"/>
              <a:gd name="connsiteX1-211" fmla="*/ 1463 w 10000"/>
              <a:gd name="connsiteY1-212" fmla="*/ 2132 h 10218"/>
              <a:gd name="connsiteX2-213" fmla="*/ 732 w 10000"/>
              <a:gd name="connsiteY2-214" fmla="*/ 5112 h 10218"/>
              <a:gd name="connsiteX3-215" fmla="*/ 81 w 10000"/>
              <a:gd name="connsiteY3-216" fmla="*/ 8517 h 10218"/>
              <a:gd name="connsiteX4-217" fmla="*/ 0 w 10000"/>
              <a:gd name="connsiteY4-218" fmla="*/ 10005 h 10218"/>
              <a:gd name="connsiteX5-219" fmla="*/ 976 w 10000"/>
              <a:gd name="connsiteY5-220" fmla="*/ 10005 h 10218"/>
              <a:gd name="connsiteX6-221" fmla="*/ 4309 w 10000"/>
              <a:gd name="connsiteY6-222" fmla="*/ 9579 h 10218"/>
              <a:gd name="connsiteX7-223" fmla="*/ 6992 w 10000"/>
              <a:gd name="connsiteY7-224" fmla="*/ 10005 h 10218"/>
              <a:gd name="connsiteX8-225" fmla="*/ 8943 w 10000"/>
              <a:gd name="connsiteY8-226" fmla="*/ 10218 h 10218"/>
              <a:gd name="connsiteX9-227" fmla="*/ 10000 w 10000"/>
              <a:gd name="connsiteY9-228" fmla="*/ 10218 h 10218"/>
              <a:gd name="connsiteX10-229" fmla="*/ 8780 w 10000"/>
              <a:gd name="connsiteY10-230" fmla="*/ 3834 h 10218"/>
              <a:gd name="connsiteX11-231" fmla="*/ 7724 w 10000"/>
              <a:gd name="connsiteY11-232" fmla="*/ 218 h 10218"/>
              <a:gd name="connsiteX12-233" fmla="*/ 5447 w 10000"/>
              <a:gd name="connsiteY12-234" fmla="*/ 429 h 10218"/>
              <a:gd name="connsiteX13-235" fmla="*/ 4666 w 10000"/>
              <a:gd name="connsiteY13-236" fmla="*/ 584 h 10218"/>
              <a:gd name="connsiteX14-237" fmla="*/ 3689 w 10000"/>
              <a:gd name="connsiteY14-238" fmla="*/ 538 h 10218"/>
              <a:gd name="connsiteX15-239" fmla="*/ 1789 w 10000"/>
              <a:gd name="connsiteY15-240" fmla="*/ 644 h 10218"/>
              <a:gd name="connsiteX0-241" fmla="*/ 1789 w 10029"/>
              <a:gd name="connsiteY0-242" fmla="*/ 1113 h 11427"/>
              <a:gd name="connsiteX1-243" fmla="*/ 1463 w 10029"/>
              <a:gd name="connsiteY1-244" fmla="*/ 2601 h 11427"/>
              <a:gd name="connsiteX2-245" fmla="*/ 732 w 10029"/>
              <a:gd name="connsiteY2-246" fmla="*/ 5581 h 11427"/>
              <a:gd name="connsiteX3-247" fmla="*/ 81 w 10029"/>
              <a:gd name="connsiteY3-248" fmla="*/ 8986 h 11427"/>
              <a:gd name="connsiteX4-249" fmla="*/ 0 w 10029"/>
              <a:gd name="connsiteY4-250" fmla="*/ 10474 h 11427"/>
              <a:gd name="connsiteX5-251" fmla="*/ 976 w 10029"/>
              <a:gd name="connsiteY5-252" fmla="*/ 10474 h 11427"/>
              <a:gd name="connsiteX6-253" fmla="*/ 4309 w 10029"/>
              <a:gd name="connsiteY6-254" fmla="*/ 10048 h 11427"/>
              <a:gd name="connsiteX7-255" fmla="*/ 6992 w 10029"/>
              <a:gd name="connsiteY7-256" fmla="*/ 10474 h 11427"/>
              <a:gd name="connsiteX8-257" fmla="*/ 8943 w 10029"/>
              <a:gd name="connsiteY8-258" fmla="*/ 10687 h 11427"/>
              <a:gd name="connsiteX9-259" fmla="*/ 10000 w 10029"/>
              <a:gd name="connsiteY9-260" fmla="*/ 10687 h 11427"/>
              <a:gd name="connsiteX10-261" fmla="*/ 7724 w 10029"/>
              <a:gd name="connsiteY10-262" fmla="*/ 687 h 11427"/>
              <a:gd name="connsiteX11-263" fmla="*/ 5447 w 10029"/>
              <a:gd name="connsiteY11-264" fmla="*/ 898 h 11427"/>
              <a:gd name="connsiteX12-265" fmla="*/ 4666 w 10029"/>
              <a:gd name="connsiteY12-266" fmla="*/ 1053 h 11427"/>
              <a:gd name="connsiteX13-267" fmla="*/ 3689 w 10029"/>
              <a:gd name="connsiteY13-268" fmla="*/ 1007 h 11427"/>
              <a:gd name="connsiteX14-269" fmla="*/ 1789 w 10029"/>
              <a:gd name="connsiteY14-270" fmla="*/ 1113 h 11427"/>
              <a:gd name="connsiteX0-271" fmla="*/ 1789 w 10000"/>
              <a:gd name="connsiteY0-272" fmla="*/ 278 h 10477"/>
              <a:gd name="connsiteX1-273" fmla="*/ 1463 w 10000"/>
              <a:gd name="connsiteY1-274" fmla="*/ 1766 h 10477"/>
              <a:gd name="connsiteX2-275" fmla="*/ 732 w 10000"/>
              <a:gd name="connsiteY2-276" fmla="*/ 4746 h 10477"/>
              <a:gd name="connsiteX3-277" fmla="*/ 81 w 10000"/>
              <a:gd name="connsiteY3-278" fmla="*/ 8151 h 10477"/>
              <a:gd name="connsiteX4-279" fmla="*/ 0 w 10000"/>
              <a:gd name="connsiteY4-280" fmla="*/ 9639 h 10477"/>
              <a:gd name="connsiteX5-281" fmla="*/ 976 w 10000"/>
              <a:gd name="connsiteY5-282" fmla="*/ 9639 h 10477"/>
              <a:gd name="connsiteX6-283" fmla="*/ 4309 w 10000"/>
              <a:gd name="connsiteY6-284" fmla="*/ 9213 h 10477"/>
              <a:gd name="connsiteX7-285" fmla="*/ 6992 w 10000"/>
              <a:gd name="connsiteY7-286" fmla="*/ 9639 h 10477"/>
              <a:gd name="connsiteX8-287" fmla="*/ 8943 w 10000"/>
              <a:gd name="connsiteY8-288" fmla="*/ 9852 h 10477"/>
              <a:gd name="connsiteX9-289" fmla="*/ 10000 w 10000"/>
              <a:gd name="connsiteY9-290" fmla="*/ 9852 h 10477"/>
              <a:gd name="connsiteX10-291" fmla="*/ 8934 w 10000"/>
              <a:gd name="connsiteY10-292" fmla="*/ 1411 h 10477"/>
              <a:gd name="connsiteX11-293" fmla="*/ 5447 w 10000"/>
              <a:gd name="connsiteY11-294" fmla="*/ 63 h 10477"/>
              <a:gd name="connsiteX12-295" fmla="*/ 4666 w 10000"/>
              <a:gd name="connsiteY12-296" fmla="*/ 218 h 10477"/>
              <a:gd name="connsiteX13-297" fmla="*/ 3689 w 10000"/>
              <a:gd name="connsiteY13-298" fmla="*/ 172 h 10477"/>
              <a:gd name="connsiteX14-299" fmla="*/ 1789 w 10000"/>
              <a:gd name="connsiteY14-300" fmla="*/ 278 h 10477"/>
              <a:gd name="connsiteX0-301" fmla="*/ 1789 w 10000"/>
              <a:gd name="connsiteY0-302" fmla="*/ 278 h 10477"/>
              <a:gd name="connsiteX1-303" fmla="*/ 1463 w 10000"/>
              <a:gd name="connsiteY1-304" fmla="*/ 1766 h 10477"/>
              <a:gd name="connsiteX2-305" fmla="*/ 732 w 10000"/>
              <a:gd name="connsiteY2-306" fmla="*/ 4746 h 10477"/>
              <a:gd name="connsiteX3-307" fmla="*/ 81 w 10000"/>
              <a:gd name="connsiteY3-308" fmla="*/ 8151 h 10477"/>
              <a:gd name="connsiteX4-309" fmla="*/ 0 w 10000"/>
              <a:gd name="connsiteY4-310" fmla="*/ 9639 h 10477"/>
              <a:gd name="connsiteX5-311" fmla="*/ 976 w 10000"/>
              <a:gd name="connsiteY5-312" fmla="*/ 9639 h 10477"/>
              <a:gd name="connsiteX6-313" fmla="*/ 4309 w 10000"/>
              <a:gd name="connsiteY6-314" fmla="*/ 9213 h 10477"/>
              <a:gd name="connsiteX7-315" fmla="*/ 6992 w 10000"/>
              <a:gd name="connsiteY7-316" fmla="*/ 9639 h 10477"/>
              <a:gd name="connsiteX8-317" fmla="*/ 8943 w 10000"/>
              <a:gd name="connsiteY8-318" fmla="*/ 9852 h 10477"/>
              <a:gd name="connsiteX9-319" fmla="*/ 10000 w 10000"/>
              <a:gd name="connsiteY9-320" fmla="*/ 9852 h 10477"/>
              <a:gd name="connsiteX10-321" fmla="*/ 8934 w 10000"/>
              <a:gd name="connsiteY10-322" fmla="*/ 1411 h 10477"/>
              <a:gd name="connsiteX11-323" fmla="*/ 5447 w 10000"/>
              <a:gd name="connsiteY11-324" fmla="*/ 63 h 10477"/>
              <a:gd name="connsiteX12-325" fmla="*/ 4666 w 10000"/>
              <a:gd name="connsiteY12-326" fmla="*/ 218 h 10477"/>
              <a:gd name="connsiteX13-327" fmla="*/ 3689 w 10000"/>
              <a:gd name="connsiteY13-328" fmla="*/ 172 h 10477"/>
              <a:gd name="connsiteX14-329" fmla="*/ 1789 w 10000"/>
              <a:gd name="connsiteY14-330" fmla="*/ 278 h 10477"/>
              <a:gd name="connsiteX0-331" fmla="*/ 1789 w 10000"/>
              <a:gd name="connsiteY0-332" fmla="*/ 278 h 10477"/>
              <a:gd name="connsiteX1-333" fmla="*/ 1463 w 10000"/>
              <a:gd name="connsiteY1-334" fmla="*/ 1766 h 10477"/>
              <a:gd name="connsiteX2-335" fmla="*/ 732 w 10000"/>
              <a:gd name="connsiteY2-336" fmla="*/ 4746 h 10477"/>
              <a:gd name="connsiteX3-337" fmla="*/ 81 w 10000"/>
              <a:gd name="connsiteY3-338" fmla="*/ 8151 h 10477"/>
              <a:gd name="connsiteX4-339" fmla="*/ 0 w 10000"/>
              <a:gd name="connsiteY4-340" fmla="*/ 9639 h 10477"/>
              <a:gd name="connsiteX5-341" fmla="*/ 976 w 10000"/>
              <a:gd name="connsiteY5-342" fmla="*/ 9639 h 10477"/>
              <a:gd name="connsiteX6-343" fmla="*/ 4309 w 10000"/>
              <a:gd name="connsiteY6-344" fmla="*/ 9213 h 10477"/>
              <a:gd name="connsiteX7-345" fmla="*/ 6992 w 10000"/>
              <a:gd name="connsiteY7-346" fmla="*/ 9639 h 10477"/>
              <a:gd name="connsiteX8-347" fmla="*/ 8943 w 10000"/>
              <a:gd name="connsiteY8-348" fmla="*/ 9852 h 10477"/>
              <a:gd name="connsiteX9-349" fmla="*/ 10000 w 10000"/>
              <a:gd name="connsiteY9-350" fmla="*/ 9852 h 10477"/>
              <a:gd name="connsiteX10-351" fmla="*/ 8934 w 10000"/>
              <a:gd name="connsiteY10-352" fmla="*/ 1411 h 10477"/>
              <a:gd name="connsiteX11-353" fmla="*/ 5447 w 10000"/>
              <a:gd name="connsiteY11-354" fmla="*/ 63 h 10477"/>
              <a:gd name="connsiteX12-355" fmla="*/ 4666 w 10000"/>
              <a:gd name="connsiteY12-356" fmla="*/ 218 h 10477"/>
              <a:gd name="connsiteX13-357" fmla="*/ 3689 w 10000"/>
              <a:gd name="connsiteY13-358" fmla="*/ 172 h 10477"/>
              <a:gd name="connsiteX14-359" fmla="*/ 1789 w 10000"/>
              <a:gd name="connsiteY14-360" fmla="*/ 278 h 10477"/>
              <a:gd name="connsiteX0-361" fmla="*/ 1789 w 10002"/>
              <a:gd name="connsiteY0-362" fmla="*/ 311 h 10473"/>
              <a:gd name="connsiteX1-363" fmla="*/ 1463 w 10002"/>
              <a:gd name="connsiteY1-364" fmla="*/ 1799 h 10473"/>
              <a:gd name="connsiteX2-365" fmla="*/ 732 w 10002"/>
              <a:gd name="connsiteY2-366" fmla="*/ 4779 h 10473"/>
              <a:gd name="connsiteX3-367" fmla="*/ 81 w 10002"/>
              <a:gd name="connsiteY3-368" fmla="*/ 8184 h 10473"/>
              <a:gd name="connsiteX4-369" fmla="*/ 0 w 10002"/>
              <a:gd name="connsiteY4-370" fmla="*/ 9672 h 10473"/>
              <a:gd name="connsiteX5-371" fmla="*/ 976 w 10002"/>
              <a:gd name="connsiteY5-372" fmla="*/ 9672 h 10473"/>
              <a:gd name="connsiteX6-373" fmla="*/ 4309 w 10002"/>
              <a:gd name="connsiteY6-374" fmla="*/ 9246 h 10473"/>
              <a:gd name="connsiteX7-375" fmla="*/ 6992 w 10002"/>
              <a:gd name="connsiteY7-376" fmla="*/ 9672 h 10473"/>
              <a:gd name="connsiteX8-377" fmla="*/ 8943 w 10002"/>
              <a:gd name="connsiteY8-378" fmla="*/ 9885 h 10473"/>
              <a:gd name="connsiteX9-379" fmla="*/ 10000 w 10002"/>
              <a:gd name="connsiteY9-380" fmla="*/ 9885 h 10473"/>
              <a:gd name="connsiteX10-381" fmla="*/ 9085 w 10002"/>
              <a:gd name="connsiteY10-382" fmla="*/ 1933 h 10473"/>
              <a:gd name="connsiteX11-383" fmla="*/ 5447 w 10002"/>
              <a:gd name="connsiteY11-384" fmla="*/ 96 h 10473"/>
              <a:gd name="connsiteX12-385" fmla="*/ 4666 w 10002"/>
              <a:gd name="connsiteY12-386" fmla="*/ 251 h 10473"/>
              <a:gd name="connsiteX13-387" fmla="*/ 3689 w 10002"/>
              <a:gd name="connsiteY13-388" fmla="*/ 205 h 10473"/>
              <a:gd name="connsiteX14-389" fmla="*/ 1789 w 10002"/>
              <a:gd name="connsiteY14-390" fmla="*/ 311 h 10473"/>
              <a:gd name="connsiteX0-391" fmla="*/ 1789 w 10225"/>
              <a:gd name="connsiteY0-392" fmla="*/ 311 h 10693"/>
              <a:gd name="connsiteX1-393" fmla="*/ 1463 w 10225"/>
              <a:gd name="connsiteY1-394" fmla="*/ 1799 h 10693"/>
              <a:gd name="connsiteX2-395" fmla="*/ 732 w 10225"/>
              <a:gd name="connsiteY2-396" fmla="*/ 4779 h 10693"/>
              <a:gd name="connsiteX3-397" fmla="*/ 81 w 10225"/>
              <a:gd name="connsiteY3-398" fmla="*/ 8184 h 10693"/>
              <a:gd name="connsiteX4-399" fmla="*/ 0 w 10225"/>
              <a:gd name="connsiteY4-400" fmla="*/ 9672 h 10693"/>
              <a:gd name="connsiteX5-401" fmla="*/ 976 w 10225"/>
              <a:gd name="connsiteY5-402" fmla="*/ 9672 h 10693"/>
              <a:gd name="connsiteX6-403" fmla="*/ 4309 w 10225"/>
              <a:gd name="connsiteY6-404" fmla="*/ 9246 h 10693"/>
              <a:gd name="connsiteX7-405" fmla="*/ 6992 w 10225"/>
              <a:gd name="connsiteY7-406" fmla="*/ 9672 h 10693"/>
              <a:gd name="connsiteX8-407" fmla="*/ 8943 w 10225"/>
              <a:gd name="connsiteY8-408" fmla="*/ 9885 h 10693"/>
              <a:gd name="connsiteX9-409" fmla="*/ 10224 w 10225"/>
              <a:gd name="connsiteY9-410" fmla="*/ 10152 h 10693"/>
              <a:gd name="connsiteX10-411" fmla="*/ 9085 w 10225"/>
              <a:gd name="connsiteY10-412" fmla="*/ 1933 h 10693"/>
              <a:gd name="connsiteX11-413" fmla="*/ 5447 w 10225"/>
              <a:gd name="connsiteY11-414" fmla="*/ 96 h 10693"/>
              <a:gd name="connsiteX12-415" fmla="*/ 4666 w 10225"/>
              <a:gd name="connsiteY12-416" fmla="*/ 251 h 10693"/>
              <a:gd name="connsiteX13-417" fmla="*/ 3689 w 10225"/>
              <a:gd name="connsiteY13-418" fmla="*/ 205 h 10693"/>
              <a:gd name="connsiteX14-419" fmla="*/ 1789 w 10225"/>
              <a:gd name="connsiteY14-420" fmla="*/ 311 h 10693"/>
              <a:gd name="connsiteX0-421" fmla="*/ 5 w 10513"/>
              <a:gd name="connsiteY0-422" fmla="*/ 0 h 10843"/>
              <a:gd name="connsiteX1-423" fmla="*/ 1751 w 10513"/>
              <a:gd name="connsiteY1-424" fmla="*/ 1949 h 10843"/>
              <a:gd name="connsiteX2-425" fmla="*/ 1020 w 10513"/>
              <a:gd name="connsiteY2-426" fmla="*/ 4929 h 10843"/>
              <a:gd name="connsiteX3-427" fmla="*/ 369 w 10513"/>
              <a:gd name="connsiteY3-428" fmla="*/ 8334 h 10843"/>
              <a:gd name="connsiteX4-429" fmla="*/ 288 w 10513"/>
              <a:gd name="connsiteY4-430" fmla="*/ 9822 h 10843"/>
              <a:gd name="connsiteX5-431" fmla="*/ 1264 w 10513"/>
              <a:gd name="connsiteY5-432" fmla="*/ 9822 h 10843"/>
              <a:gd name="connsiteX6-433" fmla="*/ 4597 w 10513"/>
              <a:gd name="connsiteY6-434" fmla="*/ 9396 h 10843"/>
              <a:gd name="connsiteX7-435" fmla="*/ 7280 w 10513"/>
              <a:gd name="connsiteY7-436" fmla="*/ 9822 h 10843"/>
              <a:gd name="connsiteX8-437" fmla="*/ 9231 w 10513"/>
              <a:gd name="connsiteY8-438" fmla="*/ 10035 h 10843"/>
              <a:gd name="connsiteX9-439" fmla="*/ 10512 w 10513"/>
              <a:gd name="connsiteY9-440" fmla="*/ 10302 h 10843"/>
              <a:gd name="connsiteX10-441" fmla="*/ 9373 w 10513"/>
              <a:gd name="connsiteY10-442" fmla="*/ 2083 h 10843"/>
              <a:gd name="connsiteX11-443" fmla="*/ 5735 w 10513"/>
              <a:gd name="connsiteY11-444" fmla="*/ 246 h 10843"/>
              <a:gd name="connsiteX12-445" fmla="*/ 4954 w 10513"/>
              <a:gd name="connsiteY12-446" fmla="*/ 401 h 10843"/>
              <a:gd name="connsiteX13-447" fmla="*/ 3977 w 10513"/>
              <a:gd name="connsiteY13-448" fmla="*/ 355 h 10843"/>
              <a:gd name="connsiteX14-449" fmla="*/ 5 w 10513"/>
              <a:gd name="connsiteY14-450" fmla="*/ 0 h 10843"/>
              <a:gd name="connsiteX0-451" fmla="*/ 18 w 10526"/>
              <a:gd name="connsiteY0-452" fmla="*/ 0 h 10843"/>
              <a:gd name="connsiteX1-453" fmla="*/ 486 w 10526"/>
              <a:gd name="connsiteY1-454" fmla="*/ 2067 h 10843"/>
              <a:gd name="connsiteX2-455" fmla="*/ 1033 w 10526"/>
              <a:gd name="connsiteY2-456" fmla="*/ 4929 h 10843"/>
              <a:gd name="connsiteX3-457" fmla="*/ 382 w 10526"/>
              <a:gd name="connsiteY3-458" fmla="*/ 8334 h 10843"/>
              <a:gd name="connsiteX4-459" fmla="*/ 301 w 10526"/>
              <a:gd name="connsiteY4-460" fmla="*/ 9822 h 10843"/>
              <a:gd name="connsiteX5-461" fmla="*/ 1277 w 10526"/>
              <a:gd name="connsiteY5-462" fmla="*/ 9822 h 10843"/>
              <a:gd name="connsiteX6-463" fmla="*/ 4610 w 10526"/>
              <a:gd name="connsiteY6-464" fmla="*/ 9396 h 10843"/>
              <a:gd name="connsiteX7-465" fmla="*/ 7293 w 10526"/>
              <a:gd name="connsiteY7-466" fmla="*/ 9822 h 10843"/>
              <a:gd name="connsiteX8-467" fmla="*/ 9244 w 10526"/>
              <a:gd name="connsiteY8-468" fmla="*/ 10035 h 10843"/>
              <a:gd name="connsiteX9-469" fmla="*/ 10525 w 10526"/>
              <a:gd name="connsiteY9-470" fmla="*/ 10302 h 10843"/>
              <a:gd name="connsiteX10-471" fmla="*/ 9386 w 10526"/>
              <a:gd name="connsiteY10-472" fmla="*/ 2083 h 10843"/>
              <a:gd name="connsiteX11-473" fmla="*/ 5748 w 10526"/>
              <a:gd name="connsiteY11-474" fmla="*/ 246 h 10843"/>
              <a:gd name="connsiteX12-475" fmla="*/ 4967 w 10526"/>
              <a:gd name="connsiteY12-476" fmla="*/ 401 h 10843"/>
              <a:gd name="connsiteX13-477" fmla="*/ 3990 w 10526"/>
              <a:gd name="connsiteY13-478" fmla="*/ 355 h 10843"/>
              <a:gd name="connsiteX14-479" fmla="*/ 18 w 10526"/>
              <a:gd name="connsiteY14-480" fmla="*/ 0 h 10843"/>
              <a:gd name="connsiteX0-481" fmla="*/ 15 w 10523"/>
              <a:gd name="connsiteY0-482" fmla="*/ 0 h 10843"/>
              <a:gd name="connsiteX1-483" fmla="*/ 483 w 10523"/>
              <a:gd name="connsiteY1-484" fmla="*/ 2067 h 10843"/>
              <a:gd name="connsiteX2-485" fmla="*/ 320 w 10523"/>
              <a:gd name="connsiteY2-486" fmla="*/ 5301 h 10843"/>
              <a:gd name="connsiteX3-487" fmla="*/ 379 w 10523"/>
              <a:gd name="connsiteY3-488" fmla="*/ 8334 h 10843"/>
              <a:gd name="connsiteX4-489" fmla="*/ 298 w 10523"/>
              <a:gd name="connsiteY4-490" fmla="*/ 9822 h 10843"/>
              <a:gd name="connsiteX5-491" fmla="*/ 1274 w 10523"/>
              <a:gd name="connsiteY5-492" fmla="*/ 9822 h 10843"/>
              <a:gd name="connsiteX6-493" fmla="*/ 4607 w 10523"/>
              <a:gd name="connsiteY6-494" fmla="*/ 9396 h 10843"/>
              <a:gd name="connsiteX7-495" fmla="*/ 7290 w 10523"/>
              <a:gd name="connsiteY7-496" fmla="*/ 9822 h 10843"/>
              <a:gd name="connsiteX8-497" fmla="*/ 9241 w 10523"/>
              <a:gd name="connsiteY8-498" fmla="*/ 10035 h 10843"/>
              <a:gd name="connsiteX9-499" fmla="*/ 10522 w 10523"/>
              <a:gd name="connsiteY9-500" fmla="*/ 10302 h 10843"/>
              <a:gd name="connsiteX10-501" fmla="*/ 9383 w 10523"/>
              <a:gd name="connsiteY10-502" fmla="*/ 2083 h 10843"/>
              <a:gd name="connsiteX11-503" fmla="*/ 5745 w 10523"/>
              <a:gd name="connsiteY11-504" fmla="*/ 246 h 10843"/>
              <a:gd name="connsiteX12-505" fmla="*/ 4964 w 10523"/>
              <a:gd name="connsiteY12-506" fmla="*/ 401 h 10843"/>
              <a:gd name="connsiteX13-507" fmla="*/ 3987 w 10523"/>
              <a:gd name="connsiteY13-508" fmla="*/ 355 h 10843"/>
              <a:gd name="connsiteX14-509" fmla="*/ 15 w 10523"/>
              <a:gd name="connsiteY14-510" fmla="*/ 0 h 10843"/>
              <a:gd name="connsiteX0-511" fmla="*/ 21 w 10529"/>
              <a:gd name="connsiteY0-512" fmla="*/ 0 h 10843"/>
              <a:gd name="connsiteX1-513" fmla="*/ 303 w 10529"/>
              <a:gd name="connsiteY1-514" fmla="*/ 1833 h 10843"/>
              <a:gd name="connsiteX2-515" fmla="*/ 326 w 10529"/>
              <a:gd name="connsiteY2-516" fmla="*/ 5301 h 10843"/>
              <a:gd name="connsiteX3-517" fmla="*/ 385 w 10529"/>
              <a:gd name="connsiteY3-518" fmla="*/ 8334 h 10843"/>
              <a:gd name="connsiteX4-519" fmla="*/ 304 w 10529"/>
              <a:gd name="connsiteY4-520" fmla="*/ 9822 h 10843"/>
              <a:gd name="connsiteX5-521" fmla="*/ 1280 w 10529"/>
              <a:gd name="connsiteY5-522" fmla="*/ 9822 h 10843"/>
              <a:gd name="connsiteX6-523" fmla="*/ 4613 w 10529"/>
              <a:gd name="connsiteY6-524" fmla="*/ 9396 h 10843"/>
              <a:gd name="connsiteX7-525" fmla="*/ 7296 w 10529"/>
              <a:gd name="connsiteY7-526" fmla="*/ 9822 h 10843"/>
              <a:gd name="connsiteX8-527" fmla="*/ 9247 w 10529"/>
              <a:gd name="connsiteY8-528" fmla="*/ 10035 h 10843"/>
              <a:gd name="connsiteX9-529" fmla="*/ 10528 w 10529"/>
              <a:gd name="connsiteY9-530" fmla="*/ 10302 h 10843"/>
              <a:gd name="connsiteX10-531" fmla="*/ 9389 w 10529"/>
              <a:gd name="connsiteY10-532" fmla="*/ 2083 h 10843"/>
              <a:gd name="connsiteX11-533" fmla="*/ 5751 w 10529"/>
              <a:gd name="connsiteY11-534" fmla="*/ 246 h 10843"/>
              <a:gd name="connsiteX12-535" fmla="*/ 4970 w 10529"/>
              <a:gd name="connsiteY12-536" fmla="*/ 401 h 10843"/>
              <a:gd name="connsiteX13-537" fmla="*/ 3993 w 10529"/>
              <a:gd name="connsiteY13-538" fmla="*/ 355 h 10843"/>
              <a:gd name="connsiteX14-539" fmla="*/ 21 w 10529"/>
              <a:gd name="connsiteY14-540" fmla="*/ 0 h 10843"/>
              <a:gd name="connsiteX0-541" fmla="*/ 35 w 10543"/>
              <a:gd name="connsiteY0-542" fmla="*/ 0 h 10843"/>
              <a:gd name="connsiteX1-543" fmla="*/ 148 w 10543"/>
              <a:gd name="connsiteY1-544" fmla="*/ 1922 h 10843"/>
              <a:gd name="connsiteX2-545" fmla="*/ 340 w 10543"/>
              <a:gd name="connsiteY2-546" fmla="*/ 5301 h 10843"/>
              <a:gd name="connsiteX3-547" fmla="*/ 399 w 10543"/>
              <a:gd name="connsiteY3-548" fmla="*/ 8334 h 10843"/>
              <a:gd name="connsiteX4-549" fmla="*/ 318 w 10543"/>
              <a:gd name="connsiteY4-550" fmla="*/ 9822 h 10843"/>
              <a:gd name="connsiteX5-551" fmla="*/ 1294 w 10543"/>
              <a:gd name="connsiteY5-552" fmla="*/ 9822 h 10843"/>
              <a:gd name="connsiteX6-553" fmla="*/ 4627 w 10543"/>
              <a:gd name="connsiteY6-554" fmla="*/ 9396 h 10843"/>
              <a:gd name="connsiteX7-555" fmla="*/ 7310 w 10543"/>
              <a:gd name="connsiteY7-556" fmla="*/ 9822 h 10843"/>
              <a:gd name="connsiteX8-557" fmla="*/ 9261 w 10543"/>
              <a:gd name="connsiteY8-558" fmla="*/ 10035 h 10843"/>
              <a:gd name="connsiteX9-559" fmla="*/ 10542 w 10543"/>
              <a:gd name="connsiteY9-560" fmla="*/ 10302 h 10843"/>
              <a:gd name="connsiteX10-561" fmla="*/ 9403 w 10543"/>
              <a:gd name="connsiteY10-562" fmla="*/ 2083 h 10843"/>
              <a:gd name="connsiteX11-563" fmla="*/ 5765 w 10543"/>
              <a:gd name="connsiteY11-564" fmla="*/ 246 h 10843"/>
              <a:gd name="connsiteX12-565" fmla="*/ 4984 w 10543"/>
              <a:gd name="connsiteY12-566" fmla="*/ 401 h 10843"/>
              <a:gd name="connsiteX13-567" fmla="*/ 4007 w 10543"/>
              <a:gd name="connsiteY13-568" fmla="*/ 355 h 10843"/>
              <a:gd name="connsiteX14-569" fmla="*/ 35 w 10543"/>
              <a:gd name="connsiteY14-570" fmla="*/ 0 h 10843"/>
              <a:gd name="connsiteX0-571" fmla="*/ 35 w 10543"/>
              <a:gd name="connsiteY0-572" fmla="*/ 265 h 11108"/>
              <a:gd name="connsiteX1-573" fmla="*/ 148 w 10543"/>
              <a:gd name="connsiteY1-574" fmla="*/ 2187 h 11108"/>
              <a:gd name="connsiteX2-575" fmla="*/ 340 w 10543"/>
              <a:gd name="connsiteY2-576" fmla="*/ 5566 h 11108"/>
              <a:gd name="connsiteX3-577" fmla="*/ 399 w 10543"/>
              <a:gd name="connsiteY3-578" fmla="*/ 8599 h 11108"/>
              <a:gd name="connsiteX4-579" fmla="*/ 318 w 10543"/>
              <a:gd name="connsiteY4-580" fmla="*/ 10087 h 11108"/>
              <a:gd name="connsiteX5-581" fmla="*/ 1294 w 10543"/>
              <a:gd name="connsiteY5-582" fmla="*/ 10087 h 11108"/>
              <a:gd name="connsiteX6-583" fmla="*/ 4627 w 10543"/>
              <a:gd name="connsiteY6-584" fmla="*/ 9661 h 11108"/>
              <a:gd name="connsiteX7-585" fmla="*/ 7310 w 10543"/>
              <a:gd name="connsiteY7-586" fmla="*/ 10087 h 11108"/>
              <a:gd name="connsiteX8-587" fmla="*/ 9261 w 10543"/>
              <a:gd name="connsiteY8-588" fmla="*/ 10300 h 11108"/>
              <a:gd name="connsiteX9-589" fmla="*/ 10542 w 10543"/>
              <a:gd name="connsiteY9-590" fmla="*/ 10567 h 11108"/>
              <a:gd name="connsiteX10-591" fmla="*/ 9403 w 10543"/>
              <a:gd name="connsiteY10-592" fmla="*/ 2348 h 11108"/>
              <a:gd name="connsiteX11-593" fmla="*/ 5765 w 10543"/>
              <a:gd name="connsiteY11-594" fmla="*/ 511 h 11108"/>
              <a:gd name="connsiteX12-595" fmla="*/ 4776 w 10543"/>
              <a:gd name="connsiteY12-596" fmla="*/ 1 h 11108"/>
              <a:gd name="connsiteX13-597" fmla="*/ 4007 w 10543"/>
              <a:gd name="connsiteY13-598" fmla="*/ 620 h 11108"/>
              <a:gd name="connsiteX14-599" fmla="*/ 35 w 10543"/>
              <a:gd name="connsiteY14-600" fmla="*/ 265 h 11108"/>
              <a:gd name="connsiteX0-601" fmla="*/ 35 w 10543"/>
              <a:gd name="connsiteY0-602" fmla="*/ 265 h 11108"/>
              <a:gd name="connsiteX1-603" fmla="*/ 148 w 10543"/>
              <a:gd name="connsiteY1-604" fmla="*/ 2187 h 11108"/>
              <a:gd name="connsiteX2-605" fmla="*/ 340 w 10543"/>
              <a:gd name="connsiteY2-606" fmla="*/ 5566 h 11108"/>
              <a:gd name="connsiteX3-607" fmla="*/ 399 w 10543"/>
              <a:gd name="connsiteY3-608" fmla="*/ 8599 h 11108"/>
              <a:gd name="connsiteX4-609" fmla="*/ 318 w 10543"/>
              <a:gd name="connsiteY4-610" fmla="*/ 10087 h 11108"/>
              <a:gd name="connsiteX5-611" fmla="*/ 1294 w 10543"/>
              <a:gd name="connsiteY5-612" fmla="*/ 10087 h 11108"/>
              <a:gd name="connsiteX6-613" fmla="*/ 4627 w 10543"/>
              <a:gd name="connsiteY6-614" fmla="*/ 9661 h 11108"/>
              <a:gd name="connsiteX7-615" fmla="*/ 7310 w 10543"/>
              <a:gd name="connsiteY7-616" fmla="*/ 10087 h 11108"/>
              <a:gd name="connsiteX8-617" fmla="*/ 9261 w 10543"/>
              <a:gd name="connsiteY8-618" fmla="*/ 10300 h 11108"/>
              <a:gd name="connsiteX9-619" fmla="*/ 10542 w 10543"/>
              <a:gd name="connsiteY9-620" fmla="*/ 10567 h 11108"/>
              <a:gd name="connsiteX10-621" fmla="*/ 9403 w 10543"/>
              <a:gd name="connsiteY10-622" fmla="*/ 2348 h 11108"/>
              <a:gd name="connsiteX11-623" fmla="*/ 5765 w 10543"/>
              <a:gd name="connsiteY11-624" fmla="*/ 511 h 11108"/>
              <a:gd name="connsiteX12-625" fmla="*/ 4776 w 10543"/>
              <a:gd name="connsiteY12-626" fmla="*/ 1 h 11108"/>
              <a:gd name="connsiteX13-627" fmla="*/ 3821 w 10543"/>
              <a:gd name="connsiteY13-628" fmla="*/ 386 h 11108"/>
              <a:gd name="connsiteX14-629" fmla="*/ 35 w 10543"/>
              <a:gd name="connsiteY14-630" fmla="*/ 265 h 11108"/>
              <a:gd name="connsiteX0-631" fmla="*/ 35 w 10543"/>
              <a:gd name="connsiteY0-632" fmla="*/ 0 h 10843"/>
              <a:gd name="connsiteX1-633" fmla="*/ 148 w 10543"/>
              <a:gd name="connsiteY1-634" fmla="*/ 1922 h 10843"/>
              <a:gd name="connsiteX2-635" fmla="*/ 340 w 10543"/>
              <a:gd name="connsiteY2-636" fmla="*/ 5301 h 10843"/>
              <a:gd name="connsiteX3-637" fmla="*/ 399 w 10543"/>
              <a:gd name="connsiteY3-638" fmla="*/ 8334 h 10843"/>
              <a:gd name="connsiteX4-639" fmla="*/ 318 w 10543"/>
              <a:gd name="connsiteY4-640" fmla="*/ 9822 h 10843"/>
              <a:gd name="connsiteX5-641" fmla="*/ 1294 w 10543"/>
              <a:gd name="connsiteY5-642" fmla="*/ 9822 h 10843"/>
              <a:gd name="connsiteX6-643" fmla="*/ 4627 w 10543"/>
              <a:gd name="connsiteY6-644" fmla="*/ 9396 h 10843"/>
              <a:gd name="connsiteX7-645" fmla="*/ 7310 w 10543"/>
              <a:gd name="connsiteY7-646" fmla="*/ 9822 h 10843"/>
              <a:gd name="connsiteX8-647" fmla="*/ 9261 w 10543"/>
              <a:gd name="connsiteY8-648" fmla="*/ 10035 h 10843"/>
              <a:gd name="connsiteX9-649" fmla="*/ 10542 w 10543"/>
              <a:gd name="connsiteY9-650" fmla="*/ 10302 h 10843"/>
              <a:gd name="connsiteX10-651" fmla="*/ 9403 w 10543"/>
              <a:gd name="connsiteY10-652" fmla="*/ 2083 h 10843"/>
              <a:gd name="connsiteX11-653" fmla="*/ 5765 w 10543"/>
              <a:gd name="connsiteY11-654" fmla="*/ 246 h 10843"/>
              <a:gd name="connsiteX12-655" fmla="*/ 4826 w 10543"/>
              <a:gd name="connsiteY12-656" fmla="*/ 705 h 10843"/>
              <a:gd name="connsiteX13-657" fmla="*/ 3821 w 10543"/>
              <a:gd name="connsiteY13-658" fmla="*/ 121 h 10843"/>
              <a:gd name="connsiteX14-659" fmla="*/ 35 w 10543"/>
              <a:gd name="connsiteY14-660" fmla="*/ 0 h 10843"/>
              <a:gd name="connsiteX0-661" fmla="*/ 35 w 10543"/>
              <a:gd name="connsiteY0-662" fmla="*/ 0 h 10843"/>
              <a:gd name="connsiteX1-663" fmla="*/ 148 w 10543"/>
              <a:gd name="connsiteY1-664" fmla="*/ 1922 h 10843"/>
              <a:gd name="connsiteX2-665" fmla="*/ 340 w 10543"/>
              <a:gd name="connsiteY2-666" fmla="*/ 5301 h 10843"/>
              <a:gd name="connsiteX3-667" fmla="*/ 399 w 10543"/>
              <a:gd name="connsiteY3-668" fmla="*/ 8334 h 10843"/>
              <a:gd name="connsiteX4-669" fmla="*/ 318 w 10543"/>
              <a:gd name="connsiteY4-670" fmla="*/ 9822 h 10843"/>
              <a:gd name="connsiteX5-671" fmla="*/ 1294 w 10543"/>
              <a:gd name="connsiteY5-672" fmla="*/ 9822 h 10843"/>
              <a:gd name="connsiteX6-673" fmla="*/ 4627 w 10543"/>
              <a:gd name="connsiteY6-674" fmla="*/ 9396 h 10843"/>
              <a:gd name="connsiteX7-675" fmla="*/ 7310 w 10543"/>
              <a:gd name="connsiteY7-676" fmla="*/ 9822 h 10843"/>
              <a:gd name="connsiteX8-677" fmla="*/ 9261 w 10543"/>
              <a:gd name="connsiteY8-678" fmla="*/ 10035 h 10843"/>
              <a:gd name="connsiteX9-679" fmla="*/ 10542 w 10543"/>
              <a:gd name="connsiteY9-680" fmla="*/ 10302 h 10843"/>
              <a:gd name="connsiteX10-681" fmla="*/ 9403 w 10543"/>
              <a:gd name="connsiteY10-682" fmla="*/ 2083 h 10843"/>
              <a:gd name="connsiteX11-683" fmla="*/ 5765 w 10543"/>
              <a:gd name="connsiteY11-684" fmla="*/ 246 h 10843"/>
              <a:gd name="connsiteX12-685" fmla="*/ 4775 w 10543"/>
              <a:gd name="connsiteY12-686" fmla="*/ 400 h 10843"/>
              <a:gd name="connsiteX13-687" fmla="*/ 3821 w 10543"/>
              <a:gd name="connsiteY13-688" fmla="*/ 121 h 10843"/>
              <a:gd name="connsiteX14-689" fmla="*/ 35 w 10543"/>
              <a:gd name="connsiteY14-690" fmla="*/ 0 h 10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0543" h="10843">
                <a:moveTo>
                  <a:pt x="35" y="0"/>
                </a:moveTo>
                <a:cubicBezTo>
                  <a:pt x="-74" y="495"/>
                  <a:pt x="97" y="1039"/>
                  <a:pt x="148" y="1922"/>
                </a:cubicBezTo>
                <a:cubicBezTo>
                  <a:pt x="199" y="2806"/>
                  <a:pt x="298" y="4232"/>
                  <a:pt x="340" y="5301"/>
                </a:cubicBezTo>
                <a:cubicBezTo>
                  <a:pt x="382" y="6370"/>
                  <a:pt x="403" y="7581"/>
                  <a:pt x="399" y="8334"/>
                </a:cubicBezTo>
                <a:cubicBezTo>
                  <a:pt x="395" y="9087"/>
                  <a:pt x="345" y="9326"/>
                  <a:pt x="318" y="9822"/>
                </a:cubicBezTo>
                <a:lnTo>
                  <a:pt x="1294" y="9822"/>
                </a:lnTo>
                <a:lnTo>
                  <a:pt x="4627" y="9396"/>
                </a:lnTo>
                <a:lnTo>
                  <a:pt x="7310" y="9822"/>
                </a:lnTo>
                <a:cubicBezTo>
                  <a:pt x="7960" y="9893"/>
                  <a:pt x="8722" y="9955"/>
                  <a:pt x="9261" y="10035"/>
                </a:cubicBezTo>
                <a:cubicBezTo>
                  <a:pt x="9800" y="10115"/>
                  <a:pt x="10518" y="11627"/>
                  <a:pt x="10542" y="10302"/>
                </a:cubicBezTo>
                <a:cubicBezTo>
                  <a:pt x="10566" y="8977"/>
                  <a:pt x="10199" y="3759"/>
                  <a:pt x="9403" y="2083"/>
                </a:cubicBezTo>
                <a:cubicBezTo>
                  <a:pt x="8607" y="407"/>
                  <a:pt x="6536" y="526"/>
                  <a:pt x="5765" y="246"/>
                </a:cubicBezTo>
                <a:cubicBezTo>
                  <a:pt x="4994" y="-34"/>
                  <a:pt x="5005" y="382"/>
                  <a:pt x="4775" y="400"/>
                </a:cubicBezTo>
                <a:cubicBezTo>
                  <a:pt x="4450" y="400"/>
                  <a:pt x="4611" y="188"/>
                  <a:pt x="3821" y="121"/>
                </a:cubicBezTo>
                <a:cubicBezTo>
                  <a:pt x="3031" y="54"/>
                  <a:pt x="1359" y="118"/>
                  <a:pt x="3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50" name="任意多边形 149"/>
          <p:cNvSpPr/>
          <p:nvPr userDrawn="1"/>
        </p:nvSpPr>
        <p:spPr bwMode="auto">
          <a:xfrm rot="179074">
            <a:off x="774797" y="1818827"/>
            <a:ext cx="803738" cy="470309"/>
          </a:xfrm>
          <a:custGeom>
            <a:avLst/>
            <a:gdLst>
              <a:gd name="connsiteX0" fmla="*/ 391729 w 803738"/>
              <a:gd name="connsiteY0" fmla="*/ 517 h 470309"/>
              <a:gd name="connsiteX1" fmla="*/ 451116 w 803738"/>
              <a:gd name="connsiteY1" fmla="*/ 41805 h 470309"/>
              <a:gd name="connsiteX2" fmla="*/ 486603 w 803738"/>
              <a:gd name="connsiteY2" fmla="*/ 209132 h 470309"/>
              <a:gd name="connsiteX3" fmla="*/ 487214 w 803738"/>
              <a:gd name="connsiteY3" fmla="*/ 233769 h 470309"/>
              <a:gd name="connsiteX4" fmla="*/ 487093 w 803738"/>
              <a:gd name="connsiteY4" fmla="*/ 245804 h 470309"/>
              <a:gd name="connsiteX5" fmla="*/ 504475 w 803738"/>
              <a:gd name="connsiteY5" fmla="*/ 244480 h 470309"/>
              <a:gd name="connsiteX6" fmla="*/ 610090 w 803738"/>
              <a:gd name="connsiteY6" fmla="*/ 236434 h 470309"/>
              <a:gd name="connsiteX7" fmla="*/ 644123 w 803738"/>
              <a:gd name="connsiteY7" fmla="*/ 261016 h 470309"/>
              <a:gd name="connsiteX8" fmla="*/ 698896 w 803738"/>
              <a:gd name="connsiteY8" fmla="*/ 306481 h 470309"/>
              <a:gd name="connsiteX9" fmla="*/ 803738 w 803738"/>
              <a:gd name="connsiteY9" fmla="*/ 432796 h 470309"/>
              <a:gd name="connsiteX10" fmla="*/ 718814 w 803738"/>
              <a:gd name="connsiteY10" fmla="*/ 437224 h 470309"/>
              <a:gd name="connsiteX11" fmla="*/ 561803 w 803738"/>
              <a:gd name="connsiteY11" fmla="*/ 441018 h 470309"/>
              <a:gd name="connsiteX12" fmla="*/ 345770 w 803738"/>
              <a:gd name="connsiteY12" fmla="*/ 443496 h 470309"/>
              <a:gd name="connsiteX13" fmla="*/ 78391 w 803738"/>
              <a:gd name="connsiteY13" fmla="*/ 466222 h 470309"/>
              <a:gd name="connsiteX14" fmla="*/ 0 w 803738"/>
              <a:gd name="connsiteY14" fmla="*/ 470309 h 470309"/>
              <a:gd name="connsiteX15" fmla="*/ 4933 w 803738"/>
              <a:gd name="connsiteY15" fmla="*/ 439302 h 470309"/>
              <a:gd name="connsiteX16" fmla="*/ 53540 w 803738"/>
              <a:gd name="connsiteY16" fmla="*/ 366484 h 470309"/>
              <a:gd name="connsiteX17" fmla="*/ 109135 w 803738"/>
              <a:gd name="connsiteY17" fmla="*/ 302087 h 470309"/>
              <a:gd name="connsiteX18" fmla="*/ 133667 w 803738"/>
              <a:gd name="connsiteY18" fmla="*/ 270059 h 470309"/>
              <a:gd name="connsiteX19" fmla="*/ 305917 w 803738"/>
              <a:gd name="connsiteY19" fmla="*/ 256937 h 470309"/>
              <a:gd name="connsiteX20" fmla="*/ 305546 w 803738"/>
              <a:gd name="connsiteY20" fmla="*/ 252593 h 470309"/>
              <a:gd name="connsiteX21" fmla="*/ 312788 w 803738"/>
              <a:gd name="connsiteY21" fmla="*/ 133075 h 470309"/>
              <a:gd name="connsiteX22" fmla="*/ 351897 w 803738"/>
              <a:gd name="connsiteY22" fmla="*/ 28766 h 470309"/>
              <a:gd name="connsiteX23" fmla="*/ 391729 w 803738"/>
              <a:gd name="connsiteY23" fmla="*/ 517 h 47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03738" h="470309">
                <a:moveTo>
                  <a:pt x="391729" y="517"/>
                </a:moveTo>
                <a:cubicBezTo>
                  <a:pt x="414905" y="-3831"/>
                  <a:pt x="435907" y="20073"/>
                  <a:pt x="451116" y="41805"/>
                </a:cubicBezTo>
                <a:cubicBezTo>
                  <a:pt x="466325" y="63536"/>
                  <a:pt x="485879" y="133075"/>
                  <a:pt x="486603" y="209132"/>
                </a:cubicBezTo>
                <a:cubicBezTo>
                  <a:pt x="486603" y="209132"/>
                  <a:pt x="487113" y="218605"/>
                  <a:pt x="487214" y="233769"/>
                </a:cubicBezTo>
                <a:lnTo>
                  <a:pt x="487093" y="245804"/>
                </a:lnTo>
                <a:lnTo>
                  <a:pt x="504475" y="244480"/>
                </a:lnTo>
                <a:cubicBezTo>
                  <a:pt x="530165" y="242523"/>
                  <a:pt x="564419" y="239914"/>
                  <a:pt x="610090" y="236434"/>
                </a:cubicBezTo>
                <a:cubicBezTo>
                  <a:pt x="610090" y="236434"/>
                  <a:pt x="610090" y="236434"/>
                  <a:pt x="644123" y="261016"/>
                </a:cubicBezTo>
                <a:cubicBezTo>
                  <a:pt x="644123" y="261016"/>
                  <a:pt x="644123" y="261016"/>
                  <a:pt x="698896" y="306481"/>
                </a:cubicBezTo>
                <a:cubicBezTo>
                  <a:pt x="698896" y="306481"/>
                  <a:pt x="698896" y="306481"/>
                  <a:pt x="803738" y="432796"/>
                </a:cubicBezTo>
                <a:cubicBezTo>
                  <a:pt x="803738" y="432796"/>
                  <a:pt x="803738" y="432796"/>
                  <a:pt x="718814" y="437224"/>
                </a:cubicBezTo>
                <a:cubicBezTo>
                  <a:pt x="718814" y="437224"/>
                  <a:pt x="718814" y="437224"/>
                  <a:pt x="561803" y="441018"/>
                </a:cubicBezTo>
                <a:cubicBezTo>
                  <a:pt x="561803" y="441018"/>
                  <a:pt x="561803" y="441018"/>
                  <a:pt x="345770" y="443496"/>
                </a:cubicBezTo>
                <a:cubicBezTo>
                  <a:pt x="345770" y="443496"/>
                  <a:pt x="345770" y="443496"/>
                  <a:pt x="78391" y="466222"/>
                </a:cubicBezTo>
                <a:cubicBezTo>
                  <a:pt x="78391" y="466222"/>
                  <a:pt x="78391" y="466222"/>
                  <a:pt x="0" y="470309"/>
                </a:cubicBezTo>
                <a:cubicBezTo>
                  <a:pt x="0" y="470309"/>
                  <a:pt x="0" y="470309"/>
                  <a:pt x="4933" y="439302"/>
                </a:cubicBezTo>
                <a:cubicBezTo>
                  <a:pt x="4933" y="439302"/>
                  <a:pt x="4933" y="439302"/>
                  <a:pt x="53540" y="366484"/>
                </a:cubicBezTo>
                <a:cubicBezTo>
                  <a:pt x="53540" y="366484"/>
                  <a:pt x="53540" y="366484"/>
                  <a:pt x="109135" y="302087"/>
                </a:cubicBezTo>
                <a:cubicBezTo>
                  <a:pt x="109135" y="302087"/>
                  <a:pt x="109135" y="302087"/>
                  <a:pt x="133667" y="270059"/>
                </a:cubicBezTo>
                <a:lnTo>
                  <a:pt x="305917" y="256937"/>
                </a:lnTo>
                <a:lnTo>
                  <a:pt x="305546" y="252593"/>
                </a:lnTo>
                <a:cubicBezTo>
                  <a:pt x="304821" y="224342"/>
                  <a:pt x="302649" y="185226"/>
                  <a:pt x="312788" y="133075"/>
                </a:cubicBezTo>
                <a:cubicBezTo>
                  <a:pt x="312788" y="133075"/>
                  <a:pt x="322927" y="63536"/>
                  <a:pt x="351897" y="28766"/>
                </a:cubicBezTo>
                <a:cubicBezTo>
                  <a:pt x="351897" y="28766"/>
                  <a:pt x="367830" y="4862"/>
                  <a:pt x="391729" y="5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>
              <a:defRPr>
                <a:ea typeface="Calibri" panose="020F0502020204030204" pitchFamily="34" charset="0"/>
              </a:defRPr>
            </a:lvl3pPr>
            <a:lvl4pPr>
              <a:defRPr>
                <a:ea typeface="Calibri" panose="020F0502020204030204" pitchFamily="34" charset="0"/>
              </a:defRPr>
            </a:lvl4pPr>
            <a:lvl5pPr>
              <a:defRPr>
                <a:ea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3pPr>
              <a:defRPr>
                <a:ea typeface="Calibri" panose="020F0502020204030204" pitchFamily="34" charset="0"/>
              </a:defRPr>
            </a:lvl3pPr>
            <a:lvl4pPr>
              <a:defRPr>
                <a:ea typeface="Calibri" panose="020F0502020204030204" pitchFamily="34" charset="0"/>
              </a:defRPr>
            </a:lvl4pPr>
            <a:lvl5pPr>
              <a:defRPr>
                <a:ea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152" y="1248229"/>
            <a:ext cx="7633420" cy="2818459"/>
          </a:xfrm>
          <a:noFill/>
        </p:spPr>
        <p:txBody>
          <a:bodyPr anchor="ctr"/>
          <a:lstStyle>
            <a:lvl1pPr algn="ctr">
              <a:lnSpc>
                <a:spcPct val="150000"/>
              </a:lnSpc>
              <a:defRPr sz="6000" b="1">
                <a:ln w="3175"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3045" y="4246831"/>
            <a:ext cx="7493635" cy="8223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18455644">
            <a:off x="11132228" y="4844305"/>
            <a:ext cx="1400304" cy="2081970"/>
            <a:chOff x="7135589" y="3006853"/>
            <a:chExt cx="2281584" cy="3392255"/>
          </a:xfrm>
        </p:grpSpPr>
        <p:sp>
          <p:nvSpPr>
            <p:cNvPr id="9" name="Freeform 732"/>
            <p:cNvSpPr/>
            <p:nvPr/>
          </p:nvSpPr>
          <p:spPr bwMode="auto">
            <a:xfrm rot="517447">
              <a:off x="8878068" y="3006853"/>
              <a:ext cx="200632" cy="454356"/>
            </a:xfrm>
            <a:custGeom>
              <a:avLst/>
              <a:gdLst>
                <a:gd name="T0" fmla="*/ 15 w 15"/>
                <a:gd name="T1" fmla="*/ 38 h 38"/>
                <a:gd name="T2" fmla="*/ 13 w 15"/>
                <a:gd name="T3" fmla="*/ 17 h 38"/>
                <a:gd name="T4" fmla="*/ 9 w 15"/>
                <a:gd name="T5" fmla="*/ 0 h 38"/>
                <a:gd name="T6" fmla="*/ 2 w 15"/>
                <a:gd name="T7" fmla="*/ 24 h 38"/>
                <a:gd name="T8" fmla="*/ 14 w 1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8">
                  <a:moveTo>
                    <a:pt x="15" y="38"/>
                  </a:moveTo>
                  <a:cubicBezTo>
                    <a:pt x="15" y="31"/>
                    <a:pt x="14" y="24"/>
                    <a:pt x="13" y="17"/>
                  </a:cubicBezTo>
                  <a:cubicBezTo>
                    <a:pt x="12" y="13"/>
                    <a:pt x="14" y="2"/>
                    <a:pt x="9" y="0"/>
                  </a:cubicBezTo>
                  <a:cubicBezTo>
                    <a:pt x="3" y="5"/>
                    <a:pt x="0" y="17"/>
                    <a:pt x="2" y="24"/>
                  </a:cubicBezTo>
                  <a:cubicBezTo>
                    <a:pt x="4" y="32"/>
                    <a:pt x="9" y="33"/>
                    <a:pt x="14" y="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0" name="Freeform 733"/>
            <p:cNvSpPr/>
            <p:nvPr/>
          </p:nvSpPr>
          <p:spPr bwMode="auto">
            <a:xfrm rot="2817229">
              <a:off x="9108658" y="3111234"/>
              <a:ext cx="172770" cy="444260"/>
            </a:xfrm>
            <a:custGeom>
              <a:avLst/>
              <a:gdLst>
                <a:gd name="T0" fmla="*/ 1 w 13"/>
                <a:gd name="T1" fmla="*/ 0 h 37"/>
                <a:gd name="T2" fmla="*/ 5 w 13"/>
                <a:gd name="T3" fmla="*/ 20 h 37"/>
                <a:gd name="T4" fmla="*/ 4 w 13"/>
                <a:gd name="T5" fmla="*/ 37 h 37"/>
                <a:gd name="T6" fmla="*/ 12 w 13"/>
                <a:gd name="T7" fmla="*/ 16 h 37"/>
                <a:gd name="T8" fmla="*/ 0 w 13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7">
                  <a:moveTo>
                    <a:pt x="1" y="0"/>
                  </a:moveTo>
                  <a:cubicBezTo>
                    <a:pt x="3" y="5"/>
                    <a:pt x="4" y="14"/>
                    <a:pt x="5" y="20"/>
                  </a:cubicBezTo>
                  <a:cubicBezTo>
                    <a:pt x="5" y="25"/>
                    <a:pt x="5" y="32"/>
                    <a:pt x="4" y="37"/>
                  </a:cubicBezTo>
                  <a:cubicBezTo>
                    <a:pt x="12" y="35"/>
                    <a:pt x="13" y="23"/>
                    <a:pt x="12" y="16"/>
                  </a:cubicBezTo>
                  <a:cubicBezTo>
                    <a:pt x="11" y="12"/>
                    <a:pt x="4" y="1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" name="Freeform 734"/>
            <p:cNvSpPr/>
            <p:nvPr/>
          </p:nvSpPr>
          <p:spPr bwMode="auto">
            <a:xfrm rot="2010154">
              <a:off x="8497995" y="4138806"/>
              <a:ext cx="434705" cy="272615"/>
            </a:xfrm>
            <a:custGeom>
              <a:avLst/>
              <a:gdLst>
                <a:gd name="T0" fmla="*/ 0 w 33"/>
                <a:gd name="T1" fmla="*/ 23 h 23"/>
                <a:gd name="T2" fmla="*/ 19 w 33"/>
                <a:gd name="T3" fmla="*/ 14 h 23"/>
                <a:gd name="T4" fmla="*/ 33 w 33"/>
                <a:gd name="T5" fmla="*/ 4 h 23"/>
                <a:gd name="T6" fmla="*/ 8 w 33"/>
                <a:gd name="T7" fmla="*/ 7 h 23"/>
                <a:gd name="T8" fmla="*/ 1 w 33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0" y="23"/>
                  </a:moveTo>
                  <a:cubicBezTo>
                    <a:pt x="7" y="21"/>
                    <a:pt x="13" y="17"/>
                    <a:pt x="19" y="14"/>
                  </a:cubicBezTo>
                  <a:cubicBezTo>
                    <a:pt x="23" y="11"/>
                    <a:pt x="33" y="9"/>
                    <a:pt x="33" y="4"/>
                  </a:cubicBezTo>
                  <a:cubicBezTo>
                    <a:pt x="26" y="0"/>
                    <a:pt x="15" y="2"/>
                    <a:pt x="8" y="7"/>
                  </a:cubicBezTo>
                  <a:cubicBezTo>
                    <a:pt x="2" y="11"/>
                    <a:pt x="3" y="17"/>
                    <a:pt x="1" y="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" name="Freeform 735"/>
            <p:cNvSpPr/>
            <p:nvPr/>
          </p:nvSpPr>
          <p:spPr bwMode="auto">
            <a:xfrm rot="2010154">
              <a:off x="8449229" y="4204904"/>
              <a:ext cx="434705" cy="287760"/>
            </a:xfrm>
            <a:custGeom>
              <a:avLst/>
              <a:gdLst>
                <a:gd name="T0" fmla="*/ 33 w 33"/>
                <a:gd name="T1" fmla="*/ 0 h 24"/>
                <a:gd name="T2" fmla="*/ 15 w 33"/>
                <a:gd name="T3" fmla="*/ 11 h 24"/>
                <a:gd name="T4" fmla="*/ 0 w 33"/>
                <a:gd name="T5" fmla="*/ 17 h 24"/>
                <a:gd name="T6" fmla="*/ 22 w 33"/>
                <a:gd name="T7" fmla="*/ 16 h 24"/>
                <a:gd name="T8" fmla="*/ 32 w 3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0"/>
                  </a:moveTo>
                  <a:cubicBezTo>
                    <a:pt x="28" y="4"/>
                    <a:pt x="21" y="8"/>
                    <a:pt x="15" y="11"/>
                  </a:cubicBezTo>
                  <a:cubicBezTo>
                    <a:pt x="11" y="14"/>
                    <a:pt x="5" y="16"/>
                    <a:pt x="0" y="17"/>
                  </a:cubicBezTo>
                  <a:cubicBezTo>
                    <a:pt x="5" y="24"/>
                    <a:pt x="16" y="20"/>
                    <a:pt x="22" y="16"/>
                  </a:cubicBezTo>
                  <a:cubicBezTo>
                    <a:pt x="25" y="14"/>
                    <a:pt x="33" y="4"/>
                    <a:pt x="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4" name="Freeform 737"/>
            <p:cNvSpPr/>
            <p:nvPr/>
          </p:nvSpPr>
          <p:spPr bwMode="auto">
            <a:xfrm rot="2010154">
              <a:off x="7687542" y="5305088"/>
              <a:ext cx="434705" cy="287760"/>
            </a:xfrm>
            <a:custGeom>
              <a:avLst/>
              <a:gdLst>
                <a:gd name="T0" fmla="*/ 32 w 33"/>
                <a:gd name="T1" fmla="*/ 0 h 24"/>
                <a:gd name="T2" fmla="*/ 15 w 33"/>
                <a:gd name="T3" fmla="*/ 12 h 24"/>
                <a:gd name="T4" fmla="*/ 0 w 33"/>
                <a:gd name="T5" fmla="*/ 18 h 24"/>
                <a:gd name="T6" fmla="*/ 22 w 33"/>
                <a:gd name="T7" fmla="*/ 17 h 24"/>
                <a:gd name="T8" fmla="*/ 32 w 33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2" y="0"/>
                  </a:moveTo>
                  <a:cubicBezTo>
                    <a:pt x="28" y="5"/>
                    <a:pt x="21" y="9"/>
                    <a:pt x="15" y="12"/>
                  </a:cubicBezTo>
                  <a:cubicBezTo>
                    <a:pt x="11" y="14"/>
                    <a:pt x="5" y="17"/>
                    <a:pt x="0" y="18"/>
                  </a:cubicBezTo>
                  <a:cubicBezTo>
                    <a:pt x="5" y="24"/>
                    <a:pt x="16" y="21"/>
                    <a:pt x="22" y="17"/>
                  </a:cubicBezTo>
                  <a:cubicBezTo>
                    <a:pt x="25" y="15"/>
                    <a:pt x="33" y="5"/>
                    <a:pt x="32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5" name="Freeform 739"/>
            <p:cNvSpPr/>
            <p:nvPr/>
          </p:nvSpPr>
          <p:spPr bwMode="auto">
            <a:xfrm rot="2010154">
              <a:off x="7978562" y="4354771"/>
              <a:ext cx="328817" cy="227181"/>
            </a:xfrm>
            <a:custGeom>
              <a:avLst/>
              <a:gdLst>
                <a:gd name="T0" fmla="*/ 0 w 25"/>
                <a:gd name="T1" fmla="*/ 1 h 19"/>
                <a:gd name="T2" fmla="*/ 13 w 25"/>
                <a:gd name="T3" fmla="*/ 10 h 19"/>
                <a:gd name="T4" fmla="*/ 22 w 25"/>
                <a:gd name="T5" fmla="*/ 19 h 19"/>
                <a:gd name="T6" fmla="*/ 15 w 25"/>
                <a:gd name="T7" fmla="*/ 4 h 19"/>
                <a:gd name="T8" fmla="*/ 0 w 25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9">
                  <a:moveTo>
                    <a:pt x="0" y="1"/>
                  </a:moveTo>
                  <a:cubicBezTo>
                    <a:pt x="4" y="3"/>
                    <a:pt x="9" y="7"/>
                    <a:pt x="13" y="10"/>
                  </a:cubicBezTo>
                  <a:cubicBezTo>
                    <a:pt x="16" y="12"/>
                    <a:pt x="20" y="16"/>
                    <a:pt x="22" y="19"/>
                  </a:cubicBezTo>
                  <a:cubicBezTo>
                    <a:pt x="25" y="14"/>
                    <a:pt x="19" y="7"/>
                    <a:pt x="15" y="4"/>
                  </a:cubicBezTo>
                  <a:cubicBezTo>
                    <a:pt x="12" y="2"/>
                    <a:pt x="3" y="0"/>
                    <a:pt x="0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6" name="Freeform 740"/>
            <p:cNvSpPr/>
            <p:nvPr/>
          </p:nvSpPr>
          <p:spPr bwMode="auto">
            <a:xfrm rot="2010154">
              <a:off x="7135589" y="5474256"/>
              <a:ext cx="345534" cy="297857"/>
            </a:xfrm>
            <a:custGeom>
              <a:avLst/>
              <a:gdLst>
                <a:gd name="T0" fmla="*/ 26 w 26"/>
                <a:gd name="T1" fmla="*/ 24 h 25"/>
                <a:gd name="T2" fmla="*/ 13 w 26"/>
                <a:gd name="T3" fmla="*/ 10 h 25"/>
                <a:gd name="T4" fmla="*/ 2 w 26"/>
                <a:gd name="T5" fmla="*/ 1 h 25"/>
                <a:gd name="T6" fmla="*/ 10 w 26"/>
                <a:gd name="T7" fmla="*/ 21 h 25"/>
                <a:gd name="T8" fmla="*/ 25 w 26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24"/>
                  </a:moveTo>
                  <a:cubicBezTo>
                    <a:pt x="22" y="19"/>
                    <a:pt x="18" y="15"/>
                    <a:pt x="13" y="10"/>
                  </a:cubicBezTo>
                  <a:cubicBezTo>
                    <a:pt x="11" y="8"/>
                    <a:pt x="6" y="0"/>
                    <a:pt x="2" y="1"/>
                  </a:cubicBezTo>
                  <a:cubicBezTo>
                    <a:pt x="0" y="8"/>
                    <a:pt x="5" y="17"/>
                    <a:pt x="10" y="21"/>
                  </a:cubicBezTo>
                  <a:cubicBezTo>
                    <a:pt x="15" y="25"/>
                    <a:pt x="20" y="23"/>
                    <a:pt x="25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7" name="Freeform 741"/>
            <p:cNvSpPr/>
            <p:nvPr/>
          </p:nvSpPr>
          <p:spPr bwMode="auto">
            <a:xfrm rot="2010154">
              <a:off x="7183923" y="5508935"/>
              <a:ext cx="356682" cy="287760"/>
            </a:xfrm>
            <a:custGeom>
              <a:avLst/>
              <a:gdLst>
                <a:gd name="T0" fmla="*/ 0 w 27"/>
                <a:gd name="T1" fmla="*/ 1 h 24"/>
                <a:gd name="T2" fmla="*/ 14 w 27"/>
                <a:gd name="T3" fmla="*/ 12 h 24"/>
                <a:gd name="T4" fmla="*/ 22 w 27"/>
                <a:gd name="T5" fmla="*/ 24 h 24"/>
                <a:gd name="T6" fmla="*/ 17 w 27"/>
                <a:gd name="T7" fmla="*/ 6 h 24"/>
                <a:gd name="T8" fmla="*/ 1 w 27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0" y="1"/>
                  </a:moveTo>
                  <a:cubicBezTo>
                    <a:pt x="5" y="3"/>
                    <a:pt x="10" y="9"/>
                    <a:pt x="14" y="12"/>
                  </a:cubicBezTo>
                  <a:cubicBezTo>
                    <a:pt x="17" y="16"/>
                    <a:pt x="21" y="20"/>
                    <a:pt x="22" y="24"/>
                  </a:cubicBezTo>
                  <a:cubicBezTo>
                    <a:pt x="27" y="18"/>
                    <a:pt x="21" y="10"/>
                    <a:pt x="17" y="6"/>
                  </a:cubicBezTo>
                  <a:cubicBezTo>
                    <a:pt x="14" y="4"/>
                    <a:pt x="4" y="0"/>
                    <a:pt x="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8" name="Freeform 742"/>
            <p:cNvSpPr/>
            <p:nvPr/>
          </p:nvSpPr>
          <p:spPr bwMode="auto">
            <a:xfrm rot="2010154">
              <a:off x="8401644" y="3608786"/>
              <a:ext cx="306524" cy="333195"/>
            </a:xfrm>
            <a:custGeom>
              <a:avLst/>
              <a:gdLst>
                <a:gd name="T0" fmla="*/ 23 w 23"/>
                <a:gd name="T1" fmla="*/ 28 h 28"/>
                <a:gd name="T2" fmla="*/ 13 w 23"/>
                <a:gd name="T3" fmla="*/ 12 h 28"/>
                <a:gd name="T4" fmla="*/ 3 w 23"/>
                <a:gd name="T5" fmla="*/ 0 h 28"/>
                <a:gd name="T6" fmla="*/ 8 w 23"/>
                <a:gd name="T7" fmla="*/ 23 h 28"/>
                <a:gd name="T8" fmla="*/ 22 w 2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23" y="28"/>
                  </a:moveTo>
                  <a:cubicBezTo>
                    <a:pt x="20" y="22"/>
                    <a:pt x="17" y="18"/>
                    <a:pt x="13" y="12"/>
                  </a:cubicBezTo>
                  <a:cubicBezTo>
                    <a:pt x="11" y="9"/>
                    <a:pt x="8" y="1"/>
                    <a:pt x="3" y="0"/>
                  </a:cubicBezTo>
                  <a:cubicBezTo>
                    <a:pt x="0" y="7"/>
                    <a:pt x="3" y="17"/>
                    <a:pt x="8" y="23"/>
                  </a:cubicBezTo>
                  <a:cubicBezTo>
                    <a:pt x="12" y="28"/>
                    <a:pt x="17" y="27"/>
                    <a:pt x="22" y="2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9" name="Freeform 743"/>
            <p:cNvSpPr/>
            <p:nvPr/>
          </p:nvSpPr>
          <p:spPr bwMode="auto">
            <a:xfrm rot="2010154">
              <a:off x="8466238" y="3661810"/>
              <a:ext cx="300949" cy="333195"/>
            </a:xfrm>
            <a:custGeom>
              <a:avLst/>
              <a:gdLst>
                <a:gd name="T0" fmla="*/ 0 w 23"/>
                <a:gd name="T1" fmla="*/ 0 h 28"/>
                <a:gd name="T2" fmla="*/ 11 w 23"/>
                <a:gd name="T3" fmla="*/ 14 h 28"/>
                <a:gd name="T4" fmla="*/ 17 w 23"/>
                <a:gd name="T5" fmla="*/ 28 h 28"/>
                <a:gd name="T6" fmla="*/ 15 w 23"/>
                <a:gd name="T7" fmla="*/ 9 h 28"/>
                <a:gd name="T8" fmla="*/ 0 w 23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0" y="0"/>
                  </a:moveTo>
                  <a:cubicBezTo>
                    <a:pt x="4" y="3"/>
                    <a:pt x="8" y="10"/>
                    <a:pt x="11" y="14"/>
                  </a:cubicBezTo>
                  <a:cubicBezTo>
                    <a:pt x="14" y="18"/>
                    <a:pt x="17" y="23"/>
                    <a:pt x="17" y="28"/>
                  </a:cubicBezTo>
                  <a:cubicBezTo>
                    <a:pt x="23" y="23"/>
                    <a:pt x="19" y="13"/>
                    <a:pt x="15" y="9"/>
                  </a:cubicBezTo>
                  <a:cubicBezTo>
                    <a:pt x="13" y="6"/>
                    <a:pt x="4" y="0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20" name="Freeform 744"/>
            <p:cNvSpPr/>
            <p:nvPr/>
          </p:nvSpPr>
          <p:spPr bwMode="auto">
            <a:xfrm rot="2010154">
              <a:off x="8046515" y="4686273"/>
              <a:ext cx="345534" cy="313002"/>
            </a:xfrm>
            <a:custGeom>
              <a:avLst/>
              <a:gdLst>
                <a:gd name="T0" fmla="*/ 1 w 26"/>
                <a:gd name="T1" fmla="*/ 26 h 26"/>
                <a:gd name="T2" fmla="*/ 15 w 26"/>
                <a:gd name="T3" fmla="*/ 14 h 26"/>
                <a:gd name="T4" fmla="*/ 25 w 26"/>
                <a:gd name="T5" fmla="*/ 2 h 26"/>
                <a:gd name="T6" fmla="*/ 4 w 26"/>
                <a:gd name="T7" fmla="*/ 11 h 26"/>
                <a:gd name="T8" fmla="*/ 1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" y="26"/>
                  </a:moveTo>
                  <a:cubicBezTo>
                    <a:pt x="6" y="23"/>
                    <a:pt x="10" y="18"/>
                    <a:pt x="15" y="14"/>
                  </a:cubicBezTo>
                  <a:cubicBezTo>
                    <a:pt x="18" y="11"/>
                    <a:pt x="26" y="7"/>
                    <a:pt x="25" y="2"/>
                  </a:cubicBezTo>
                  <a:cubicBezTo>
                    <a:pt x="18" y="0"/>
                    <a:pt x="9" y="5"/>
                    <a:pt x="4" y="11"/>
                  </a:cubicBezTo>
                  <a:cubicBezTo>
                    <a:pt x="0" y="16"/>
                    <a:pt x="2" y="20"/>
                    <a:pt x="1" y="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21" name="Freeform 745"/>
            <p:cNvSpPr/>
            <p:nvPr/>
          </p:nvSpPr>
          <p:spPr bwMode="auto">
            <a:xfrm rot="2010154">
              <a:off x="8025618" y="4740565"/>
              <a:ext cx="328817" cy="323098"/>
            </a:xfrm>
            <a:custGeom>
              <a:avLst/>
              <a:gdLst>
                <a:gd name="T0" fmla="*/ 24 w 25"/>
                <a:gd name="T1" fmla="*/ 0 h 27"/>
                <a:gd name="T2" fmla="*/ 12 w 25"/>
                <a:gd name="T3" fmla="*/ 14 h 27"/>
                <a:gd name="T4" fmla="*/ 0 w 25"/>
                <a:gd name="T5" fmla="*/ 22 h 27"/>
                <a:gd name="T6" fmla="*/ 18 w 25"/>
                <a:gd name="T7" fmla="*/ 17 h 27"/>
                <a:gd name="T8" fmla="*/ 23 w 2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24" y="0"/>
                  </a:moveTo>
                  <a:cubicBezTo>
                    <a:pt x="21" y="5"/>
                    <a:pt x="16" y="10"/>
                    <a:pt x="12" y="14"/>
                  </a:cubicBezTo>
                  <a:cubicBezTo>
                    <a:pt x="8" y="17"/>
                    <a:pt x="4" y="20"/>
                    <a:pt x="0" y="22"/>
                  </a:cubicBezTo>
                  <a:cubicBezTo>
                    <a:pt x="6" y="27"/>
                    <a:pt x="14" y="21"/>
                    <a:pt x="18" y="17"/>
                  </a:cubicBezTo>
                  <a:cubicBezTo>
                    <a:pt x="21" y="14"/>
                    <a:pt x="25" y="3"/>
                    <a:pt x="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22" name="Freeform 746"/>
            <p:cNvSpPr/>
            <p:nvPr/>
          </p:nvSpPr>
          <p:spPr bwMode="auto">
            <a:xfrm rot="2010154">
              <a:off x="8067359" y="3163073"/>
              <a:ext cx="144902" cy="3236035"/>
            </a:xfrm>
            <a:custGeom>
              <a:avLst/>
              <a:gdLst>
                <a:gd name="T0" fmla="*/ 8 w 11"/>
                <a:gd name="T1" fmla="*/ 1 h 271"/>
                <a:gd name="T2" fmla="*/ 7 w 11"/>
                <a:gd name="T3" fmla="*/ 16 h 271"/>
                <a:gd name="T4" fmla="*/ 5 w 11"/>
                <a:gd name="T5" fmla="*/ 33 h 271"/>
                <a:gd name="T6" fmla="*/ 4 w 11"/>
                <a:gd name="T7" fmla="*/ 48 h 271"/>
                <a:gd name="T8" fmla="*/ 3 w 11"/>
                <a:gd name="T9" fmla="*/ 67 h 271"/>
                <a:gd name="T10" fmla="*/ 3 w 11"/>
                <a:gd name="T11" fmla="*/ 102 h 271"/>
                <a:gd name="T12" fmla="*/ 0 w 11"/>
                <a:gd name="T13" fmla="*/ 138 h 271"/>
                <a:gd name="T14" fmla="*/ 1 w 11"/>
                <a:gd name="T15" fmla="*/ 171 h 271"/>
                <a:gd name="T16" fmla="*/ 2 w 11"/>
                <a:gd name="T17" fmla="*/ 206 h 271"/>
                <a:gd name="T18" fmla="*/ 3 w 11"/>
                <a:gd name="T19" fmla="*/ 238 h 271"/>
                <a:gd name="T20" fmla="*/ 3 w 11"/>
                <a:gd name="T21" fmla="*/ 255 h 271"/>
                <a:gd name="T22" fmla="*/ 4 w 11"/>
                <a:gd name="T23" fmla="*/ 269 h 271"/>
                <a:gd name="T24" fmla="*/ 6 w 11"/>
                <a:gd name="T25" fmla="*/ 269 h 271"/>
                <a:gd name="T26" fmla="*/ 5 w 11"/>
                <a:gd name="T27" fmla="*/ 253 h 271"/>
                <a:gd name="T28" fmla="*/ 5 w 11"/>
                <a:gd name="T29" fmla="*/ 236 h 271"/>
                <a:gd name="T30" fmla="*/ 4 w 11"/>
                <a:gd name="T31" fmla="*/ 204 h 271"/>
                <a:gd name="T32" fmla="*/ 3 w 11"/>
                <a:gd name="T33" fmla="*/ 171 h 271"/>
                <a:gd name="T34" fmla="*/ 3 w 11"/>
                <a:gd name="T35" fmla="*/ 136 h 271"/>
                <a:gd name="T36" fmla="*/ 5 w 11"/>
                <a:gd name="T37" fmla="*/ 102 h 271"/>
                <a:gd name="T38" fmla="*/ 5 w 11"/>
                <a:gd name="T39" fmla="*/ 67 h 271"/>
                <a:gd name="T40" fmla="*/ 6 w 11"/>
                <a:gd name="T41" fmla="*/ 50 h 271"/>
                <a:gd name="T42" fmla="*/ 7 w 11"/>
                <a:gd name="T43" fmla="*/ 32 h 271"/>
                <a:gd name="T44" fmla="*/ 9 w 11"/>
                <a:gd name="T45" fmla="*/ 18 h 271"/>
                <a:gd name="T46" fmla="*/ 10 w 11"/>
                <a:gd name="T47" fmla="*/ 1 h 271"/>
                <a:gd name="T48" fmla="*/ 8 w 11"/>
                <a:gd name="T49" fmla="*/ 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271">
                  <a:moveTo>
                    <a:pt x="8" y="1"/>
                  </a:moveTo>
                  <a:cubicBezTo>
                    <a:pt x="9" y="6"/>
                    <a:pt x="7" y="11"/>
                    <a:pt x="7" y="16"/>
                  </a:cubicBezTo>
                  <a:cubicBezTo>
                    <a:pt x="6" y="22"/>
                    <a:pt x="5" y="28"/>
                    <a:pt x="5" y="33"/>
                  </a:cubicBezTo>
                  <a:cubicBezTo>
                    <a:pt x="4" y="38"/>
                    <a:pt x="4" y="43"/>
                    <a:pt x="4" y="48"/>
                  </a:cubicBezTo>
                  <a:cubicBezTo>
                    <a:pt x="4" y="54"/>
                    <a:pt x="3" y="61"/>
                    <a:pt x="3" y="67"/>
                  </a:cubicBezTo>
                  <a:cubicBezTo>
                    <a:pt x="3" y="79"/>
                    <a:pt x="4" y="90"/>
                    <a:pt x="3" y="102"/>
                  </a:cubicBezTo>
                  <a:cubicBezTo>
                    <a:pt x="3" y="114"/>
                    <a:pt x="1" y="126"/>
                    <a:pt x="0" y="138"/>
                  </a:cubicBezTo>
                  <a:cubicBezTo>
                    <a:pt x="0" y="149"/>
                    <a:pt x="0" y="160"/>
                    <a:pt x="1" y="171"/>
                  </a:cubicBezTo>
                  <a:cubicBezTo>
                    <a:pt x="2" y="183"/>
                    <a:pt x="2" y="194"/>
                    <a:pt x="2" y="206"/>
                  </a:cubicBezTo>
                  <a:cubicBezTo>
                    <a:pt x="2" y="217"/>
                    <a:pt x="3" y="227"/>
                    <a:pt x="3" y="238"/>
                  </a:cubicBezTo>
                  <a:cubicBezTo>
                    <a:pt x="3" y="244"/>
                    <a:pt x="3" y="250"/>
                    <a:pt x="3" y="255"/>
                  </a:cubicBezTo>
                  <a:cubicBezTo>
                    <a:pt x="3" y="260"/>
                    <a:pt x="3" y="265"/>
                    <a:pt x="4" y="269"/>
                  </a:cubicBezTo>
                  <a:cubicBezTo>
                    <a:pt x="5" y="271"/>
                    <a:pt x="7" y="270"/>
                    <a:pt x="6" y="269"/>
                  </a:cubicBezTo>
                  <a:cubicBezTo>
                    <a:pt x="5" y="264"/>
                    <a:pt x="5" y="258"/>
                    <a:pt x="5" y="253"/>
                  </a:cubicBezTo>
                  <a:cubicBezTo>
                    <a:pt x="5" y="247"/>
                    <a:pt x="6" y="242"/>
                    <a:pt x="5" y="236"/>
                  </a:cubicBezTo>
                  <a:cubicBezTo>
                    <a:pt x="5" y="225"/>
                    <a:pt x="4" y="215"/>
                    <a:pt x="4" y="204"/>
                  </a:cubicBezTo>
                  <a:cubicBezTo>
                    <a:pt x="4" y="193"/>
                    <a:pt x="4" y="182"/>
                    <a:pt x="3" y="171"/>
                  </a:cubicBezTo>
                  <a:cubicBezTo>
                    <a:pt x="2" y="160"/>
                    <a:pt x="2" y="148"/>
                    <a:pt x="3" y="136"/>
                  </a:cubicBezTo>
                  <a:cubicBezTo>
                    <a:pt x="3" y="125"/>
                    <a:pt x="5" y="113"/>
                    <a:pt x="5" y="102"/>
                  </a:cubicBezTo>
                  <a:cubicBezTo>
                    <a:pt x="6" y="90"/>
                    <a:pt x="5" y="79"/>
                    <a:pt x="5" y="67"/>
                  </a:cubicBezTo>
                  <a:cubicBezTo>
                    <a:pt x="5" y="61"/>
                    <a:pt x="6" y="55"/>
                    <a:pt x="6" y="50"/>
                  </a:cubicBezTo>
                  <a:cubicBezTo>
                    <a:pt x="6" y="44"/>
                    <a:pt x="6" y="38"/>
                    <a:pt x="7" y="32"/>
                  </a:cubicBezTo>
                  <a:cubicBezTo>
                    <a:pt x="8" y="27"/>
                    <a:pt x="9" y="23"/>
                    <a:pt x="9" y="18"/>
                  </a:cubicBezTo>
                  <a:cubicBezTo>
                    <a:pt x="9" y="12"/>
                    <a:pt x="11" y="7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 rot="20487838">
            <a:off x="10609974" y="5466333"/>
            <a:ext cx="1009851" cy="1501445"/>
            <a:chOff x="7135589" y="3006853"/>
            <a:chExt cx="2281584" cy="3392255"/>
          </a:xfrm>
        </p:grpSpPr>
        <p:sp>
          <p:nvSpPr>
            <p:cNvPr id="39" name="Freeform 732"/>
            <p:cNvSpPr/>
            <p:nvPr/>
          </p:nvSpPr>
          <p:spPr bwMode="auto">
            <a:xfrm rot="517447">
              <a:off x="8878068" y="3006853"/>
              <a:ext cx="200632" cy="454356"/>
            </a:xfrm>
            <a:custGeom>
              <a:avLst/>
              <a:gdLst>
                <a:gd name="T0" fmla="*/ 15 w 15"/>
                <a:gd name="T1" fmla="*/ 38 h 38"/>
                <a:gd name="T2" fmla="*/ 13 w 15"/>
                <a:gd name="T3" fmla="*/ 17 h 38"/>
                <a:gd name="T4" fmla="*/ 9 w 15"/>
                <a:gd name="T5" fmla="*/ 0 h 38"/>
                <a:gd name="T6" fmla="*/ 2 w 15"/>
                <a:gd name="T7" fmla="*/ 24 h 38"/>
                <a:gd name="T8" fmla="*/ 14 w 1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8">
                  <a:moveTo>
                    <a:pt x="15" y="38"/>
                  </a:moveTo>
                  <a:cubicBezTo>
                    <a:pt x="15" y="31"/>
                    <a:pt x="14" y="24"/>
                    <a:pt x="13" y="17"/>
                  </a:cubicBezTo>
                  <a:cubicBezTo>
                    <a:pt x="12" y="13"/>
                    <a:pt x="14" y="2"/>
                    <a:pt x="9" y="0"/>
                  </a:cubicBezTo>
                  <a:cubicBezTo>
                    <a:pt x="3" y="5"/>
                    <a:pt x="0" y="17"/>
                    <a:pt x="2" y="24"/>
                  </a:cubicBezTo>
                  <a:cubicBezTo>
                    <a:pt x="4" y="32"/>
                    <a:pt x="9" y="33"/>
                    <a:pt x="14" y="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0" name="Freeform 733"/>
            <p:cNvSpPr/>
            <p:nvPr/>
          </p:nvSpPr>
          <p:spPr bwMode="auto">
            <a:xfrm rot="2817229">
              <a:off x="9108658" y="3111234"/>
              <a:ext cx="172770" cy="444260"/>
            </a:xfrm>
            <a:custGeom>
              <a:avLst/>
              <a:gdLst>
                <a:gd name="T0" fmla="*/ 1 w 13"/>
                <a:gd name="T1" fmla="*/ 0 h 37"/>
                <a:gd name="T2" fmla="*/ 5 w 13"/>
                <a:gd name="T3" fmla="*/ 20 h 37"/>
                <a:gd name="T4" fmla="*/ 4 w 13"/>
                <a:gd name="T5" fmla="*/ 37 h 37"/>
                <a:gd name="T6" fmla="*/ 12 w 13"/>
                <a:gd name="T7" fmla="*/ 16 h 37"/>
                <a:gd name="T8" fmla="*/ 0 w 13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7">
                  <a:moveTo>
                    <a:pt x="1" y="0"/>
                  </a:moveTo>
                  <a:cubicBezTo>
                    <a:pt x="3" y="5"/>
                    <a:pt x="4" y="14"/>
                    <a:pt x="5" y="20"/>
                  </a:cubicBezTo>
                  <a:cubicBezTo>
                    <a:pt x="5" y="25"/>
                    <a:pt x="5" y="32"/>
                    <a:pt x="4" y="37"/>
                  </a:cubicBezTo>
                  <a:cubicBezTo>
                    <a:pt x="12" y="35"/>
                    <a:pt x="13" y="23"/>
                    <a:pt x="12" y="16"/>
                  </a:cubicBezTo>
                  <a:cubicBezTo>
                    <a:pt x="11" y="12"/>
                    <a:pt x="4" y="1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2" name="Freeform 735"/>
            <p:cNvSpPr/>
            <p:nvPr/>
          </p:nvSpPr>
          <p:spPr bwMode="auto">
            <a:xfrm rot="2010154">
              <a:off x="8449229" y="4204904"/>
              <a:ext cx="434705" cy="287760"/>
            </a:xfrm>
            <a:custGeom>
              <a:avLst/>
              <a:gdLst>
                <a:gd name="T0" fmla="*/ 33 w 33"/>
                <a:gd name="T1" fmla="*/ 0 h 24"/>
                <a:gd name="T2" fmla="*/ 15 w 33"/>
                <a:gd name="T3" fmla="*/ 11 h 24"/>
                <a:gd name="T4" fmla="*/ 0 w 33"/>
                <a:gd name="T5" fmla="*/ 17 h 24"/>
                <a:gd name="T6" fmla="*/ 22 w 33"/>
                <a:gd name="T7" fmla="*/ 16 h 24"/>
                <a:gd name="T8" fmla="*/ 32 w 3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0"/>
                  </a:moveTo>
                  <a:cubicBezTo>
                    <a:pt x="28" y="4"/>
                    <a:pt x="21" y="8"/>
                    <a:pt x="15" y="11"/>
                  </a:cubicBezTo>
                  <a:cubicBezTo>
                    <a:pt x="11" y="14"/>
                    <a:pt x="5" y="16"/>
                    <a:pt x="0" y="17"/>
                  </a:cubicBezTo>
                  <a:cubicBezTo>
                    <a:pt x="5" y="24"/>
                    <a:pt x="16" y="20"/>
                    <a:pt x="22" y="16"/>
                  </a:cubicBezTo>
                  <a:cubicBezTo>
                    <a:pt x="25" y="14"/>
                    <a:pt x="33" y="4"/>
                    <a:pt x="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3" name="Freeform 737"/>
            <p:cNvSpPr/>
            <p:nvPr/>
          </p:nvSpPr>
          <p:spPr bwMode="auto">
            <a:xfrm rot="2010154">
              <a:off x="7687542" y="5305088"/>
              <a:ext cx="434705" cy="287760"/>
            </a:xfrm>
            <a:custGeom>
              <a:avLst/>
              <a:gdLst>
                <a:gd name="T0" fmla="*/ 32 w 33"/>
                <a:gd name="T1" fmla="*/ 0 h 24"/>
                <a:gd name="T2" fmla="*/ 15 w 33"/>
                <a:gd name="T3" fmla="*/ 12 h 24"/>
                <a:gd name="T4" fmla="*/ 0 w 33"/>
                <a:gd name="T5" fmla="*/ 18 h 24"/>
                <a:gd name="T6" fmla="*/ 22 w 33"/>
                <a:gd name="T7" fmla="*/ 17 h 24"/>
                <a:gd name="T8" fmla="*/ 32 w 33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2" y="0"/>
                  </a:moveTo>
                  <a:cubicBezTo>
                    <a:pt x="28" y="5"/>
                    <a:pt x="21" y="9"/>
                    <a:pt x="15" y="12"/>
                  </a:cubicBezTo>
                  <a:cubicBezTo>
                    <a:pt x="11" y="14"/>
                    <a:pt x="5" y="17"/>
                    <a:pt x="0" y="18"/>
                  </a:cubicBezTo>
                  <a:cubicBezTo>
                    <a:pt x="5" y="24"/>
                    <a:pt x="16" y="21"/>
                    <a:pt x="22" y="17"/>
                  </a:cubicBezTo>
                  <a:cubicBezTo>
                    <a:pt x="25" y="15"/>
                    <a:pt x="33" y="5"/>
                    <a:pt x="32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4" name="Freeform 739"/>
            <p:cNvSpPr/>
            <p:nvPr/>
          </p:nvSpPr>
          <p:spPr bwMode="auto">
            <a:xfrm rot="2010154">
              <a:off x="7978562" y="4354771"/>
              <a:ext cx="328817" cy="227181"/>
            </a:xfrm>
            <a:custGeom>
              <a:avLst/>
              <a:gdLst>
                <a:gd name="T0" fmla="*/ 0 w 25"/>
                <a:gd name="T1" fmla="*/ 1 h 19"/>
                <a:gd name="T2" fmla="*/ 13 w 25"/>
                <a:gd name="T3" fmla="*/ 10 h 19"/>
                <a:gd name="T4" fmla="*/ 22 w 25"/>
                <a:gd name="T5" fmla="*/ 19 h 19"/>
                <a:gd name="T6" fmla="*/ 15 w 25"/>
                <a:gd name="T7" fmla="*/ 4 h 19"/>
                <a:gd name="T8" fmla="*/ 0 w 25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9">
                  <a:moveTo>
                    <a:pt x="0" y="1"/>
                  </a:moveTo>
                  <a:cubicBezTo>
                    <a:pt x="4" y="3"/>
                    <a:pt x="9" y="7"/>
                    <a:pt x="13" y="10"/>
                  </a:cubicBezTo>
                  <a:cubicBezTo>
                    <a:pt x="16" y="12"/>
                    <a:pt x="20" y="16"/>
                    <a:pt x="22" y="19"/>
                  </a:cubicBezTo>
                  <a:cubicBezTo>
                    <a:pt x="25" y="14"/>
                    <a:pt x="19" y="7"/>
                    <a:pt x="15" y="4"/>
                  </a:cubicBezTo>
                  <a:cubicBezTo>
                    <a:pt x="12" y="2"/>
                    <a:pt x="3" y="0"/>
                    <a:pt x="0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5" name="Freeform 740"/>
            <p:cNvSpPr/>
            <p:nvPr/>
          </p:nvSpPr>
          <p:spPr bwMode="auto">
            <a:xfrm rot="2010154">
              <a:off x="7135589" y="5474256"/>
              <a:ext cx="345534" cy="297857"/>
            </a:xfrm>
            <a:custGeom>
              <a:avLst/>
              <a:gdLst>
                <a:gd name="T0" fmla="*/ 26 w 26"/>
                <a:gd name="T1" fmla="*/ 24 h 25"/>
                <a:gd name="T2" fmla="*/ 13 w 26"/>
                <a:gd name="T3" fmla="*/ 10 h 25"/>
                <a:gd name="T4" fmla="*/ 2 w 26"/>
                <a:gd name="T5" fmla="*/ 1 h 25"/>
                <a:gd name="T6" fmla="*/ 10 w 26"/>
                <a:gd name="T7" fmla="*/ 21 h 25"/>
                <a:gd name="T8" fmla="*/ 25 w 26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24"/>
                  </a:moveTo>
                  <a:cubicBezTo>
                    <a:pt x="22" y="19"/>
                    <a:pt x="18" y="15"/>
                    <a:pt x="13" y="10"/>
                  </a:cubicBezTo>
                  <a:cubicBezTo>
                    <a:pt x="11" y="8"/>
                    <a:pt x="6" y="0"/>
                    <a:pt x="2" y="1"/>
                  </a:cubicBezTo>
                  <a:cubicBezTo>
                    <a:pt x="0" y="8"/>
                    <a:pt x="5" y="17"/>
                    <a:pt x="10" y="21"/>
                  </a:cubicBezTo>
                  <a:cubicBezTo>
                    <a:pt x="15" y="25"/>
                    <a:pt x="20" y="23"/>
                    <a:pt x="25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6" name="Freeform 741"/>
            <p:cNvSpPr/>
            <p:nvPr/>
          </p:nvSpPr>
          <p:spPr bwMode="auto">
            <a:xfrm rot="2010154">
              <a:off x="7183923" y="5508935"/>
              <a:ext cx="356682" cy="287760"/>
            </a:xfrm>
            <a:custGeom>
              <a:avLst/>
              <a:gdLst>
                <a:gd name="T0" fmla="*/ 0 w 27"/>
                <a:gd name="T1" fmla="*/ 1 h 24"/>
                <a:gd name="T2" fmla="*/ 14 w 27"/>
                <a:gd name="T3" fmla="*/ 12 h 24"/>
                <a:gd name="T4" fmla="*/ 22 w 27"/>
                <a:gd name="T5" fmla="*/ 24 h 24"/>
                <a:gd name="T6" fmla="*/ 17 w 27"/>
                <a:gd name="T7" fmla="*/ 6 h 24"/>
                <a:gd name="T8" fmla="*/ 1 w 27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0" y="1"/>
                  </a:moveTo>
                  <a:cubicBezTo>
                    <a:pt x="5" y="3"/>
                    <a:pt x="10" y="9"/>
                    <a:pt x="14" y="12"/>
                  </a:cubicBezTo>
                  <a:cubicBezTo>
                    <a:pt x="17" y="16"/>
                    <a:pt x="21" y="20"/>
                    <a:pt x="22" y="24"/>
                  </a:cubicBezTo>
                  <a:cubicBezTo>
                    <a:pt x="27" y="18"/>
                    <a:pt x="21" y="10"/>
                    <a:pt x="17" y="6"/>
                  </a:cubicBezTo>
                  <a:cubicBezTo>
                    <a:pt x="14" y="4"/>
                    <a:pt x="4" y="0"/>
                    <a:pt x="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7" name="Freeform 742"/>
            <p:cNvSpPr/>
            <p:nvPr/>
          </p:nvSpPr>
          <p:spPr bwMode="auto">
            <a:xfrm rot="2010154">
              <a:off x="8401644" y="3608786"/>
              <a:ext cx="306524" cy="333195"/>
            </a:xfrm>
            <a:custGeom>
              <a:avLst/>
              <a:gdLst>
                <a:gd name="T0" fmla="*/ 23 w 23"/>
                <a:gd name="T1" fmla="*/ 28 h 28"/>
                <a:gd name="T2" fmla="*/ 13 w 23"/>
                <a:gd name="T3" fmla="*/ 12 h 28"/>
                <a:gd name="T4" fmla="*/ 3 w 23"/>
                <a:gd name="T5" fmla="*/ 0 h 28"/>
                <a:gd name="T6" fmla="*/ 8 w 23"/>
                <a:gd name="T7" fmla="*/ 23 h 28"/>
                <a:gd name="T8" fmla="*/ 22 w 2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23" y="28"/>
                  </a:moveTo>
                  <a:cubicBezTo>
                    <a:pt x="20" y="22"/>
                    <a:pt x="17" y="18"/>
                    <a:pt x="13" y="12"/>
                  </a:cubicBezTo>
                  <a:cubicBezTo>
                    <a:pt x="11" y="9"/>
                    <a:pt x="8" y="1"/>
                    <a:pt x="3" y="0"/>
                  </a:cubicBezTo>
                  <a:cubicBezTo>
                    <a:pt x="0" y="7"/>
                    <a:pt x="3" y="17"/>
                    <a:pt x="8" y="23"/>
                  </a:cubicBezTo>
                  <a:cubicBezTo>
                    <a:pt x="12" y="28"/>
                    <a:pt x="17" y="27"/>
                    <a:pt x="22" y="2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8" name="Freeform 743"/>
            <p:cNvSpPr/>
            <p:nvPr/>
          </p:nvSpPr>
          <p:spPr bwMode="auto">
            <a:xfrm rot="2010154">
              <a:off x="8466238" y="3661810"/>
              <a:ext cx="300949" cy="333195"/>
            </a:xfrm>
            <a:custGeom>
              <a:avLst/>
              <a:gdLst>
                <a:gd name="T0" fmla="*/ 0 w 23"/>
                <a:gd name="T1" fmla="*/ 0 h 28"/>
                <a:gd name="T2" fmla="*/ 11 w 23"/>
                <a:gd name="T3" fmla="*/ 14 h 28"/>
                <a:gd name="T4" fmla="*/ 17 w 23"/>
                <a:gd name="T5" fmla="*/ 28 h 28"/>
                <a:gd name="T6" fmla="*/ 15 w 23"/>
                <a:gd name="T7" fmla="*/ 9 h 28"/>
                <a:gd name="T8" fmla="*/ 0 w 23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0" y="0"/>
                  </a:moveTo>
                  <a:cubicBezTo>
                    <a:pt x="4" y="3"/>
                    <a:pt x="8" y="10"/>
                    <a:pt x="11" y="14"/>
                  </a:cubicBezTo>
                  <a:cubicBezTo>
                    <a:pt x="14" y="18"/>
                    <a:pt x="17" y="23"/>
                    <a:pt x="17" y="28"/>
                  </a:cubicBezTo>
                  <a:cubicBezTo>
                    <a:pt x="23" y="23"/>
                    <a:pt x="19" y="13"/>
                    <a:pt x="15" y="9"/>
                  </a:cubicBezTo>
                  <a:cubicBezTo>
                    <a:pt x="13" y="6"/>
                    <a:pt x="4" y="0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9" name="Freeform 744"/>
            <p:cNvSpPr/>
            <p:nvPr/>
          </p:nvSpPr>
          <p:spPr bwMode="auto">
            <a:xfrm rot="2010154">
              <a:off x="8046515" y="4686273"/>
              <a:ext cx="345534" cy="313002"/>
            </a:xfrm>
            <a:custGeom>
              <a:avLst/>
              <a:gdLst>
                <a:gd name="T0" fmla="*/ 1 w 26"/>
                <a:gd name="T1" fmla="*/ 26 h 26"/>
                <a:gd name="T2" fmla="*/ 15 w 26"/>
                <a:gd name="T3" fmla="*/ 14 h 26"/>
                <a:gd name="T4" fmla="*/ 25 w 26"/>
                <a:gd name="T5" fmla="*/ 2 h 26"/>
                <a:gd name="T6" fmla="*/ 4 w 26"/>
                <a:gd name="T7" fmla="*/ 11 h 26"/>
                <a:gd name="T8" fmla="*/ 1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" y="26"/>
                  </a:moveTo>
                  <a:cubicBezTo>
                    <a:pt x="6" y="23"/>
                    <a:pt x="10" y="18"/>
                    <a:pt x="15" y="14"/>
                  </a:cubicBezTo>
                  <a:cubicBezTo>
                    <a:pt x="18" y="11"/>
                    <a:pt x="26" y="7"/>
                    <a:pt x="25" y="2"/>
                  </a:cubicBezTo>
                  <a:cubicBezTo>
                    <a:pt x="18" y="0"/>
                    <a:pt x="9" y="5"/>
                    <a:pt x="4" y="11"/>
                  </a:cubicBezTo>
                  <a:cubicBezTo>
                    <a:pt x="0" y="16"/>
                    <a:pt x="2" y="20"/>
                    <a:pt x="1" y="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50" name="Freeform 745"/>
            <p:cNvSpPr/>
            <p:nvPr/>
          </p:nvSpPr>
          <p:spPr bwMode="auto">
            <a:xfrm rot="2010154">
              <a:off x="8025618" y="4740565"/>
              <a:ext cx="328817" cy="323098"/>
            </a:xfrm>
            <a:custGeom>
              <a:avLst/>
              <a:gdLst>
                <a:gd name="T0" fmla="*/ 24 w 25"/>
                <a:gd name="T1" fmla="*/ 0 h 27"/>
                <a:gd name="T2" fmla="*/ 12 w 25"/>
                <a:gd name="T3" fmla="*/ 14 h 27"/>
                <a:gd name="T4" fmla="*/ 0 w 25"/>
                <a:gd name="T5" fmla="*/ 22 h 27"/>
                <a:gd name="T6" fmla="*/ 18 w 25"/>
                <a:gd name="T7" fmla="*/ 17 h 27"/>
                <a:gd name="T8" fmla="*/ 23 w 2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24" y="0"/>
                  </a:moveTo>
                  <a:cubicBezTo>
                    <a:pt x="21" y="5"/>
                    <a:pt x="16" y="10"/>
                    <a:pt x="12" y="14"/>
                  </a:cubicBezTo>
                  <a:cubicBezTo>
                    <a:pt x="8" y="17"/>
                    <a:pt x="4" y="20"/>
                    <a:pt x="0" y="22"/>
                  </a:cubicBezTo>
                  <a:cubicBezTo>
                    <a:pt x="6" y="27"/>
                    <a:pt x="14" y="21"/>
                    <a:pt x="18" y="17"/>
                  </a:cubicBezTo>
                  <a:cubicBezTo>
                    <a:pt x="21" y="14"/>
                    <a:pt x="25" y="3"/>
                    <a:pt x="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51" name="Freeform 746"/>
            <p:cNvSpPr/>
            <p:nvPr/>
          </p:nvSpPr>
          <p:spPr bwMode="auto">
            <a:xfrm rot="2010154">
              <a:off x="8067359" y="3163073"/>
              <a:ext cx="144902" cy="3236035"/>
            </a:xfrm>
            <a:custGeom>
              <a:avLst/>
              <a:gdLst>
                <a:gd name="T0" fmla="*/ 8 w 11"/>
                <a:gd name="T1" fmla="*/ 1 h 271"/>
                <a:gd name="T2" fmla="*/ 7 w 11"/>
                <a:gd name="T3" fmla="*/ 16 h 271"/>
                <a:gd name="T4" fmla="*/ 5 w 11"/>
                <a:gd name="T5" fmla="*/ 33 h 271"/>
                <a:gd name="T6" fmla="*/ 4 w 11"/>
                <a:gd name="T7" fmla="*/ 48 h 271"/>
                <a:gd name="T8" fmla="*/ 3 w 11"/>
                <a:gd name="T9" fmla="*/ 67 h 271"/>
                <a:gd name="T10" fmla="*/ 3 w 11"/>
                <a:gd name="T11" fmla="*/ 102 h 271"/>
                <a:gd name="T12" fmla="*/ 0 w 11"/>
                <a:gd name="T13" fmla="*/ 138 h 271"/>
                <a:gd name="T14" fmla="*/ 1 w 11"/>
                <a:gd name="T15" fmla="*/ 171 h 271"/>
                <a:gd name="T16" fmla="*/ 2 w 11"/>
                <a:gd name="T17" fmla="*/ 206 h 271"/>
                <a:gd name="T18" fmla="*/ 3 w 11"/>
                <a:gd name="T19" fmla="*/ 238 h 271"/>
                <a:gd name="T20" fmla="*/ 3 w 11"/>
                <a:gd name="T21" fmla="*/ 255 h 271"/>
                <a:gd name="T22" fmla="*/ 4 w 11"/>
                <a:gd name="T23" fmla="*/ 269 h 271"/>
                <a:gd name="T24" fmla="*/ 6 w 11"/>
                <a:gd name="T25" fmla="*/ 269 h 271"/>
                <a:gd name="T26" fmla="*/ 5 w 11"/>
                <a:gd name="T27" fmla="*/ 253 h 271"/>
                <a:gd name="T28" fmla="*/ 5 w 11"/>
                <a:gd name="T29" fmla="*/ 236 h 271"/>
                <a:gd name="T30" fmla="*/ 4 w 11"/>
                <a:gd name="T31" fmla="*/ 204 h 271"/>
                <a:gd name="T32" fmla="*/ 3 w 11"/>
                <a:gd name="T33" fmla="*/ 171 h 271"/>
                <a:gd name="T34" fmla="*/ 3 w 11"/>
                <a:gd name="T35" fmla="*/ 136 h 271"/>
                <a:gd name="T36" fmla="*/ 5 w 11"/>
                <a:gd name="T37" fmla="*/ 102 h 271"/>
                <a:gd name="T38" fmla="*/ 5 w 11"/>
                <a:gd name="T39" fmla="*/ 67 h 271"/>
                <a:gd name="T40" fmla="*/ 6 w 11"/>
                <a:gd name="T41" fmla="*/ 50 h 271"/>
                <a:gd name="T42" fmla="*/ 7 w 11"/>
                <a:gd name="T43" fmla="*/ 32 h 271"/>
                <a:gd name="T44" fmla="*/ 9 w 11"/>
                <a:gd name="T45" fmla="*/ 18 h 271"/>
                <a:gd name="T46" fmla="*/ 10 w 11"/>
                <a:gd name="T47" fmla="*/ 1 h 271"/>
                <a:gd name="T48" fmla="*/ 8 w 11"/>
                <a:gd name="T49" fmla="*/ 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271">
                  <a:moveTo>
                    <a:pt x="8" y="1"/>
                  </a:moveTo>
                  <a:cubicBezTo>
                    <a:pt x="9" y="6"/>
                    <a:pt x="7" y="11"/>
                    <a:pt x="7" y="16"/>
                  </a:cubicBezTo>
                  <a:cubicBezTo>
                    <a:pt x="6" y="22"/>
                    <a:pt x="5" y="28"/>
                    <a:pt x="5" y="33"/>
                  </a:cubicBezTo>
                  <a:cubicBezTo>
                    <a:pt x="4" y="38"/>
                    <a:pt x="4" y="43"/>
                    <a:pt x="4" y="48"/>
                  </a:cubicBezTo>
                  <a:cubicBezTo>
                    <a:pt x="4" y="54"/>
                    <a:pt x="3" y="61"/>
                    <a:pt x="3" y="67"/>
                  </a:cubicBezTo>
                  <a:cubicBezTo>
                    <a:pt x="3" y="79"/>
                    <a:pt x="4" y="90"/>
                    <a:pt x="3" y="102"/>
                  </a:cubicBezTo>
                  <a:cubicBezTo>
                    <a:pt x="3" y="114"/>
                    <a:pt x="1" y="126"/>
                    <a:pt x="0" y="138"/>
                  </a:cubicBezTo>
                  <a:cubicBezTo>
                    <a:pt x="0" y="149"/>
                    <a:pt x="0" y="160"/>
                    <a:pt x="1" y="171"/>
                  </a:cubicBezTo>
                  <a:cubicBezTo>
                    <a:pt x="2" y="183"/>
                    <a:pt x="2" y="194"/>
                    <a:pt x="2" y="206"/>
                  </a:cubicBezTo>
                  <a:cubicBezTo>
                    <a:pt x="2" y="217"/>
                    <a:pt x="3" y="227"/>
                    <a:pt x="3" y="238"/>
                  </a:cubicBezTo>
                  <a:cubicBezTo>
                    <a:pt x="3" y="244"/>
                    <a:pt x="3" y="250"/>
                    <a:pt x="3" y="255"/>
                  </a:cubicBezTo>
                  <a:cubicBezTo>
                    <a:pt x="3" y="260"/>
                    <a:pt x="3" y="265"/>
                    <a:pt x="4" y="269"/>
                  </a:cubicBezTo>
                  <a:cubicBezTo>
                    <a:pt x="5" y="271"/>
                    <a:pt x="7" y="270"/>
                    <a:pt x="6" y="269"/>
                  </a:cubicBezTo>
                  <a:cubicBezTo>
                    <a:pt x="5" y="264"/>
                    <a:pt x="5" y="258"/>
                    <a:pt x="5" y="253"/>
                  </a:cubicBezTo>
                  <a:cubicBezTo>
                    <a:pt x="5" y="247"/>
                    <a:pt x="6" y="242"/>
                    <a:pt x="5" y="236"/>
                  </a:cubicBezTo>
                  <a:cubicBezTo>
                    <a:pt x="5" y="225"/>
                    <a:pt x="4" y="215"/>
                    <a:pt x="4" y="204"/>
                  </a:cubicBezTo>
                  <a:cubicBezTo>
                    <a:pt x="4" y="193"/>
                    <a:pt x="4" y="182"/>
                    <a:pt x="3" y="171"/>
                  </a:cubicBezTo>
                  <a:cubicBezTo>
                    <a:pt x="2" y="160"/>
                    <a:pt x="2" y="148"/>
                    <a:pt x="3" y="136"/>
                  </a:cubicBezTo>
                  <a:cubicBezTo>
                    <a:pt x="3" y="125"/>
                    <a:pt x="5" y="113"/>
                    <a:pt x="5" y="102"/>
                  </a:cubicBezTo>
                  <a:cubicBezTo>
                    <a:pt x="6" y="90"/>
                    <a:pt x="5" y="79"/>
                    <a:pt x="5" y="67"/>
                  </a:cubicBezTo>
                  <a:cubicBezTo>
                    <a:pt x="5" y="61"/>
                    <a:pt x="6" y="55"/>
                    <a:pt x="6" y="50"/>
                  </a:cubicBezTo>
                  <a:cubicBezTo>
                    <a:pt x="6" y="44"/>
                    <a:pt x="6" y="38"/>
                    <a:pt x="7" y="32"/>
                  </a:cubicBezTo>
                  <a:cubicBezTo>
                    <a:pt x="8" y="27"/>
                    <a:pt x="9" y="23"/>
                    <a:pt x="9" y="18"/>
                  </a:cubicBezTo>
                  <a:cubicBezTo>
                    <a:pt x="9" y="12"/>
                    <a:pt x="11" y="7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3pPr>
              <a:defRPr>
                <a:ea typeface="Calibri" panose="020F0502020204030204" pitchFamily="34" charset="0"/>
              </a:defRPr>
            </a:lvl3pPr>
            <a:lvl4pPr>
              <a:defRPr>
                <a:ea typeface="Calibri" panose="020F0502020204030204" pitchFamily="34" charset="0"/>
              </a:defRPr>
            </a:lvl4pPr>
            <a:lvl5pPr>
              <a:defRPr>
                <a:ea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3pPr>
              <a:defRPr>
                <a:ea typeface="Calibri" panose="020F0502020204030204" pitchFamily="34" charset="0"/>
              </a:defRPr>
            </a:lvl3pPr>
            <a:lvl4pPr>
              <a:defRPr>
                <a:ea typeface="Calibri" panose="020F0502020204030204" pitchFamily="34" charset="0"/>
              </a:defRPr>
            </a:lvl4pPr>
            <a:lvl5pPr>
              <a:defRPr>
                <a:ea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3pPr>
              <a:defRPr>
                <a:ea typeface="Calibri" panose="020F0502020204030204" pitchFamily="34" charset="0"/>
              </a:defRPr>
            </a:lvl3pPr>
            <a:lvl4pPr>
              <a:defRPr>
                <a:ea typeface="Calibri" panose="020F0502020204030204" pitchFamily="34" charset="0"/>
              </a:defRPr>
            </a:lvl4pPr>
            <a:lvl5pPr>
              <a:defRPr>
                <a:ea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3pPr>
              <a:defRPr>
                <a:ea typeface="Calibri" panose="020F0502020204030204" pitchFamily="34" charset="0"/>
              </a:defRPr>
            </a:lvl3pPr>
            <a:lvl4pPr>
              <a:defRPr>
                <a:ea typeface="Calibri" panose="020F0502020204030204" pitchFamily="34" charset="0"/>
              </a:defRPr>
            </a:lvl4pPr>
            <a:lvl5pPr>
              <a:defRPr>
                <a:ea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>
                <a:ea typeface="Calibri" panose="020F0502020204030204" pitchFamily="34" charset="0"/>
              </a:defRPr>
            </a:lvl3pPr>
            <a:lvl4pPr>
              <a:defRPr sz="2000">
                <a:ea typeface="Calibri" panose="020F0502020204030204" pitchFamily="34" charset="0"/>
              </a:defRPr>
            </a:lvl4pPr>
            <a:lvl5pPr>
              <a:defRPr sz="2000">
                <a:ea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746" y="1785257"/>
            <a:ext cx="10680337" cy="457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fld id="{13D0CE79-49FB-443D-BEF8-6B709DE8FD0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746" y="271497"/>
            <a:ext cx="7882203" cy="90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Calibri" panose="020F0502020204030204" pitchFamily="34" charset="0"/>
          <a:ea typeface="Calibri" panose="020F0502020204030204" pitchFamily="34" charset="0"/>
          <a:cs typeface="+mj-cs"/>
        </a:defRPr>
      </a:lvl1pPr>
    </p:titleStyle>
    <p:bodyStyle>
      <a:lvl1pPr marL="357505" indent="-357505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Wingdings" panose="05000000000000000000" pitchFamily="2" charset="2"/>
        <a:buChar char="Ø"/>
        <a:defRPr sz="2400" kern="1200">
          <a:solidFill>
            <a:schemeClr val="accent1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1pPr>
      <a:lvl2pPr marL="357505" indent="-357505" algn="l" defTabSz="914400" rtl="0" eaLnBrk="1" latinLnBrk="0" hangingPunct="1">
        <a:lnSpc>
          <a:spcPct val="130000"/>
        </a:lnSpc>
        <a:spcBef>
          <a:spcPts val="0"/>
        </a:spcBef>
        <a:buFont typeface="Wingdings" panose="05000000000000000000" pitchFamily="2" charset="2"/>
        <a:buChar char="Ø"/>
        <a:defRPr sz="1600" kern="1200">
          <a:solidFill>
            <a:schemeClr val="accent1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sunami-udp.sourceforge.net/" TargetMode="External"/><Relationship Id="rId2" Type="http://schemas.openxmlformats.org/officeDocument/2006/relationships/hyperlink" Target="https://udt.sourceforge.io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dirsync/" TargetMode="External"/><Relationship Id="rId2" Type="http://schemas.openxmlformats.org/officeDocument/2006/relationships/hyperlink" Target="https://github.com/db42/PySyncI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n7.org/linux/man-pages/man5/systemd.timer.5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5/crontab.5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inux.die.net/man/1/rsync" TargetMode="External"/><Relationship Id="rId4" Type="http://schemas.openxmlformats.org/officeDocument/2006/relationships/hyperlink" Target="https://man7.org/linux/man-pages/man2/socket.2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hyperlink" Target="https://man7.org/linux/man-pages/man5/systemd.service.5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761576" y="2139505"/>
            <a:ext cx="431621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altLang="zh-CN" sz="6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Izveštaj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35070" y="5300663"/>
            <a:ext cx="1866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Student:</a:t>
            </a:r>
            <a:br>
              <a:rPr lang="sr-Latn-RS" dirty="0" smtClean="0"/>
            </a:br>
            <a:r>
              <a:rPr lang="sr-Latn-RS" dirty="0" smtClean="0"/>
              <a:t>Matija Janić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2676" y="5300663"/>
            <a:ext cx="2139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Mentor:</a:t>
            </a:r>
            <a:br>
              <a:rPr lang="sr-Latn-RS" dirty="0" smtClean="0"/>
            </a:br>
            <a:r>
              <a:rPr lang="sr-Latn-RS" dirty="0" smtClean="0"/>
              <a:t>Natalija Dimić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4314" y="103078"/>
            <a:ext cx="6100762" cy="65248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os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subprocess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active_ips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addresses = []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command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'virsh list --name'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vms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(subprocess.check_output(command.split()).decode(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"utf-8"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)).splitlines()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(vms) -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command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'virsh domifaddr '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(vms[i])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info = (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(subprocess.check_output(command.split()).decode(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"utf-8"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))).splitlines()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(info) -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addresses.append(info[j].split()[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].split(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'/'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)[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addresses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start = time.time()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start_time = start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(sys.argv) &gt;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os.path.isdir(sys.argv[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send_to = active_ips()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(send_to)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ip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send_to: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(ip)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com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"rsync -a "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sys.argv[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+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root@"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ip +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":/tempdir2"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os.system(com)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subprocess.run(com.split())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(time.time() - start_time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end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\n\n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start_time = time.time()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(time.time() - start)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'rsync needs a path as argument'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__name__ ==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"__main__"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main()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example: python3 rsyncToGuest.py /home/matija/Projects/socket-test/socket-test/data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1" y="471487"/>
            <a:ext cx="456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noProof="1" smtClean="0"/>
              <a:t>Optimizacija</a:t>
            </a:r>
            <a:r>
              <a:rPr lang="en-US" sz="3600" noProof="1" smtClean="0"/>
              <a:t> </a:t>
            </a:r>
            <a:r>
              <a:rPr lang="sr-Latn-RS" sz="3600" noProof="1" smtClean="0"/>
              <a:t>/ </a:t>
            </a:r>
            <a:r>
              <a:rPr lang="sr-Latn-RS" sz="3600" noProof="1" smtClean="0">
                <a:solidFill>
                  <a:srgbClr val="C00000"/>
                </a:solidFill>
              </a:rPr>
              <a:t>protokoli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313" y="1573291"/>
            <a:ext cx="71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hlinkClick r:id="rId2"/>
              </a:rPr>
              <a:t>UDT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1" y="1747462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834" y="2297199"/>
            <a:ext cx="121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hlinkClick r:id="rId3"/>
              </a:rPr>
              <a:t>Tsunami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6722" y="2471370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225" y="1971676"/>
            <a:ext cx="10795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5400" dirty="0"/>
              <a:t>Automatska sinhronizacija file servera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679" y="5511782"/>
            <a:ext cx="708518" cy="708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747" y="4355031"/>
            <a:ext cx="1860216" cy="1860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65" y="4283607"/>
            <a:ext cx="2194564" cy="19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00063"/>
            <a:ext cx="2864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 smtClean="0"/>
              <a:t>Sinhronizacija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43050" y="1800225"/>
            <a:ext cx="691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2"/>
              </a:rPr>
              <a:t>PySyncIt</a:t>
            </a:r>
            <a:r>
              <a:rPr lang="en-US" b="1" dirty="0"/>
              <a:t> </a:t>
            </a:r>
          </a:p>
          <a:p>
            <a:r>
              <a:rPr lang="en-US" dirty="0" err="1" smtClean="0">
                <a:hlinkClick r:id="rId3"/>
              </a:rPr>
              <a:t>Dirsync</a:t>
            </a:r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20" y="5281612"/>
            <a:ext cx="883832" cy="883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81" y="4916362"/>
            <a:ext cx="2909368" cy="1684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89" y="5583990"/>
            <a:ext cx="907028" cy="401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58" y="5298773"/>
            <a:ext cx="872068" cy="868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33" y="5522986"/>
            <a:ext cx="907028" cy="401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9331" y="1731946"/>
            <a:ext cx="196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hlinkClick r:id="rId6"/>
              </a:rPr>
              <a:t>s</a:t>
            </a:r>
            <a:r>
              <a:rPr lang="sr-Latn-RS" dirty="0" smtClean="0">
                <a:hlinkClick r:id="rId6"/>
              </a:rPr>
              <a:t>ystemd.timer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156707" y="2792704"/>
            <a:ext cx="2423860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[Unit]</a:t>
            </a:r>
            <a:b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Sync daily</a:t>
            </a:r>
            <a:b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/>
            </a:r>
            <a:b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[Timer]</a:t>
            </a:r>
            <a:b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OnCalendar</a:t>
            </a: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*-*-* 00:00:01</a:t>
            </a:r>
            <a:b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Unit</a:t>
            </a: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sync.service</a:t>
            </a:r>
            <a:b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Persistent</a:t>
            </a: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b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/>
            </a:r>
            <a:b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[Install]</a:t>
            </a:r>
            <a:b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WantedBy</a:t>
            </a: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timers.target</a:t>
            </a:r>
            <a:br>
              <a:rPr kumimoji="0" lang="sr-Latn-R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endParaRPr kumimoji="0" lang="sr-Latn-RS" altLang="en-US" sz="12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759736" y="2792704"/>
            <a:ext cx="256865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[Unit]</a:t>
            </a:r>
            <a:b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Starting sync</a:t>
            </a:r>
            <a:b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Wants</a:t>
            </a: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sync.timer</a:t>
            </a:r>
            <a:b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/>
            </a:r>
            <a:b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[Service]</a:t>
            </a:r>
            <a:b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oneshot</a:t>
            </a:r>
            <a:b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ExecStart</a:t>
            </a: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sudo /usr/bin/python3 sync.py</a:t>
            </a:r>
            <a:b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WorkingDirectory</a:t>
            </a: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/bin</a:t>
            </a:r>
            <a:b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User</a:t>
            </a: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root</a:t>
            </a:r>
            <a:br>
              <a:rPr kumimoji="0" lang="sr-Latn-R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endParaRPr kumimoji="0" lang="sr-Latn-RS" alt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313" y="1573291"/>
            <a:ext cx="270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Alternativa: </a:t>
            </a:r>
            <a:r>
              <a:rPr lang="sr-Latn-RS" dirty="0" smtClean="0">
                <a:hlinkClick r:id="rId2"/>
              </a:rPr>
              <a:t>Crontab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7201" y="1747462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4726" y="3143250"/>
            <a:ext cx="598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5400" noProof="1" smtClean="0"/>
              <a:t>Hvala na pažnji!</a:t>
            </a:r>
            <a:endParaRPr lang="sr-Latn-RS" sz="54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0225" y="719018"/>
            <a:ext cx="82995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5400" noProof="1" smtClean="0"/>
              <a:t> Optimizacija brzine prenosa </a:t>
            </a:r>
          </a:p>
          <a:p>
            <a:pPr algn="ctr"/>
            <a:r>
              <a:rPr lang="sr-Latn-RS" sz="5400" noProof="1" smtClean="0"/>
              <a:t>podataka izmedju Host-a i </a:t>
            </a:r>
          </a:p>
          <a:p>
            <a:pPr algn="ctr"/>
            <a:r>
              <a:rPr lang="sr-Latn-RS" sz="5400" noProof="1" smtClean="0"/>
              <a:t>Guest virtuelne ma</a:t>
            </a:r>
            <a:r>
              <a:rPr lang="sr-Latn-RS" sz="5400" noProof="1"/>
              <a:t>š</a:t>
            </a:r>
            <a:r>
              <a:rPr lang="sr-Latn-RS" sz="5400" noProof="1" smtClean="0"/>
              <a:t>ine</a:t>
            </a:r>
            <a:endParaRPr lang="sr-Latn-RS" sz="5400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01" y="3429000"/>
            <a:ext cx="2064395" cy="3193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3" y="471487"/>
            <a:ext cx="249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noProof="1"/>
              <a:t>Optimizacija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95" y="2061381"/>
            <a:ext cx="1443331" cy="1437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98" y="4028967"/>
            <a:ext cx="3188426" cy="15497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377" y="2487852"/>
            <a:ext cx="3729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noProof="1" smtClean="0">
                <a:hlinkClick r:id="rId4"/>
              </a:rPr>
              <a:t>Socket</a:t>
            </a:r>
            <a:r>
              <a:rPr lang="sr-Latn-RS" sz="3200" noProof="1" smtClean="0"/>
              <a:t> python modul</a:t>
            </a:r>
            <a:endParaRPr lang="sr-Latn-RS" sz="3200" noProof="1"/>
          </a:p>
        </p:txBody>
      </p:sp>
      <p:sp>
        <p:nvSpPr>
          <p:cNvPr id="4" name="Oval 3"/>
          <p:cNvSpPr/>
          <p:nvPr/>
        </p:nvSpPr>
        <p:spPr>
          <a:xfrm>
            <a:off x="442913" y="2734737"/>
            <a:ext cx="142875" cy="137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1" y="4511457"/>
            <a:ext cx="3729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 smtClean="0">
                <a:hlinkClick r:id="rId5"/>
              </a:rPr>
              <a:t>Rsync</a:t>
            </a:r>
            <a:endParaRPr lang="sr-Latn-RS" sz="3200" noProof="1"/>
          </a:p>
        </p:txBody>
      </p:sp>
      <p:sp>
        <p:nvSpPr>
          <p:cNvPr id="10" name="Oval 9"/>
          <p:cNvSpPr/>
          <p:nvPr/>
        </p:nvSpPr>
        <p:spPr>
          <a:xfrm>
            <a:off x="438151" y="4735318"/>
            <a:ext cx="142875" cy="137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471487"/>
            <a:ext cx="4076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noProof="1" smtClean="0"/>
              <a:t>Optimizacija</a:t>
            </a:r>
            <a:r>
              <a:rPr lang="en-US" sz="3600" noProof="1" smtClean="0"/>
              <a:t> </a:t>
            </a:r>
            <a:r>
              <a:rPr lang="sr-Latn-RS" sz="3600" noProof="1" smtClean="0"/>
              <a:t>/ </a:t>
            </a:r>
            <a:r>
              <a:rPr lang="en-US" sz="3600" noProof="1" smtClean="0">
                <a:solidFill>
                  <a:srgbClr val="C00000"/>
                </a:solidFill>
              </a:rPr>
              <a:t>socket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38" y="1534980"/>
            <a:ext cx="6538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Socket modul definiše Klijent - Server komunikaciju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418" y="2417410"/>
            <a:ext cx="1115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’Soket’ je definisan IP adresom i portom:	192.168.100.100 : 95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418" y="3299840"/>
            <a:ext cx="1115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Dva tipa soketa: SOCK_STREAM (TCP), SOCK_DGRAM (UDP)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8609" y="1637216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28609" y="2519646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28609" y="3402076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3842" y="4297425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2938" y="4138029"/>
            <a:ext cx="1115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UDP nepovoljan za prenos fajlova (gubici)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1940" y="5221350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471487"/>
            <a:ext cx="5163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noProof="1" smtClean="0"/>
              <a:t>Optimizacija</a:t>
            </a:r>
            <a:r>
              <a:rPr lang="en-US" sz="3600" noProof="1" smtClean="0"/>
              <a:t> </a:t>
            </a:r>
            <a:r>
              <a:rPr lang="sr-Latn-RS" sz="3600" noProof="1" smtClean="0"/>
              <a:t>/ </a:t>
            </a:r>
            <a:r>
              <a:rPr lang="en-US" sz="3600" noProof="1" smtClean="0"/>
              <a:t>socket</a:t>
            </a:r>
            <a:r>
              <a:rPr lang="sr-Latn-RS" sz="3600" noProof="1" smtClean="0"/>
              <a:t> / </a:t>
            </a:r>
            <a:r>
              <a:rPr lang="sr-Latn-RS" sz="3600" noProof="1" smtClean="0">
                <a:solidFill>
                  <a:srgbClr val="C00000"/>
                </a:solidFill>
              </a:rPr>
              <a:t>TCP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89" y="471487"/>
            <a:ext cx="4826164" cy="6172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7201" y="4231985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665" y="4001152"/>
            <a:ext cx="4400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Dozvoljeni algoritmi kontrole toka: cubic (podrazumevani i brži) i reno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1" y="5531316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38665" y="5357454"/>
            <a:ext cx="56497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TCP_NODELAY</a:t>
            </a:r>
            <a:r>
              <a:rPr kumimoji="0" lang="sr-Latn-R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nema efekta na prenos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velikih podataka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7201" y="1877242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851" y="1717846"/>
            <a:ext cx="440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Pouzdan protokol (ACK, retransmisija)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57201" y="2824701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851" y="2665305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Povećava prozor (cwnd) pri ACK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7201" y="3528443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8851" y="3369047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AIMD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58631" y="1949848"/>
            <a:ext cx="4286251" cy="43396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en-US" sz="1200" b="0" i="0" u="none" strike="noStrike" cap="none" normalizeH="0" baseline="0" noProof="1" smtClean="0">
              <a:ln>
                <a:noFill/>
              </a:ln>
              <a:solidFill>
                <a:srgbClr val="9876AA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[Unit]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Waiting Host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After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network.target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[Service]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ExecStart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sudo /usr/bin/python3 dirFromHost.py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WorkingDirectory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/bin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StandardOutput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inherit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StandardError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inherit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Restart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always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User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root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[Install]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WantedBy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multi-user.target</a:t>
            </a:r>
            <a:endParaRPr kumimoji="0" lang="sr-Latn-RS" altLang="en-US" sz="1200" b="0" i="0" u="none" strike="noStrike" cap="none" normalizeH="0" baseline="0" noProof="1" smtClean="0">
              <a:ln>
                <a:noFill/>
              </a:ln>
              <a:solidFill>
                <a:srgbClr val="6A8759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sz="1200" noProof="1" smtClean="0">
              <a:solidFill>
                <a:srgbClr val="6A8759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sz="1200" noProof="1">
              <a:solidFill>
                <a:srgbClr val="6A8759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sz="1200" noProof="1" smtClean="0">
              <a:solidFill>
                <a:srgbClr val="6A8759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sz="1200" noProof="1">
              <a:solidFill>
                <a:srgbClr val="6A8759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sz="1200" noProof="1" smtClean="0">
              <a:solidFill>
                <a:srgbClr val="6A8759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sz="1200" noProof="1">
              <a:solidFill>
                <a:srgbClr val="6A8759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en-US" sz="1200" b="0" i="0" u="none" strike="noStrike" cap="none" normalizeH="0" baseline="0" noProof="1" smtClean="0">
              <a:ln>
                <a:noFill/>
              </a:ln>
              <a:solidFill>
                <a:srgbClr val="6A8759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sz="1200" noProof="1">
              <a:solidFill>
                <a:srgbClr val="6A8759"/>
              </a:solidFill>
              <a:latin typeface="JetBrains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313" y="1573291"/>
            <a:ext cx="852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Guest VM ’sluša’ kada se pokrene (Automatsko pokretanje skripte)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1" y="1747462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123" y="2397206"/>
            <a:ext cx="335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Koristi se </a:t>
            </a:r>
            <a:r>
              <a:rPr lang="sr-Latn-RS" dirty="0" smtClean="0">
                <a:hlinkClick r:id="rId2"/>
              </a:rPr>
              <a:t>systemd.service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8147" y="2571377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87768" y="1907282"/>
            <a:ext cx="218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l</a:t>
            </a:r>
            <a:r>
              <a:rPr lang="sr-Latn-RS" dirty="0" smtClean="0"/>
              <a:t>istening.service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7313" y="3164459"/>
            <a:ext cx="5901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listening.service se pokreće nakon startovanja</a:t>
            </a:r>
          </a:p>
          <a:p>
            <a:r>
              <a:rPr lang="sr-Latn-RS" dirty="0" smtClean="0"/>
              <a:t>sistema (pokreće dirFromHost.py)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42913" y="3338630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584856" y="5251880"/>
            <a:ext cx="42719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sudo mv listening.service /etc/systemd/system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 sudo mv dirFromHost.py /bin </a:t>
            </a:r>
            <a:endParaRPr kumimoji="0" lang="sr-Latn-RS" altLang="en-US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 sudo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systemctl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enable listening.service </a:t>
            </a:r>
            <a:endParaRPr kumimoji="0" lang="sr-Latn-RS" altLang="en-US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sudo systemctl start listening.service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61958" y="4401018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6" y="5173537"/>
            <a:ext cx="2909368" cy="16844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314" y="5841165"/>
            <a:ext cx="907028" cy="4010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83" y="5555948"/>
            <a:ext cx="872068" cy="8686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7201" y="471487"/>
            <a:ext cx="7467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noProof="1" smtClean="0"/>
              <a:t>Optimizacija</a:t>
            </a:r>
            <a:r>
              <a:rPr lang="en-US" sz="3600" noProof="1" smtClean="0"/>
              <a:t> </a:t>
            </a:r>
            <a:r>
              <a:rPr lang="sr-Latn-RS" sz="3600" noProof="1" smtClean="0"/>
              <a:t>/ </a:t>
            </a:r>
            <a:r>
              <a:rPr lang="en-US" sz="3600" noProof="1" smtClean="0"/>
              <a:t>socket</a:t>
            </a:r>
            <a:r>
              <a:rPr lang="sr-Latn-RS" sz="3600" noProof="1" smtClean="0"/>
              <a:t> / </a:t>
            </a:r>
            <a:r>
              <a:rPr lang="sr-Latn-RS" sz="3600" noProof="1" smtClean="0">
                <a:solidFill>
                  <a:srgbClr val="C00000"/>
                </a:solidFill>
              </a:rPr>
              <a:t>listening.service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123" y="4199717"/>
            <a:ext cx="278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Guest u ulozi servera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7176" y="211499"/>
            <a:ext cx="11715749" cy="63709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platform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socket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os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 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1_000_000_000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SERVER_HOST 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"0.0.0.0"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any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PORT 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9999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recv_dir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(folder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sock):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from_client = sock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os.makedirs(folder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exist_ok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from_client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from_client.makefile(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'rb'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serverfile: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True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raw = serverfile.readline()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not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raw: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 = raw.strip().decode()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length 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(serverfile.readline())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path = os.path.join(folder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os.makedirs(os.path.dirname(path)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exist_ok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(path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'wb'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buf 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min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(length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data = serverfile.read(buf)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not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f.write(data)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length -=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continue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from_client.close()</a:t>
            </a:r>
            <a:endParaRPr kumimoji="0" lang="en-US" altLang="en-US" sz="12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2162" y="1132015"/>
            <a:ext cx="64293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def </a:t>
            </a:r>
            <a:r>
              <a:rPr lang="en-US" altLang="en-US" sz="1200" noProof="1" smtClean="0">
                <a:solidFill>
                  <a:srgbClr val="FFC66D"/>
                </a:solidFill>
                <a:latin typeface="JetBrains Mono"/>
              </a:rPr>
              <a:t>main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():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folder = </a:t>
            </a: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''</a:t>
            </a:r>
            <a:b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en-US" altLang="en-US" sz="1200" noProof="1" smtClean="0">
                <a:solidFill>
                  <a:srgbClr val="808080"/>
                </a:solidFill>
                <a:latin typeface="JetBrains Mono"/>
              </a:rPr>
              <a:t># print(platform.uname().system)</a:t>
            </a:r>
            <a:br>
              <a:rPr lang="en-US" altLang="en-US" sz="1200" noProof="1" smtClean="0">
                <a:solidFill>
                  <a:srgbClr val="808080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808080"/>
                </a:solidFill>
                <a:latin typeface="JetBrains Mono"/>
              </a:rPr>
              <a:t>    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if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platform.uname().system == </a:t>
            </a: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'Windows'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folder = </a:t>
            </a: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'C:/ProgramData/tempdir/data'</a:t>
            </a:r>
            <a:b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elif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platform.uname().system == </a:t>
            </a: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'Ubuntu'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folder = </a:t>
            </a: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'/tempdir/data'</a:t>
            </a:r>
            <a:b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server_sock = socket.socket()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try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server_sock.setsockopt(socket.SOL_SOCKET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socket.SO_REUSEADDR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 smtClean="0">
                <a:solidFill>
                  <a:srgbClr val="6897BB"/>
                </a:solidFill>
                <a:latin typeface="JetBrains Mono"/>
              </a:rPr>
              <a:t>1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server_sock.setsockopt(socket.SOL_SOCKET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socket.SO_RCVBUF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BUFF)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server_sock.bind((SERVER_HOST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PORT))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server_sock.listen(</a:t>
            </a:r>
            <a:r>
              <a:rPr lang="en-US" altLang="en-US" sz="1200" noProof="1" smtClean="0">
                <a:solidFill>
                  <a:srgbClr val="6897BB"/>
                </a:solidFill>
                <a:latin typeface="JetBrains Mono"/>
              </a:rPr>
              <a:t>65535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while True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    client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address = server_sock.accept()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    recv_dir(folder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client)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except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server_sock.close()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if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__name__ == </a:t>
            </a: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"__main__"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main()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endParaRPr lang="en-US" altLang="en-US" sz="1200" noProof="1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6288" y="211499"/>
            <a:ext cx="31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dirFromHost.py (Guest)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2365" y="2293281"/>
            <a:ext cx="4590436" cy="43396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def </a:t>
            </a:r>
            <a:r>
              <a:rPr lang="en-US" altLang="en-US" sz="1200" noProof="1">
                <a:solidFill>
                  <a:srgbClr val="FFC66D"/>
                </a:solidFill>
                <a:latin typeface="JetBrains Mono"/>
              </a:rPr>
              <a:t>send_dir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(folder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sock):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to_server = sock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while True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: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with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to_server: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for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path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dirs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files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in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os.walk(folder):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for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file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in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files: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filename = os.path.join(path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file)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relpath = os.path.relpath(filename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folder)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filesize = os.path.getsize(filename)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</a:t>
            </a:r>
            <a:r>
              <a:rPr lang="en-US" altLang="en-US" sz="1200" noProof="1">
                <a:solidFill>
                  <a:srgbClr val="8888C6"/>
                </a:solidFill>
                <a:latin typeface="JetBrains Mono"/>
              </a:rPr>
              <a:t>print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200" noProof="1">
                <a:solidFill>
                  <a:srgbClr val="6A8759"/>
                </a:solidFill>
                <a:latin typeface="JetBrains Mono"/>
              </a:rPr>
              <a:t>f'Sending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{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relpath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}</a:t>
            </a:r>
            <a:r>
              <a:rPr lang="en-US" altLang="en-US" sz="1200" noProof="1">
                <a:solidFill>
                  <a:srgbClr val="6A8759"/>
                </a:solidFill>
                <a:latin typeface="JetBrains Mono"/>
              </a:rPr>
              <a:t>'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with </a:t>
            </a:r>
            <a:r>
              <a:rPr lang="en-US" altLang="en-US" sz="1200" noProof="1">
                <a:solidFill>
                  <a:srgbClr val="8888C6"/>
                </a:solidFill>
                <a:latin typeface="JetBrains Mono"/>
              </a:rPr>
              <a:t>open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(filename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>
                <a:solidFill>
                  <a:srgbClr val="6A8759"/>
                </a:solidFill>
                <a:latin typeface="JetBrains Mono"/>
              </a:rPr>
              <a:t>'rb'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)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as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f: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    to_server.sendall(relpath.encode() + </a:t>
            </a:r>
            <a:r>
              <a:rPr lang="en-US" altLang="en-US" sz="1200" noProof="1">
                <a:solidFill>
                  <a:srgbClr val="A5C261"/>
                </a:solidFill>
                <a:latin typeface="JetBrains Mono"/>
              </a:rPr>
              <a:t>b'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\n</a:t>
            </a:r>
            <a:r>
              <a:rPr lang="en-US" altLang="en-US" sz="1200" noProof="1">
                <a:solidFill>
                  <a:srgbClr val="A5C261"/>
                </a:solidFill>
                <a:latin typeface="JetBrains Mono"/>
              </a:rPr>
              <a:t>'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    to_server.sendall(</a:t>
            </a:r>
            <a:r>
              <a:rPr lang="en-US" altLang="en-US" sz="1200" noProof="1">
                <a:solidFill>
                  <a:srgbClr val="8888C6"/>
                </a:solidFill>
                <a:latin typeface="JetBrains Mono"/>
              </a:rPr>
              <a:t>str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(filesize).encode() + </a:t>
            </a:r>
            <a:r>
              <a:rPr lang="en-US" altLang="en-US" sz="1200" noProof="1">
                <a:solidFill>
                  <a:srgbClr val="A5C261"/>
                </a:solidFill>
                <a:latin typeface="JetBrains Mono"/>
              </a:rPr>
              <a:t>b'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\n</a:t>
            </a:r>
            <a:r>
              <a:rPr lang="en-US" altLang="en-US" sz="1200" noProof="1">
                <a:solidFill>
                  <a:srgbClr val="A5C261"/>
                </a:solidFill>
                <a:latin typeface="JetBrains Mono"/>
              </a:rPr>
              <a:t>'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while True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        data = f.read(BUFF)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    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if not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data: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        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break</a:t>
            </a:r>
            <a:br>
              <a:rPr lang="en-US" altLang="en-US" sz="1200" noProof="1">
                <a:solidFill>
                  <a:srgbClr val="CC7832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                           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to_server.sendall(data)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1200" noProof="1">
                <a:solidFill>
                  <a:srgbClr val="8888C6"/>
                </a:solidFill>
                <a:latin typeface="JetBrains Mono"/>
              </a:rPr>
              <a:t>print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200" noProof="1">
                <a:solidFill>
                  <a:srgbClr val="6A8759"/>
                </a:solidFill>
                <a:latin typeface="JetBrains Mono"/>
              </a:rPr>
              <a:t>'Done.'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break</a:t>
            </a:r>
            <a:endParaRPr lang="en-US" altLang="en-US" sz="1200" noProof="1"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731" y="43934"/>
            <a:ext cx="2497171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socket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os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subprocess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 = time.time()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1_000_000_000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HOST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"192.168.122.17"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HOST2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"192.168.100.231"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HOSTWIN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"192.168.1.5"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PORT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9999</a:t>
            </a: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79949" y="184666"/>
            <a:ext cx="9569483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active_ips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addresses = []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command 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'virsh list --name'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vms 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(subprocess.check_output(command.split()).decode(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"utf-8"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)).splitlines()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(vms) -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command 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'virsh domifaddr '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(vms[i])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info = (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(subprocess.check_output(command.split()).decode(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"utf-8"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))).splitlines()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(info) -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addresses.append(info[i].split()[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].split(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'/'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)[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addresses</a:t>
            </a:r>
            <a:endParaRPr kumimoji="0" lang="en-US" altLang="en-US" sz="12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923599" y="2918460"/>
            <a:ext cx="5268401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start_time = start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send_to = [HOSTWIN]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send_to = active_ips()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(send_to)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ip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send_to: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(ip)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client_sock = socket.socket()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client_sock.setsockopt(socket.SOL_SOCKET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socket.SO_REUSEADDR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client_sock.setsockopt(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socket.SOL_SOCKET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socket.SO_SNDBUF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client_sock.connect((ip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PORT))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send_dir(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'../data2'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client_sock)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client_sock.close()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(time.time() - start_time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end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\n\n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start_time = time.time()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(time.time() - start)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__name__ ==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"__main__"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main()</a:t>
            </a: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486" y="184977"/>
            <a:ext cx="191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dirToGuest.py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1" y="471487"/>
            <a:ext cx="395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noProof="1" smtClean="0"/>
              <a:t>Optimizacija</a:t>
            </a:r>
            <a:r>
              <a:rPr lang="en-US" sz="3600" noProof="1" smtClean="0"/>
              <a:t> </a:t>
            </a:r>
            <a:r>
              <a:rPr lang="sr-Latn-RS" sz="3600" noProof="1" smtClean="0"/>
              <a:t>/ </a:t>
            </a:r>
            <a:r>
              <a:rPr lang="sr-Latn-RS" sz="3600" noProof="1" smtClean="0">
                <a:solidFill>
                  <a:srgbClr val="C00000"/>
                </a:solidFill>
              </a:rPr>
              <a:t>rsync</a:t>
            </a:r>
            <a:r>
              <a:rPr lang="sr-Latn-RS" sz="3600" noProof="1" smtClean="0"/>
              <a:t>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313" y="1573291"/>
            <a:ext cx="5516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Rsync je alat koji se koristi za sinhronizaciju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1" y="1747462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6834" y="2297199"/>
            <a:ext cx="874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Povoljniji za slučajeve gde se izvorna i odredišna destinacija razlikuju </a:t>
            </a:r>
          </a:p>
          <a:p>
            <a:r>
              <a:rPr lang="sr-Latn-RS" dirty="0" smtClean="0"/>
              <a:t>u pojedinim folderima/fajlovima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66722" y="2471370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6850" y="5241715"/>
            <a:ext cx="4632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Može se realizovati kao shell skripta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66738" y="5415886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7313" y="3407503"/>
            <a:ext cx="3572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Preduslov je omogućen ssh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57201" y="3581674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7313" y="4358772"/>
            <a:ext cx="8493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Za Linux -&gt; Windows se moraju koristiti pomoćni alati (cygwin, wsl 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57201" y="4532943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9A01PPBG">
  <a:themeElements>
    <a:clrScheme name="自定义 16">
      <a:dk1>
        <a:srgbClr val="FFFFFF"/>
      </a:dk1>
      <a:lt1>
        <a:srgbClr val="2C2C2C"/>
      </a:lt1>
      <a:dk2>
        <a:srgbClr val="FFFFFF"/>
      </a:dk2>
      <a:lt2>
        <a:srgbClr val="2C2C2C"/>
      </a:lt2>
      <a:accent1>
        <a:srgbClr val="FFFFFF"/>
      </a:accent1>
      <a:accent2>
        <a:srgbClr val="A89B6C"/>
      </a:accent2>
      <a:accent3>
        <a:srgbClr val="8FA8A5"/>
      </a:accent3>
      <a:accent4>
        <a:srgbClr val="BAB54A"/>
      </a:accent4>
      <a:accent5>
        <a:srgbClr val="D175A3"/>
      </a:accent5>
      <a:accent6>
        <a:srgbClr val="B64926"/>
      </a:accent6>
      <a:hlink>
        <a:srgbClr val="CC9900"/>
      </a:hlink>
      <a:folHlink>
        <a:srgbClr val="00B0F0"/>
      </a:folHlink>
    </a:clrScheme>
    <a:fontScheme name="Tw Cen MT">
      <a:majorFont>
        <a:latin typeface="Calibri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Calibri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Calibri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超酷动画欧美商务模板</Template>
  <TotalTime>794</TotalTime>
  <Words>257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SimSun</vt:lpstr>
      <vt:lpstr>Arial</vt:lpstr>
      <vt:lpstr>Arial Unicode MS</vt:lpstr>
      <vt:lpstr>Calibri</vt:lpstr>
      <vt:lpstr>JetBrains Mono</vt:lpstr>
      <vt:lpstr>Wingdings</vt:lpstr>
      <vt:lpstr>A000120141119A01PPBG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请输入您的大标题</dc:title>
  <dc:creator>Love Kobe</dc:creator>
  <cp:lastModifiedBy>Matija Janić</cp:lastModifiedBy>
  <cp:revision>125</cp:revision>
  <dcterms:created xsi:type="dcterms:W3CDTF">2014-06-03T02:52:00Z</dcterms:created>
  <dcterms:modified xsi:type="dcterms:W3CDTF">2022-11-30T05:50:27Z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超美手绘风格模板.pptx</vt:lpwstr>
  </property>
  <property fmtid="{D5CDD505-2E9C-101B-9397-08002B2CF9AE}" pid="3" name="fileid">
    <vt:lpwstr>809112</vt:lpwstr>
  </property>
  <property fmtid="{D5CDD505-2E9C-101B-9397-08002B2CF9AE}" pid="4" name="KSOProductBuildVer">
    <vt:lpwstr>1033-11.2.0.11417</vt:lpwstr>
  </property>
  <property fmtid="{D5CDD505-2E9C-101B-9397-08002B2CF9AE}" pid="5" name="ICV">
    <vt:lpwstr>964CA8A2A3A34DC28F08930365E31091</vt:lpwstr>
  </property>
</Properties>
</file>