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3" r:id="rId4"/>
  </p:sldMasterIdLst>
  <p:notesMasterIdLst>
    <p:notesMasterId r:id="rId39"/>
  </p:notesMasterIdLst>
  <p:handoutMasterIdLst>
    <p:handoutMasterId r:id="rId40"/>
  </p:handoutMasterIdLst>
  <p:sldIdLst>
    <p:sldId id="256" r:id="rId5"/>
    <p:sldId id="269" r:id="rId6"/>
    <p:sldId id="280" r:id="rId7"/>
    <p:sldId id="271" r:id="rId8"/>
    <p:sldId id="270" r:id="rId9"/>
    <p:sldId id="272" r:id="rId10"/>
    <p:sldId id="282" r:id="rId11"/>
    <p:sldId id="279" r:id="rId12"/>
    <p:sldId id="287" r:id="rId13"/>
    <p:sldId id="283" r:id="rId14"/>
    <p:sldId id="284" r:id="rId15"/>
    <p:sldId id="275" r:id="rId16"/>
    <p:sldId id="286" r:id="rId17"/>
    <p:sldId id="288" r:id="rId18"/>
    <p:sldId id="289" r:id="rId19"/>
    <p:sldId id="290" r:id="rId20"/>
    <p:sldId id="277" r:id="rId21"/>
    <p:sldId id="295" r:id="rId22"/>
    <p:sldId id="292" r:id="rId23"/>
    <p:sldId id="294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7" r:id="rId34"/>
    <p:sldId id="309" r:id="rId35"/>
    <p:sldId id="305" r:id="rId36"/>
    <p:sldId id="308" r:id="rId37"/>
    <p:sldId id="310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7" orient="horz" pos="2500" userDrawn="1">
          <p15:clr>
            <a:srgbClr val="A4A3A4"/>
          </p15:clr>
        </p15:guide>
        <p15:guide id="8" pos="495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3025"/>
    <a:srgbClr val="334031"/>
    <a:srgbClr val="8A9161"/>
    <a:srgbClr val="81875A"/>
    <a:srgbClr val="000000"/>
    <a:srgbClr val="EFE0BE"/>
    <a:srgbClr val="F7F1E4"/>
    <a:srgbClr val="B8D3E8"/>
    <a:srgbClr val="197DCE"/>
    <a:srgbClr val="BC7F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7216A8-11E6-4DE1-A311-2BB298A92622}" v="151" dt="2025-02-26T11:08:11.666"/>
  </p1510:revLst>
</p1510:revInfo>
</file>

<file path=ppt/tableStyles.xml><?xml version="1.0" encoding="utf-8"?>
<a:tblStyleLst xmlns:a="http://schemas.openxmlformats.org/drawingml/2006/main" def="{5DA37D80-6434-44D0-A028-1B22A696006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7"/>
      </p:cViewPr>
      <p:guideLst>
        <p:guide pos="3840"/>
        <p:guide orient="horz" pos="2500"/>
        <p:guide pos="495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549" y="28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6" Type="http://schemas.openxmlformats.org/officeDocument/2006/relationships/image" Target="../media/image64.svg"/><Relationship Id="rId5" Type="http://schemas.openxmlformats.org/officeDocument/2006/relationships/image" Target="../media/image63.png"/><Relationship Id="rId4" Type="http://schemas.openxmlformats.org/officeDocument/2006/relationships/image" Target="../media/image62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svg"/><Relationship Id="rId1" Type="http://schemas.openxmlformats.org/officeDocument/2006/relationships/image" Target="../media/image65.png"/><Relationship Id="rId4" Type="http://schemas.openxmlformats.org/officeDocument/2006/relationships/image" Target="../media/image68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svg"/><Relationship Id="rId1" Type="http://schemas.openxmlformats.org/officeDocument/2006/relationships/image" Target="../media/image69.png"/><Relationship Id="rId6" Type="http://schemas.openxmlformats.org/officeDocument/2006/relationships/image" Target="../media/image74.svg"/><Relationship Id="rId5" Type="http://schemas.openxmlformats.org/officeDocument/2006/relationships/image" Target="../media/image73.png"/><Relationship Id="rId4" Type="http://schemas.openxmlformats.org/officeDocument/2006/relationships/image" Target="../media/image72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6" Type="http://schemas.openxmlformats.org/officeDocument/2006/relationships/image" Target="../media/image64.svg"/><Relationship Id="rId5" Type="http://schemas.openxmlformats.org/officeDocument/2006/relationships/image" Target="../media/image63.png"/><Relationship Id="rId4" Type="http://schemas.openxmlformats.org/officeDocument/2006/relationships/image" Target="../media/image62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svg"/><Relationship Id="rId1" Type="http://schemas.openxmlformats.org/officeDocument/2006/relationships/image" Target="../media/image65.png"/><Relationship Id="rId4" Type="http://schemas.openxmlformats.org/officeDocument/2006/relationships/image" Target="../media/image68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svg"/><Relationship Id="rId1" Type="http://schemas.openxmlformats.org/officeDocument/2006/relationships/image" Target="../media/image69.png"/><Relationship Id="rId6" Type="http://schemas.openxmlformats.org/officeDocument/2006/relationships/image" Target="../media/image74.svg"/><Relationship Id="rId5" Type="http://schemas.openxmlformats.org/officeDocument/2006/relationships/image" Target="../media/image73.png"/><Relationship Id="rId4" Type="http://schemas.openxmlformats.org/officeDocument/2006/relationships/image" Target="../media/image7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2AA720-725C-4EEA-9D10-42D4A5B4616A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F79A1B5-DC82-43DF-A2BE-A5F407B32032}">
      <dgm:prSet/>
      <dgm:spPr/>
      <dgm:t>
        <a:bodyPr/>
        <a:lstStyle/>
        <a:p>
          <a:r>
            <a:rPr lang="en-US" dirty="0"/>
            <a:t>Business Tasks</a:t>
          </a:r>
        </a:p>
      </dgm:t>
    </dgm:pt>
    <dgm:pt modelId="{8C8E8616-3C46-40B5-A61D-B8D9C3F4E113}" type="parTrans" cxnId="{D91F44B6-383D-4FC0-A810-CE50A06C9F8D}">
      <dgm:prSet/>
      <dgm:spPr/>
      <dgm:t>
        <a:bodyPr/>
        <a:lstStyle/>
        <a:p>
          <a:endParaRPr lang="en-US"/>
        </a:p>
      </dgm:t>
    </dgm:pt>
    <dgm:pt modelId="{76821C19-4AAC-40FF-BA22-867CD16B6C62}" type="sibTrans" cxnId="{D91F44B6-383D-4FC0-A810-CE50A06C9F8D}">
      <dgm:prSet/>
      <dgm:spPr/>
      <dgm:t>
        <a:bodyPr/>
        <a:lstStyle/>
        <a:p>
          <a:endParaRPr lang="en-US"/>
        </a:p>
      </dgm:t>
    </dgm:pt>
    <dgm:pt modelId="{00EA988D-79CA-40F0-899E-1A9A5C752C76}">
      <dgm:prSet/>
      <dgm:spPr/>
      <dgm:t>
        <a:bodyPr/>
        <a:lstStyle/>
        <a:p>
          <a:r>
            <a:rPr lang="en-US"/>
            <a:t>Data sources</a:t>
          </a:r>
        </a:p>
      </dgm:t>
    </dgm:pt>
    <dgm:pt modelId="{ADDAEF18-5C98-41DA-BEBC-35C4A9A829C4}" type="parTrans" cxnId="{E20796CC-5E5E-434F-8CF8-2248333B8178}">
      <dgm:prSet/>
      <dgm:spPr/>
      <dgm:t>
        <a:bodyPr/>
        <a:lstStyle/>
        <a:p>
          <a:endParaRPr lang="en-US"/>
        </a:p>
      </dgm:t>
    </dgm:pt>
    <dgm:pt modelId="{162E4343-B20D-4128-AB4A-58875FEF3C7B}" type="sibTrans" cxnId="{E20796CC-5E5E-434F-8CF8-2248333B8178}">
      <dgm:prSet/>
      <dgm:spPr/>
      <dgm:t>
        <a:bodyPr/>
        <a:lstStyle/>
        <a:p>
          <a:endParaRPr lang="en-US"/>
        </a:p>
      </dgm:t>
    </dgm:pt>
    <dgm:pt modelId="{1710DE70-DD34-4BE5-9D14-AA6FF589E4B1}">
      <dgm:prSet/>
      <dgm:spPr/>
      <dgm:t>
        <a:bodyPr/>
        <a:lstStyle/>
        <a:p>
          <a:r>
            <a:rPr lang="en-US"/>
            <a:t>Data Cleaning and Manipulation</a:t>
          </a:r>
        </a:p>
      </dgm:t>
    </dgm:pt>
    <dgm:pt modelId="{0822FF90-1E01-4C4B-A8BD-2EDBC9B6F835}" type="parTrans" cxnId="{AE5CC1F0-CB9F-44DF-B599-BF75B2466F20}">
      <dgm:prSet/>
      <dgm:spPr/>
      <dgm:t>
        <a:bodyPr/>
        <a:lstStyle/>
        <a:p>
          <a:endParaRPr lang="en-US"/>
        </a:p>
      </dgm:t>
    </dgm:pt>
    <dgm:pt modelId="{A6614699-141F-445C-9C8C-796A538B0D70}" type="sibTrans" cxnId="{AE5CC1F0-CB9F-44DF-B599-BF75B2466F20}">
      <dgm:prSet/>
      <dgm:spPr/>
      <dgm:t>
        <a:bodyPr/>
        <a:lstStyle/>
        <a:p>
          <a:endParaRPr lang="en-US"/>
        </a:p>
      </dgm:t>
    </dgm:pt>
    <dgm:pt modelId="{DF749096-6017-4BB0-8A9B-B2A994CAA7E4}">
      <dgm:prSet/>
      <dgm:spPr/>
      <dgm:t>
        <a:bodyPr/>
        <a:lstStyle/>
        <a:p>
          <a:r>
            <a:rPr lang="en-US"/>
            <a:t>Summary of Analysis</a:t>
          </a:r>
        </a:p>
      </dgm:t>
    </dgm:pt>
    <dgm:pt modelId="{CC823BBE-3836-4716-961B-EAB7BF93D35A}" type="parTrans" cxnId="{ECE536A2-0710-4082-968E-404140BF2E0D}">
      <dgm:prSet/>
      <dgm:spPr/>
      <dgm:t>
        <a:bodyPr/>
        <a:lstStyle/>
        <a:p>
          <a:endParaRPr lang="en-US"/>
        </a:p>
      </dgm:t>
    </dgm:pt>
    <dgm:pt modelId="{F070A436-12F0-44C1-8282-38068FB76FCF}" type="sibTrans" cxnId="{ECE536A2-0710-4082-968E-404140BF2E0D}">
      <dgm:prSet/>
      <dgm:spPr/>
      <dgm:t>
        <a:bodyPr/>
        <a:lstStyle/>
        <a:p>
          <a:endParaRPr lang="en-US"/>
        </a:p>
      </dgm:t>
    </dgm:pt>
    <dgm:pt modelId="{994BA2C7-7A90-4254-A29D-75FB3766FAA6}">
      <dgm:prSet/>
      <dgm:spPr/>
      <dgm:t>
        <a:bodyPr/>
        <a:lstStyle/>
        <a:p>
          <a:r>
            <a:rPr lang="en-US" dirty="0"/>
            <a:t>Visualization and Key Findings</a:t>
          </a:r>
        </a:p>
      </dgm:t>
    </dgm:pt>
    <dgm:pt modelId="{E55A7A6A-EB40-40BB-B21B-785CB585E2C1}" type="parTrans" cxnId="{36F6BA12-D378-438C-9C43-43E2D0D24C0F}">
      <dgm:prSet/>
      <dgm:spPr/>
      <dgm:t>
        <a:bodyPr/>
        <a:lstStyle/>
        <a:p>
          <a:endParaRPr lang="en-US"/>
        </a:p>
      </dgm:t>
    </dgm:pt>
    <dgm:pt modelId="{700C6EAE-BA2A-47B6-BE41-658821D2C0EC}" type="sibTrans" cxnId="{36F6BA12-D378-438C-9C43-43E2D0D24C0F}">
      <dgm:prSet/>
      <dgm:spPr/>
      <dgm:t>
        <a:bodyPr/>
        <a:lstStyle/>
        <a:p>
          <a:endParaRPr lang="en-US"/>
        </a:p>
      </dgm:t>
    </dgm:pt>
    <dgm:pt modelId="{D30FF4F9-48AC-4074-9D81-B821D8A7C00C}">
      <dgm:prSet/>
      <dgm:spPr/>
      <dgm:t>
        <a:bodyPr/>
        <a:lstStyle/>
        <a:p>
          <a:r>
            <a:rPr lang="en-US" dirty="0"/>
            <a:t>Recommendation</a:t>
          </a:r>
        </a:p>
      </dgm:t>
    </dgm:pt>
    <dgm:pt modelId="{1F7A5EC9-0A9C-4521-AEFD-22663FE9F6C0}" type="parTrans" cxnId="{4FF21066-EE92-4F77-976F-3D05D8BCC3BF}">
      <dgm:prSet/>
      <dgm:spPr/>
      <dgm:t>
        <a:bodyPr/>
        <a:lstStyle/>
        <a:p>
          <a:endParaRPr lang="en-PH"/>
        </a:p>
      </dgm:t>
    </dgm:pt>
    <dgm:pt modelId="{7F5C3283-B1A5-40A1-A93D-F8BD9B6A9488}" type="sibTrans" cxnId="{4FF21066-EE92-4F77-976F-3D05D8BCC3BF}">
      <dgm:prSet/>
      <dgm:spPr/>
      <dgm:t>
        <a:bodyPr/>
        <a:lstStyle/>
        <a:p>
          <a:endParaRPr lang="en-PH"/>
        </a:p>
      </dgm:t>
    </dgm:pt>
    <dgm:pt modelId="{7E291838-0ECA-4353-B103-967E657EE310}">
      <dgm:prSet/>
      <dgm:spPr/>
      <dgm:t>
        <a:bodyPr/>
        <a:lstStyle/>
        <a:p>
          <a:r>
            <a:rPr lang="en-US" dirty="0"/>
            <a:t>Introduction</a:t>
          </a:r>
        </a:p>
      </dgm:t>
    </dgm:pt>
    <dgm:pt modelId="{5E18CE66-00AB-49F4-B251-3FEACA2A2359}" type="parTrans" cxnId="{38D34347-0F19-4495-A3FB-D07F91177D11}">
      <dgm:prSet/>
      <dgm:spPr/>
      <dgm:t>
        <a:bodyPr/>
        <a:lstStyle/>
        <a:p>
          <a:endParaRPr lang="en-PH"/>
        </a:p>
      </dgm:t>
    </dgm:pt>
    <dgm:pt modelId="{409AC3E5-33A6-409B-B580-18D87206B4F5}" type="sibTrans" cxnId="{38D34347-0F19-4495-A3FB-D07F91177D11}">
      <dgm:prSet/>
      <dgm:spPr/>
      <dgm:t>
        <a:bodyPr/>
        <a:lstStyle/>
        <a:p>
          <a:endParaRPr lang="en-PH"/>
        </a:p>
      </dgm:t>
    </dgm:pt>
    <dgm:pt modelId="{5423917E-99E0-4F5C-BA25-87CCCD833932}" type="pres">
      <dgm:prSet presAssocID="{A42AA720-725C-4EEA-9D10-42D4A5B4616A}" presName="diagram" presStyleCnt="0">
        <dgm:presLayoutVars>
          <dgm:dir/>
          <dgm:resizeHandles val="exact"/>
        </dgm:presLayoutVars>
      </dgm:prSet>
      <dgm:spPr/>
    </dgm:pt>
    <dgm:pt modelId="{E50DA50C-EC8C-48C0-A069-BABF6A631A61}" type="pres">
      <dgm:prSet presAssocID="{7E291838-0ECA-4353-B103-967E657EE310}" presName="node" presStyleLbl="node1" presStyleIdx="0" presStyleCnt="7">
        <dgm:presLayoutVars>
          <dgm:bulletEnabled val="1"/>
        </dgm:presLayoutVars>
      </dgm:prSet>
      <dgm:spPr/>
    </dgm:pt>
    <dgm:pt modelId="{19277D85-C73E-4E87-8611-04BF69DB6AEE}" type="pres">
      <dgm:prSet presAssocID="{409AC3E5-33A6-409B-B580-18D87206B4F5}" presName="sibTrans" presStyleCnt="0"/>
      <dgm:spPr/>
    </dgm:pt>
    <dgm:pt modelId="{92FE10C1-A526-4107-821C-E874C08E7E65}" type="pres">
      <dgm:prSet presAssocID="{AF79A1B5-DC82-43DF-A2BE-A5F407B32032}" presName="node" presStyleLbl="node1" presStyleIdx="1" presStyleCnt="7">
        <dgm:presLayoutVars>
          <dgm:bulletEnabled val="1"/>
        </dgm:presLayoutVars>
      </dgm:prSet>
      <dgm:spPr/>
    </dgm:pt>
    <dgm:pt modelId="{D21CDD44-011B-43C7-98D6-7EFB38D5339C}" type="pres">
      <dgm:prSet presAssocID="{76821C19-4AAC-40FF-BA22-867CD16B6C62}" presName="sibTrans" presStyleCnt="0"/>
      <dgm:spPr/>
    </dgm:pt>
    <dgm:pt modelId="{8D7611F9-3158-4C08-8746-4E0F3256C387}" type="pres">
      <dgm:prSet presAssocID="{00EA988D-79CA-40F0-899E-1A9A5C752C76}" presName="node" presStyleLbl="node1" presStyleIdx="2" presStyleCnt="7">
        <dgm:presLayoutVars>
          <dgm:bulletEnabled val="1"/>
        </dgm:presLayoutVars>
      </dgm:prSet>
      <dgm:spPr/>
    </dgm:pt>
    <dgm:pt modelId="{DC7AA5A9-7DAA-4312-B260-FE27349B3165}" type="pres">
      <dgm:prSet presAssocID="{162E4343-B20D-4128-AB4A-58875FEF3C7B}" presName="sibTrans" presStyleCnt="0"/>
      <dgm:spPr/>
    </dgm:pt>
    <dgm:pt modelId="{06B8E18C-5433-4CA3-9AB5-29205AA63423}" type="pres">
      <dgm:prSet presAssocID="{1710DE70-DD34-4BE5-9D14-AA6FF589E4B1}" presName="node" presStyleLbl="node1" presStyleIdx="3" presStyleCnt="7">
        <dgm:presLayoutVars>
          <dgm:bulletEnabled val="1"/>
        </dgm:presLayoutVars>
      </dgm:prSet>
      <dgm:spPr/>
    </dgm:pt>
    <dgm:pt modelId="{15E08D89-044C-40F3-B335-F83BF0E32BFF}" type="pres">
      <dgm:prSet presAssocID="{A6614699-141F-445C-9C8C-796A538B0D70}" presName="sibTrans" presStyleCnt="0"/>
      <dgm:spPr/>
    </dgm:pt>
    <dgm:pt modelId="{3AAA5A7B-4E10-4023-A700-632A847052A4}" type="pres">
      <dgm:prSet presAssocID="{DF749096-6017-4BB0-8A9B-B2A994CAA7E4}" presName="node" presStyleLbl="node1" presStyleIdx="4" presStyleCnt="7">
        <dgm:presLayoutVars>
          <dgm:bulletEnabled val="1"/>
        </dgm:presLayoutVars>
      </dgm:prSet>
      <dgm:spPr/>
    </dgm:pt>
    <dgm:pt modelId="{75387068-790F-4A61-BCA9-7E7D99C25BD9}" type="pres">
      <dgm:prSet presAssocID="{F070A436-12F0-44C1-8282-38068FB76FCF}" presName="sibTrans" presStyleCnt="0"/>
      <dgm:spPr/>
    </dgm:pt>
    <dgm:pt modelId="{D3B134A3-6D15-402D-989A-D87359DEC7F2}" type="pres">
      <dgm:prSet presAssocID="{994BA2C7-7A90-4254-A29D-75FB3766FAA6}" presName="node" presStyleLbl="node1" presStyleIdx="5" presStyleCnt="7">
        <dgm:presLayoutVars>
          <dgm:bulletEnabled val="1"/>
        </dgm:presLayoutVars>
      </dgm:prSet>
      <dgm:spPr/>
    </dgm:pt>
    <dgm:pt modelId="{815BC0B6-2039-4C7E-B632-A8DB79C569CD}" type="pres">
      <dgm:prSet presAssocID="{700C6EAE-BA2A-47B6-BE41-658821D2C0EC}" presName="sibTrans" presStyleCnt="0"/>
      <dgm:spPr/>
    </dgm:pt>
    <dgm:pt modelId="{338EEA05-5CCA-4A89-AF98-F16947BC2F6A}" type="pres">
      <dgm:prSet presAssocID="{D30FF4F9-48AC-4074-9D81-B821D8A7C00C}" presName="node" presStyleLbl="node1" presStyleIdx="6" presStyleCnt="7">
        <dgm:presLayoutVars>
          <dgm:bulletEnabled val="1"/>
        </dgm:presLayoutVars>
      </dgm:prSet>
      <dgm:spPr/>
    </dgm:pt>
  </dgm:ptLst>
  <dgm:cxnLst>
    <dgm:cxn modelId="{36F6BA12-D378-438C-9C43-43E2D0D24C0F}" srcId="{A42AA720-725C-4EEA-9D10-42D4A5B4616A}" destId="{994BA2C7-7A90-4254-A29D-75FB3766FAA6}" srcOrd="5" destOrd="0" parTransId="{E55A7A6A-EB40-40BB-B21B-785CB585E2C1}" sibTransId="{700C6EAE-BA2A-47B6-BE41-658821D2C0EC}"/>
    <dgm:cxn modelId="{471A8823-C577-4697-9F39-BC664794B547}" type="presOf" srcId="{A42AA720-725C-4EEA-9D10-42D4A5B4616A}" destId="{5423917E-99E0-4F5C-BA25-87CCCD833932}" srcOrd="0" destOrd="0" presId="urn:microsoft.com/office/officeart/2005/8/layout/default"/>
    <dgm:cxn modelId="{4FF21066-EE92-4F77-976F-3D05D8BCC3BF}" srcId="{A42AA720-725C-4EEA-9D10-42D4A5B4616A}" destId="{D30FF4F9-48AC-4074-9D81-B821D8A7C00C}" srcOrd="6" destOrd="0" parTransId="{1F7A5EC9-0A9C-4521-AEFD-22663FE9F6C0}" sibTransId="{7F5C3283-B1A5-40A1-A93D-F8BD9B6A9488}"/>
    <dgm:cxn modelId="{38D34347-0F19-4495-A3FB-D07F91177D11}" srcId="{A42AA720-725C-4EEA-9D10-42D4A5B4616A}" destId="{7E291838-0ECA-4353-B103-967E657EE310}" srcOrd="0" destOrd="0" parTransId="{5E18CE66-00AB-49F4-B251-3FEACA2A2359}" sibTransId="{409AC3E5-33A6-409B-B580-18D87206B4F5}"/>
    <dgm:cxn modelId="{26DFAE53-1971-4884-8680-74D901C59CF9}" type="presOf" srcId="{7E291838-0ECA-4353-B103-967E657EE310}" destId="{E50DA50C-EC8C-48C0-A069-BABF6A631A61}" srcOrd="0" destOrd="0" presId="urn:microsoft.com/office/officeart/2005/8/layout/default"/>
    <dgm:cxn modelId="{CC411E56-DA05-40E9-AB91-5FC704101C61}" type="presOf" srcId="{DF749096-6017-4BB0-8A9B-B2A994CAA7E4}" destId="{3AAA5A7B-4E10-4023-A700-632A847052A4}" srcOrd="0" destOrd="0" presId="urn:microsoft.com/office/officeart/2005/8/layout/default"/>
    <dgm:cxn modelId="{7BA82156-78D2-4913-8ABD-207ECC3B21B6}" type="presOf" srcId="{1710DE70-DD34-4BE5-9D14-AA6FF589E4B1}" destId="{06B8E18C-5433-4CA3-9AB5-29205AA63423}" srcOrd="0" destOrd="0" presId="urn:microsoft.com/office/officeart/2005/8/layout/default"/>
    <dgm:cxn modelId="{CB97BE7E-32A9-4669-83CD-B4927AE32D5C}" type="presOf" srcId="{00EA988D-79CA-40F0-899E-1A9A5C752C76}" destId="{8D7611F9-3158-4C08-8746-4E0F3256C387}" srcOrd="0" destOrd="0" presId="urn:microsoft.com/office/officeart/2005/8/layout/default"/>
    <dgm:cxn modelId="{ECE536A2-0710-4082-968E-404140BF2E0D}" srcId="{A42AA720-725C-4EEA-9D10-42D4A5B4616A}" destId="{DF749096-6017-4BB0-8A9B-B2A994CAA7E4}" srcOrd="4" destOrd="0" parTransId="{CC823BBE-3836-4716-961B-EAB7BF93D35A}" sibTransId="{F070A436-12F0-44C1-8282-38068FB76FCF}"/>
    <dgm:cxn modelId="{8A5B51B1-5AFA-43CE-9441-252D55C91E06}" type="presOf" srcId="{994BA2C7-7A90-4254-A29D-75FB3766FAA6}" destId="{D3B134A3-6D15-402D-989A-D87359DEC7F2}" srcOrd="0" destOrd="0" presId="urn:microsoft.com/office/officeart/2005/8/layout/default"/>
    <dgm:cxn modelId="{D91F44B6-383D-4FC0-A810-CE50A06C9F8D}" srcId="{A42AA720-725C-4EEA-9D10-42D4A5B4616A}" destId="{AF79A1B5-DC82-43DF-A2BE-A5F407B32032}" srcOrd="1" destOrd="0" parTransId="{8C8E8616-3C46-40B5-A61D-B8D9C3F4E113}" sibTransId="{76821C19-4AAC-40FF-BA22-867CD16B6C62}"/>
    <dgm:cxn modelId="{6CAC33C9-9623-4057-B1E7-6CB4EA780BDB}" type="presOf" srcId="{D30FF4F9-48AC-4074-9D81-B821D8A7C00C}" destId="{338EEA05-5CCA-4A89-AF98-F16947BC2F6A}" srcOrd="0" destOrd="0" presId="urn:microsoft.com/office/officeart/2005/8/layout/default"/>
    <dgm:cxn modelId="{E20796CC-5E5E-434F-8CF8-2248333B8178}" srcId="{A42AA720-725C-4EEA-9D10-42D4A5B4616A}" destId="{00EA988D-79CA-40F0-899E-1A9A5C752C76}" srcOrd="2" destOrd="0" parTransId="{ADDAEF18-5C98-41DA-BEBC-35C4A9A829C4}" sibTransId="{162E4343-B20D-4128-AB4A-58875FEF3C7B}"/>
    <dgm:cxn modelId="{AE5CC1F0-CB9F-44DF-B599-BF75B2466F20}" srcId="{A42AA720-725C-4EEA-9D10-42D4A5B4616A}" destId="{1710DE70-DD34-4BE5-9D14-AA6FF589E4B1}" srcOrd="3" destOrd="0" parTransId="{0822FF90-1E01-4C4B-A8BD-2EDBC9B6F835}" sibTransId="{A6614699-141F-445C-9C8C-796A538B0D70}"/>
    <dgm:cxn modelId="{306BECFE-7986-4DE2-862B-98817DFFE49C}" type="presOf" srcId="{AF79A1B5-DC82-43DF-A2BE-A5F407B32032}" destId="{92FE10C1-A526-4107-821C-E874C08E7E65}" srcOrd="0" destOrd="0" presId="urn:microsoft.com/office/officeart/2005/8/layout/default"/>
    <dgm:cxn modelId="{B5153C46-3972-4EB0-AA2F-03D3FB2C7C0B}" type="presParOf" srcId="{5423917E-99E0-4F5C-BA25-87CCCD833932}" destId="{E50DA50C-EC8C-48C0-A069-BABF6A631A61}" srcOrd="0" destOrd="0" presId="urn:microsoft.com/office/officeart/2005/8/layout/default"/>
    <dgm:cxn modelId="{2968D0D6-7766-450F-868C-FC61AE0D228D}" type="presParOf" srcId="{5423917E-99E0-4F5C-BA25-87CCCD833932}" destId="{19277D85-C73E-4E87-8611-04BF69DB6AEE}" srcOrd="1" destOrd="0" presId="urn:microsoft.com/office/officeart/2005/8/layout/default"/>
    <dgm:cxn modelId="{B0DF4478-E573-44BB-B63E-5D74179AEACD}" type="presParOf" srcId="{5423917E-99E0-4F5C-BA25-87CCCD833932}" destId="{92FE10C1-A526-4107-821C-E874C08E7E65}" srcOrd="2" destOrd="0" presId="urn:microsoft.com/office/officeart/2005/8/layout/default"/>
    <dgm:cxn modelId="{52146110-1C27-4268-AF4D-340CF3D199BC}" type="presParOf" srcId="{5423917E-99E0-4F5C-BA25-87CCCD833932}" destId="{D21CDD44-011B-43C7-98D6-7EFB38D5339C}" srcOrd="3" destOrd="0" presId="urn:microsoft.com/office/officeart/2005/8/layout/default"/>
    <dgm:cxn modelId="{B348E879-1C37-482F-9BFE-AA3397A72CA4}" type="presParOf" srcId="{5423917E-99E0-4F5C-BA25-87CCCD833932}" destId="{8D7611F9-3158-4C08-8746-4E0F3256C387}" srcOrd="4" destOrd="0" presId="urn:microsoft.com/office/officeart/2005/8/layout/default"/>
    <dgm:cxn modelId="{116B3E97-BABB-4C86-8D94-DC3E60BA546F}" type="presParOf" srcId="{5423917E-99E0-4F5C-BA25-87CCCD833932}" destId="{DC7AA5A9-7DAA-4312-B260-FE27349B3165}" srcOrd="5" destOrd="0" presId="urn:microsoft.com/office/officeart/2005/8/layout/default"/>
    <dgm:cxn modelId="{1A4FC53F-3A8F-4141-8D27-43E51FB74991}" type="presParOf" srcId="{5423917E-99E0-4F5C-BA25-87CCCD833932}" destId="{06B8E18C-5433-4CA3-9AB5-29205AA63423}" srcOrd="6" destOrd="0" presId="urn:microsoft.com/office/officeart/2005/8/layout/default"/>
    <dgm:cxn modelId="{631EE065-0EB4-41E9-95D8-1F50AB120545}" type="presParOf" srcId="{5423917E-99E0-4F5C-BA25-87CCCD833932}" destId="{15E08D89-044C-40F3-B335-F83BF0E32BFF}" srcOrd="7" destOrd="0" presId="urn:microsoft.com/office/officeart/2005/8/layout/default"/>
    <dgm:cxn modelId="{96149C32-1310-4625-944D-F597223C077A}" type="presParOf" srcId="{5423917E-99E0-4F5C-BA25-87CCCD833932}" destId="{3AAA5A7B-4E10-4023-A700-632A847052A4}" srcOrd="8" destOrd="0" presId="urn:microsoft.com/office/officeart/2005/8/layout/default"/>
    <dgm:cxn modelId="{63A95E58-BFCA-4F00-B4B2-C053D3E6A2DB}" type="presParOf" srcId="{5423917E-99E0-4F5C-BA25-87CCCD833932}" destId="{75387068-790F-4A61-BCA9-7E7D99C25BD9}" srcOrd="9" destOrd="0" presId="urn:microsoft.com/office/officeart/2005/8/layout/default"/>
    <dgm:cxn modelId="{6F1CD1EB-05C4-4E0C-9D91-FC9603995913}" type="presParOf" srcId="{5423917E-99E0-4F5C-BA25-87CCCD833932}" destId="{D3B134A3-6D15-402D-989A-D87359DEC7F2}" srcOrd="10" destOrd="0" presId="urn:microsoft.com/office/officeart/2005/8/layout/default"/>
    <dgm:cxn modelId="{8A7A9F5D-2F19-492D-96EC-9CEF23A4A55D}" type="presParOf" srcId="{5423917E-99E0-4F5C-BA25-87CCCD833932}" destId="{815BC0B6-2039-4C7E-B632-A8DB79C569CD}" srcOrd="11" destOrd="0" presId="urn:microsoft.com/office/officeart/2005/8/layout/default"/>
    <dgm:cxn modelId="{1A92EA5B-D1C3-4948-B236-D7DCB5AD3440}" type="presParOf" srcId="{5423917E-99E0-4F5C-BA25-87CCCD833932}" destId="{338EEA05-5CCA-4A89-AF98-F16947BC2F6A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B8B30E-6B4A-4D60-8DE2-FEB05737F49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44A66926-C71A-45A8-93D6-9B418E679AE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1. Calculate the overall savings from free delivery and discounts.</a:t>
          </a:r>
        </a:p>
      </dgm:t>
    </dgm:pt>
    <dgm:pt modelId="{1A8C6852-9C27-4C17-8B40-153878DFB0BE}" type="parTrans" cxnId="{71279FE4-A878-4100-BCD0-A79F13669C9D}">
      <dgm:prSet/>
      <dgm:spPr/>
      <dgm:t>
        <a:bodyPr/>
        <a:lstStyle/>
        <a:p>
          <a:endParaRPr lang="en-US"/>
        </a:p>
      </dgm:t>
    </dgm:pt>
    <dgm:pt modelId="{96759768-49F0-4E69-B2D5-4C3218FC0917}" type="sibTrans" cxnId="{71279FE4-A878-4100-BCD0-A79F13669C9D}">
      <dgm:prSet/>
      <dgm:spPr/>
      <dgm:t>
        <a:bodyPr/>
        <a:lstStyle/>
        <a:p>
          <a:endParaRPr lang="en-US"/>
        </a:p>
      </dgm:t>
    </dgm:pt>
    <dgm:pt modelId="{8ED793A3-3C8B-4078-AAE3-3BF0DB4FE71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2. Determine which discounts, such coupons and coins, work best and which free delivery deals are most advantageous.</a:t>
          </a:r>
        </a:p>
      </dgm:t>
    </dgm:pt>
    <dgm:pt modelId="{4B55C686-9EDD-41C3-9D4E-7BAFAC242B35}" type="parTrans" cxnId="{C208130B-19CC-41FD-A8BD-DCEAA07863D3}">
      <dgm:prSet/>
      <dgm:spPr/>
      <dgm:t>
        <a:bodyPr/>
        <a:lstStyle/>
        <a:p>
          <a:endParaRPr lang="en-US"/>
        </a:p>
      </dgm:t>
    </dgm:pt>
    <dgm:pt modelId="{31C5F3E3-009C-4FB6-9502-883338AB5C00}" type="sibTrans" cxnId="{C208130B-19CC-41FD-A8BD-DCEAA07863D3}">
      <dgm:prSet/>
      <dgm:spPr/>
      <dgm:t>
        <a:bodyPr/>
        <a:lstStyle/>
        <a:p>
          <a:endParaRPr lang="en-US"/>
        </a:p>
      </dgm:t>
    </dgm:pt>
    <dgm:pt modelId="{2C2AF49A-E2DC-4AA1-9194-7B2CF2419E3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3. Identify the main Lazada spending trends.</a:t>
          </a:r>
        </a:p>
      </dgm:t>
    </dgm:pt>
    <dgm:pt modelId="{C90AAE3A-D2EC-461E-B343-947624BD9307}" type="parTrans" cxnId="{EFC14901-CE75-4496-A475-7CB0C0ADE1A7}">
      <dgm:prSet/>
      <dgm:spPr/>
      <dgm:t>
        <a:bodyPr/>
        <a:lstStyle/>
        <a:p>
          <a:endParaRPr lang="en-US"/>
        </a:p>
      </dgm:t>
    </dgm:pt>
    <dgm:pt modelId="{9FB89659-85E6-444E-8E12-5D9780127C6B}" type="sibTrans" cxnId="{EFC14901-CE75-4496-A475-7CB0C0ADE1A7}">
      <dgm:prSet/>
      <dgm:spPr/>
      <dgm:t>
        <a:bodyPr/>
        <a:lstStyle/>
        <a:p>
          <a:endParaRPr lang="en-US"/>
        </a:p>
      </dgm:t>
    </dgm:pt>
    <dgm:pt modelId="{0A8B760A-FF1C-4A40-A575-55649D670F5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4. Create doable plans to optimize future savings.</a:t>
          </a:r>
        </a:p>
      </dgm:t>
    </dgm:pt>
    <dgm:pt modelId="{A3A80F6C-B54B-4F4A-A299-ED6C1CA70CD6}" type="parTrans" cxnId="{631B1189-C078-4887-818C-7A5892840C52}">
      <dgm:prSet/>
      <dgm:spPr/>
      <dgm:t>
        <a:bodyPr/>
        <a:lstStyle/>
        <a:p>
          <a:endParaRPr lang="en-US"/>
        </a:p>
      </dgm:t>
    </dgm:pt>
    <dgm:pt modelId="{1EF104F1-477C-4895-83C2-0C857E1EC278}" type="sibTrans" cxnId="{631B1189-C078-4887-818C-7A5892840C52}">
      <dgm:prSet/>
      <dgm:spPr/>
      <dgm:t>
        <a:bodyPr/>
        <a:lstStyle/>
        <a:p>
          <a:endParaRPr lang="en-US"/>
        </a:p>
      </dgm:t>
    </dgm:pt>
    <dgm:pt modelId="{CE44208A-B089-44B2-83A9-9CB6BE201F7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5. The goal is to figure out how I can use Lazada to make more economical and knowledgeable purchases.</a:t>
          </a:r>
        </a:p>
      </dgm:t>
    </dgm:pt>
    <dgm:pt modelId="{66208793-8783-44F8-A2A2-40410109BF97}" type="parTrans" cxnId="{C9B0B38F-CD7C-4A8B-8D43-285E70F4EBC3}">
      <dgm:prSet/>
      <dgm:spPr/>
      <dgm:t>
        <a:bodyPr/>
        <a:lstStyle/>
        <a:p>
          <a:endParaRPr lang="en-US"/>
        </a:p>
      </dgm:t>
    </dgm:pt>
    <dgm:pt modelId="{90A153FB-8D24-4D5A-B6B3-DC7B5540479F}" type="sibTrans" cxnId="{C9B0B38F-CD7C-4A8B-8D43-285E70F4EBC3}">
      <dgm:prSet/>
      <dgm:spPr/>
      <dgm:t>
        <a:bodyPr/>
        <a:lstStyle/>
        <a:p>
          <a:endParaRPr lang="en-US"/>
        </a:p>
      </dgm:t>
    </dgm:pt>
    <dgm:pt modelId="{83B59440-1812-4B7E-9D6F-AB9E25AFE9F2}" type="pres">
      <dgm:prSet presAssocID="{5BB8B30E-6B4A-4D60-8DE2-FEB05737F49B}" presName="root" presStyleCnt="0">
        <dgm:presLayoutVars>
          <dgm:dir/>
          <dgm:resizeHandles val="exact"/>
        </dgm:presLayoutVars>
      </dgm:prSet>
      <dgm:spPr/>
    </dgm:pt>
    <dgm:pt modelId="{06A5326A-8D06-456E-BDA7-C2149DD3D5F6}" type="pres">
      <dgm:prSet presAssocID="{44A66926-C71A-45A8-93D6-9B418E679AE2}" presName="compNode" presStyleCnt="0"/>
      <dgm:spPr/>
    </dgm:pt>
    <dgm:pt modelId="{B54748D2-4738-4E69-8AE8-5E66D60EC6E1}" type="pres">
      <dgm:prSet presAssocID="{44A66926-C71A-45A8-93D6-9B418E679AE2}" presName="iconBgRect" presStyleLbl="bgShp" presStyleIdx="0" presStyleCnt="5"/>
      <dgm:spPr/>
    </dgm:pt>
    <dgm:pt modelId="{AB150A3A-B6A4-44FE-9AB1-8872F91A2A38}" type="pres">
      <dgm:prSet presAssocID="{44A66926-C71A-45A8-93D6-9B418E679AE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ggy Bank"/>
        </a:ext>
      </dgm:extLst>
    </dgm:pt>
    <dgm:pt modelId="{6A3E7FCB-3F25-454E-B199-AE9FF94C2B2E}" type="pres">
      <dgm:prSet presAssocID="{44A66926-C71A-45A8-93D6-9B418E679AE2}" presName="spaceRect" presStyleCnt="0"/>
      <dgm:spPr/>
    </dgm:pt>
    <dgm:pt modelId="{4767FF3A-922C-4841-9E11-85CEDE8CF894}" type="pres">
      <dgm:prSet presAssocID="{44A66926-C71A-45A8-93D6-9B418E679AE2}" presName="textRect" presStyleLbl="revTx" presStyleIdx="0" presStyleCnt="5">
        <dgm:presLayoutVars>
          <dgm:chMax val="1"/>
          <dgm:chPref val="1"/>
        </dgm:presLayoutVars>
      </dgm:prSet>
      <dgm:spPr/>
    </dgm:pt>
    <dgm:pt modelId="{9A2051E1-1C23-4F3B-920C-7DDFE45F87A4}" type="pres">
      <dgm:prSet presAssocID="{96759768-49F0-4E69-B2D5-4C3218FC0917}" presName="sibTrans" presStyleCnt="0"/>
      <dgm:spPr/>
    </dgm:pt>
    <dgm:pt modelId="{1656A4D4-725F-4EBA-8CE6-1A22092C9186}" type="pres">
      <dgm:prSet presAssocID="{8ED793A3-3C8B-4078-AAE3-3BF0DB4FE714}" presName="compNode" presStyleCnt="0"/>
      <dgm:spPr/>
    </dgm:pt>
    <dgm:pt modelId="{7D7B85D3-B7C8-4F41-9CD5-3A5C66F1DFEA}" type="pres">
      <dgm:prSet presAssocID="{8ED793A3-3C8B-4078-AAE3-3BF0DB4FE714}" presName="iconBgRect" presStyleLbl="bgShp" presStyleIdx="1" presStyleCnt="5"/>
      <dgm:spPr/>
    </dgm:pt>
    <dgm:pt modelId="{4A2F355B-61E8-466A-A0F1-22362650D0AE}" type="pres">
      <dgm:prSet presAssocID="{8ED793A3-3C8B-4078-AAE3-3BF0DB4FE71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CEE81F79-325C-4546-B8E7-DD186296321D}" type="pres">
      <dgm:prSet presAssocID="{8ED793A3-3C8B-4078-AAE3-3BF0DB4FE714}" presName="spaceRect" presStyleCnt="0"/>
      <dgm:spPr/>
    </dgm:pt>
    <dgm:pt modelId="{F2470B1F-6621-4AE8-BF04-CEC3CD4BB190}" type="pres">
      <dgm:prSet presAssocID="{8ED793A3-3C8B-4078-AAE3-3BF0DB4FE714}" presName="textRect" presStyleLbl="revTx" presStyleIdx="1" presStyleCnt="5">
        <dgm:presLayoutVars>
          <dgm:chMax val="1"/>
          <dgm:chPref val="1"/>
        </dgm:presLayoutVars>
      </dgm:prSet>
      <dgm:spPr/>
    </dgm:pt>
    <dgm:pt modelId="{22BB03FD-3B5E-4049-85E1-AA76B6A40C40}" type="pres">
      <dgm:prSet presAssocID="{31C5F3E3-009C-4FB6-9502-883338AB5C00}" presName="sibTrans" presStyleCnt="0"/>
      <dgm:spPr/>
    </dgm:pt>
    <dgm:pt modelId="{9BE95612-75AD-44C2-9B8E-37008C5A1FED}" type="pres">
      <dgm:prSet presAssocID="{2C2AF49A-E2DC-4AA1-9194-7B2CF2419E3A}" presName="compNode" presStyleCnt="0"/>
      <dgm:spPr/>
    </dgm:pt>
    <dgm:pt modelId="{4FAE8D3F-2D2A-4BE1-AC48-F6582094761B}" type="pres">
      <dgm:prSet presAssocID="{2C2AF49A-E2DC-4AA1-9194-7B2CF2419E3A}" presName="iconBgRect" presStyleLbl="bgShp" presStyleIdx="2" presStyleCnt="5"/>
      <dgm:spPr/>
    </dgm:pt>
    <dgm:pt modelId="{7A7E691F-5A10-491C-95C9-A6ACE5B37ECA}" type="pres">
      <dgm:prSet presAssocID="{2C2AF49A-E2DC-4AA1-9194-7B2CF2419E3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9D614A8B-B8F0-4708-B8EB-564270108F5D}" type="pres">
      <dgm:prSet presAssocID="{2C2AF49A-E2DC-4AA1-9194-7B2CF2419E3A}" presName="spaceRect" presStyleCnt="0"/>
      <dgm:spPr/>
    </dgm:pt>
    <dgm:pt modelId="{D3A92F7D-5076-4BF2-B20F-420192AEAD26}" type="pres">
      <dgm:prSet presAssocID="{2C2AF49A-E2DC-4AA1-9194-7B2CF2419E3A}" presName="textRect" presStyleLbl="revTx" presStyleIdx="2" presStyleCnt="5">
        <dgm:presLayoutVars>
          <dgm:chMax val="1"/>
          <dgm:chPref val="1"/>
        </dgm:presLayoutVars>
      </dgm:prSet>
      <dgm:spPr/>
    </dgm:pt>
    <dgm:pt modelId="{E888D046-DE13-4D18-A194-0A0E7DBC41DC}" type="pres">
      <dgm:prSet presAssocID="{9FB89659-85E6-444E-8E12-5D9780127C6B}" presName="sibTrans" presStyleCnt="0"/>
      <dgm:spPr/>
    </dgm:pt>
    <dgm:pt modelId="{C7A6DD58-0EA5-4795-9E73-94B3BA7B0572}" type="pres">
      <dgm:prSet presAssocID="{0A8B760A-FF1C-4A40-A575-55649D670F54}" presName="compNode" presStyleCnt="0"/>
      <dgm:spPr/>
    </dgm:pt>
    <dgm:pt modelId="{16613DE9-AA73-4035-A676-5D05B268F59F}" type="pres">
      <dgm:prSet presAssocID="{0A8B760A-FF1C-4A40-A575-55649D670F54}" presName="iconBgRect" presStyleLbl="bgShp" presStyleIdx="3" presStyleCnt="5"/>
      <dgm:spPr/>
    </dgm:pt>
    <dgm:pt modelId="{AB973BB0-B594-4E32-9B02-7F7254E2AD22}" type="pres">
      <dgm:prSet presAssocID="{0A8B760A-FF1C-4A40-A575-55649D670F5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0F675149-4987-4004-91CE-349D622A2700}" type="pres">
      <dgm:prSet presAssocID="{0A8B760A-FF1C-4A40-A575-55649D670F54}" presName="spaceRect" presStyleCnt="0"/>
      <dgm:spPr/>
    </dgm:pt>
    <dgm:pt modelId="{7186A03B-F1A6-4A4F-BA0B-3CBC5A1F8F79}" type="pres">
      <dgm:prSet presAssocID="{0A8B760A-FF1C-4A40-A575-55649D670F54}" presName="textRect" presStyleLbl="revTx" presStyleIdx="3" presStyleCnt="5">
        <dgm:presLayoutVars>
          <dgm:chMax val="1"/>
          <dgm:chPref val="1"/>
        </dgm:presLayoutVars>
      </dgm:prSet>
      <dgm:spPr/>
    </dgm:pt>
    <dgm:pt modelId="{D2691B43-9DAC-417B-BB4D-147B94C6E130}" type="pres">
      <dgm:prSet presAssocID="{1EF104F1-477C-4895-83C2-0C857E1EC278}" presName="sibTrans" presStyleCnt="0"/>
      <dgm:spPr/>
    </dgm:pt>
    <dgm:pt modelId="{379EB8FC-891F-409D-9931-7A205B2AA8CE}" type="pres">
      <dgm:prSet presAssocID="{CE44208A-B089-44B2-83A9-9CB6BE201F76}" presName="compNode" presStyleCnt="0"/>
      <dgm:spPr/>
    </dgm:pt>
    <dgm:pt modelId="{0D41EF10-9D38-42D5-ABFA-1A9AFC9D9DDD}" type="pres">
      <dgm:prSet presAssocID="{CE44208A-B089-44B2-83A9-9CB6BE201F76}" presName="iconBgRect" presStyleLbl="bgShp" presStyleIdx="4" presStyleCnt="5"/>
      <dgm:spPr/>
    </dgm:pt>
    <dgm:pt modelId="{4BB22E3A-9585-46EF-B8CF-6B0B13B46B77}" type="pres">
      <dgm:prSet presAssocID="{CE44208A-B089-44B2-83A9-9CB6BE201F7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78702D3F-4939-4CD6-97A3-D48CD50D9CCE}" type="pres">
      <dgm:prSet presAssocID="{CE44208A-B089-44B2-83A9-9CB6BE201F76}" presName="spaceRect" presStyleCnt="0"/>
      <dgm:spPr/>
    </dgm:pt>
    <dgm:pt modelId="{CCABAC7A-845C-410D-9D45-3BB66631E056}" type="pres">
      <dgm:prSet presAssocID="{CE44208A-B089-44B2-83A9-9CB6BE201F76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EFC14901-CE75-4496-A475-7CB0C0ADE1A7}" srcId="{5BB8B30E-6B4A-4D60-8DE2-FEB05737F49B}" destId="{2C2AF49A-E2DC-4AA1-9194-7B2CF2419E3A}" srcOrd="2" destOrd="0" parTransId="{C90AAE3A-D2EC-461E-B343-947624BD9307}" sibTransId="{9FB89659-85E6-444E-8E12-5D9780127C6B}"/>
    <dgm:cxn modelId="{C208130B-19CC-41FD-A8BD-DCEAA07863D3}" srcId="{5BB8B30E-6B4A-4D60-8DE2-FEB05737F49B}" destId="{8ED793A3-3C8B-4078-AAE3-3BF0DB4FE714}" srcOrd="1" destOrd="0" parTransId="{4B55C686-9EDD-41C3-9D4E-7BAFAC242B35}" sibTransId="{31C5F3E3-009C-4FB6-9502-883338AB5C00}"/>
    <dgm:cxn modelId="{31212723-AABE-4A4A-B3D0-4A752B36D687}" type="presOf" srcId="{5BB8B30E-6B4A-4D60-8DE2-FEB05737F49B}" destId="{83B59440-1812-4B7E-9D6F-AB9E25AFE9F2}" srcOrd="0" destOrd="0" presId="urn:microsoft.com/office/officeart/2018/5/layout/IconCircleLabelList"/>
    <dgm:cxn modelId="{E7B8E37C-47CA-45FD-B267-18F7DE8BE9F4}" type="presOf" srcId="{8ED793A3-3C8B-4078-AAE3-3BF0DB4FE714}" destId="{F2470B1F-6621-4AE8-BF04-CEC3CD4BB190}" srcOrd="0" destOrd="0" presId="urn:microsoft.com/office/officeart/2018/5/layout/IconCircleLabelList"/>
    <dgm:cxn modelId="{631B1189-C078-4887-818C-7A5892840C52}" srcId="{5BB8B30E-6B4A-4D60-8DE2-FEB05737F49B}" destId="{0A8B760A-FF1C-4A40-A575-55649D670F54}" srcOrd="3" destOrd="0" parTransId="{A3A80F6C-B54B-4F4A-A299-ED6C1CA70CD6}" sibTransId="{1EF104F1-477C-4895-83C2-0C857E1EC278}"/>
    <dgm:cxn modelId="{C9B0B38F-CD7C-4A8B-8D43-285E70F4EBC3}" srcId="{5BB8B30E-6B4A-4D60-8DE2-FEB05737F49B}" destId="{CE44208A-B089-44B2-83A9-9CB6BE201F76}" srcOrd="4" destOrd="0" parTransId="{66208793-8783-44F8-A2A2-40410109BF97}" sibTransId="{90A153FB-8D24-4D5A-B6B3-DC7B5540479F}"/>
    <dgm:cxn modelId="{892D299E-EA54-4F62-A0BE-E5C8F7EF0284}" type="presOf" srcId="{2C2AF49A-E2DC-4AA1-9194-7B2CF2419E3A}" destId="{D3A92F7D-5076-4BF2-B20F-420192AEAD26}" srcOrd="0" destOrd="0" presId="urn:microsoft.com/office/officeart/2018/5/layout/IconCircleLabelList"/>
    <dgm:cxn modelId="{4FFEFBA6-106C-48B4-AF8F-86E870BAFC92}" type="presOf" srcId="{0A8B760A-FF1C-4A40-A575-55649D670F54}" destId="{7186A03B-F1A6-4A4F-BA0B-3CBC5A1F8F79}" srcOrd="0" destOrd="0" presId="urn:microsoft.com/office/officeart/2018/5/layout/IconCircleLabelList"/>
    <dgm:cxn modelId="{F5711EE3-DF11-40F5-A3FA-7C34C9A9E660}" type="presOf" srcId="{CE44208A-B089-44B2-83A9-9CB6BE201F76}" destId="{CCABAC7A-845C-410D-9D45-3BB66631E056}" srcOrd="0" destOrd="0" presId="urn:microsoft.com/office/officeart/2018/5/layout/IconCircleLabelList"/>
    <dgm:cxn modelId="{71279FE4-A878-4100-BCD0-A79F13669C9D}" srcId="{5BB8B30E-6B4A-4D60-8DE2-FEB05737F49B}" destId="{44A66926-C71A-45A8-93D6-9B418E679AE2}" srcOrd="0" destOrd="0" parTransId="{1A8C6852-9C27-4C17-8B40-153878DFB0BE}" sibTransId="{96759768-49F0-4E69-B2D5-4C3218FC0917}"/>
    <dgm:cxn modelId="{7021E8F9-8127-48BB-A91B-9717434ECA88}" type="presOf" srcId="{44A66926-C71A-45A8-93D6-9B418E679AE2}" destId="{4767FF3A-922C-4841-9E11-85CEDE8CF894}" srcOrd="0" destOrd="0" presId="urn:microsoft.com/office/officeart/2018/5/layout/IconCircleLabelList"/>
    <dgm:cxn modelId="{CE8CCE5A-41FB-477E-AC45-0E98DCB06E94}" type="presParOf" srcId="{83B59440-1812-4B7E-9D6F-AB9E25AFE9F2}" destId="{06A5326A-8D06-456E-BDA7-C2149DD3D5F6}" srcOrd="0" destOrd="0" presId="urn:microsoft.com/office/officeart/2018/5/layout/IconCircleLabelList"/>
    <dgm:cxn modelId="{7B172FB3-DA16-4FCC-8B20-F8CFCEE07BC0}" type="presParOf" srcId="{06A5326A-8D06-456E-BDA7-C2149DD3D5F6}" destId="{B54748D2-4738-4E69-8AE8-5E66D60EC6E1}" srcOrd="0" destOrd="0" presId="urn:microsoft.com/office/officeart/2018/5/layout/IconCircleLabelList"/>
    <dgm:cxn modelId="{DD3341E9-1174-4E9F-8A64-91549860EF8D}" type="presParOf" srcId="{06A5326A-8D06-456E-BDA7-C2149DD3D5F6}" destId="{AB150A3A-B6A4-44FE-9AB1-8872F91A2A38}" srcOrd="1" destOrd="0" presId="urn:microsoft.com/office/officeart/2018/5/layout/IconCircleLabelList"/>
    <dgm:cxn modelId="{50437F20-60F0-407D-A5E1-D7A84AD31619}" type="presParOf" srcId="{06A5326A-8D06-456E-BDA7-C2149DD3D5F6}" destId="{6A3E7FCB-3F25-454E-B199-AE9FF94C2B2E}" srcOrd="2" destOrd="0" presId="urn:microsoft.com/office/officeart/2018/5/layout/IconCircleLabelList"/>
    <dgm:cxn modelId="{BB7051D5-EBAB-45D5-B158-5B98225E0017}" type="presParOf" srcId="{06A5326A-8D06-456E-BDA7-C2149DD3D5F6}" destId="{4767FF3A-922C-4841-9E11-85CEDE8CF894}" srcOrd="3" destOrd="0" presId="urn:microsoft.com/office/officeart/2018/5/layout/IconCircleLabelList"/>
    <dgm:cxn modelId="{FE6A4286-40D8-4D8A-811D-BE866DFB096D}" type="presParOf" srcId="{83B59440-1812-4B7E-9D6F-AB9E25AFE9F2}" destId="{9A2051E1-1C23-4F3B-920C-7DDFE45F87A4}" srcOrd="1" destOrd="0" presId="urn:microsoft.com/office/officeart/2018/5/layout/IconCircleLabelList"/>
    <dgm:cxn modelId="{2F1CDFB3-910F-4516-B0A0-7E469BB98BB1}" type="presParOf" srcId="{83B59440-1812-4B7E-9D6F-AB9E25AFE9F2}" destId="{1656A4D4-725F-4EBA-8CE6-1A22092C9186}" srcOrd="2" destOrd="0" presId="urn:microsoft.com/office/officeart/2018/5/layout/IconCircleLabelList"/>
    <dgm:cxn modelId="{5316DEFC-2BAF-4F0C-9B5C-B910CC89A0DD}" type="presParOf" srcId="{1656A4D4-725F-4EBA-8CE6-1A22092C9186}" destId="{7D7B85D3-B7C8-4F41-9CD5-3A5C66F1DFEA}" srcOrd="0" destOrd="0" presId="urn:microsoft.com/office/officeart/2018/5/layout/IconCircleLabelList"/>
    <dgm:cxn modelId="{4D189639-B09A-4C73-A2D0-06DCF5AD24D3}" type="presParOf" srcId="{1656A4D4-725F-4EBA-8CE6-1A22092C9186}" destId="{4A2F355B-61E8-466A-A0F1-22362650D0AE}" srcOrd="1" destOrd="0" presId="urn:microsoft.com/office/officeart/2018/5/layout/IconCircleLabelList"/>
    <dgm:cxn modelId="{49DC2043-5484-4E1C-971E-46568A5751D6}" type="presParOf" srcId="{1656A4D4-725F-4EBA-8CE6-1A22092C9186}" destId="{CEE81F79-325C-4546-B8E7-DD186296321D}" srcOrd="2" destOrd="0" presId="urn:microsoft.com/office/officeart/2018/5/layout/IconCircleLabelList"/>
    <dgm:cxn modelId="{C7D77FA1-09D5-403E-8E1A-A823E143D1A7}" type="presParOf" srcId="{1656A4D4-725F-4EBA-8CE6-1A22092C9186}" destId="{F2470B1F-6621-4AE8-BF04-CEC3CD4BB190}" srcOrd="3" destOrd="0" presId="urn:microsoft.com/office/officeart/2018/5/layout/IconCircleLabelList"/>
    <dgm:cxn modelId="{67BC4D35-78D4-4EC8-930B-78DB08CC1728}" type="presParOf" srcId="{83B59440-1812-4B7E-9D6F-AB9E25AFE9F2}" destId="{22BB03FD-3B5E-4049-85E1-AA76B6A40C40}" srcOrd="3" destOrd="0" presId="urn:microsoft.com/office/officeart/2018/5/layout/IconCircleLabelList"/>
    <dgm:cxn modelId="{BAB510E4-BAC1-4585-B590-ECE5F5B47B2E}" type="presParOf" srcId="{83B59440-1812-4B7E-9D6F-AB9E25AFE9F2}" destId="{9BE95612-75AD-44C2-9B8E-37008C5A1FED}" srcOrd="4" destOrd="0" presId="urn:microsoft.com/office/officeart/2018/5/layout/IconCircleLabelList"/>
    <dgm:cxn modelId="{CDBBFB99-3405-4EA4-A9F3-91C7137B1C0D}" type="presParOf" srcId="{9BE95612-75AD-44C2-9B8E-37008C5A1FED}" destId="{4FAE8D3F-2D2A-4BE1-AC48-F6582094761B}" srcOrd="0" destOrd="0" presId="urn:microsoft.com/office/officeart/2018/5/layout/IconCircleLabelList"/>
    <dgm:cxn modelId="{C7942B9E-A1B4-4D10-BA82-38FB53FF1769}" type="presParOf" srcId="{9BE95612-75AD-44C2-9B8E-37008C5A1FED}" destId="{7A7E691F-5A10-491C-95C9-A6ACE5B37ECA}" srcOrd="1" destOrd="0" presId="urn:microsoft.com/office/officeart/2018/5/layout/IconCircleLabelList"/>
    <dgm:cxn modelId="{B800FD39-BE85-46F4-9DCD-81D0693FEF9A}" type="presParOf" srcId="{9BE95612-75AD-44C2-9B8E-37008C5A1FED}" destId="{9D614A8B-B8F0-4708-B8EB-564270108F5D}" srcOrd="2" destOrd="0" presId="urn:microsoft.com/office/officeart/2018/5/layout/IconCircleLabelList"/>
    <dgm:cxn modelId="{CDC2C7C1-7F38-42C6-A603-831038ABB3B3}" type="presParOf" srcId="{9BE95612-75AD-44C2-9B8E-37008C5A1FED}" destId="{D3A92F7D-5076-4BF2-B20F-420192AEAD26}" srcOrd="3" destOrd="0" presId="urn:microsoft.com/office/officeart/2018/5/layout/IconCircleLabelList"/>
    <dgm:cxn modelId="{26F67184-8FE4-44D9-8C0B-51F414EA19B5}" type="presParOf" srcId="{83B59440-1812-4B7E-9D6F-AB9E25AFE9F2}" destId="{E888D046-DE13-4D18-A194-0A0E7DBC41DC}" srcOrd="5" destOrd="0" presId="urn:microsoft.com/office/officeart/2018/5/layout/IconCircleLabelList"/>
    <dgm:cxn modelId="{2653F1D2-5B91-4B16-A0C1-1B472042AA52}" type="presParOf" srcId="{83B59440-1812-4B7E-9D6F-AB9E25AFE9F2}" destId="{C7A6DD58-0EA5-4795-9E73-94B3BA7B0572}" srcOrd="6" destOrd="0" presId="urn:microsoft.com/office/officeart/2018/5/layout/IconCircleLabelList"/>
    <dgm:cxn modelId="{442A0697-3721-4407-A6D2-7302E6D9D641}" type="presParOf" srcId="{C7A6DD58-0EA5-4795-9E73-94B3BA7B0572}" destId="{16613DE9-AA73-4035-A676-5D05B268F59F}" srcOrd="0" destOrd="0" presId="urn:microsoft.com/office/officeart/2018/5/layout/IconCircleLabelList"/>
    <dgm:cxn modelId="{9BE81085-476D-4C0E-9703-380B2CF7B5F1}" type="presParOf" srcId="{C7A6DD58-0EA5-4795-9E73-94B3BA7B0572}" destId="{AB973BB0-B594-4E32-9B02-7F7254E2AD22}" srcOrd="1" destOrd="0" presId="urn:microsoft.com/office/officeart/2018/5/layout/IconCircleLabelList"/>
    <dgm:cxn modelId="{B5D031FE-287E-46C6-B970-CECE9C7D749A}" type="presParOf" srcId="{C7A6DD58-0EA5-4795-9E73-94B3BA7B0572}" destId="{0F675149-4987-4004-91CE-349D622A2700}" srcOrd="2" destOrd="0" presId="urn:microsoft.com/office/officeart/2018/5/layout/IconCircleLabelList"/>
    <dgm:cxn modelId="{F3EA5EEC-5C4E-42F5-B435-D912A5C65870}" type="presParOf" srcId="{C7A6DD58-0EA5-4795-9E73-94B3BA7B0572}" destId="{7186A03B-F1A6-4A4F-BA0B-3CBC5A1F8F79}" srcOrd="3" destOrd="0" presId="urn:microsoft.com/office/officeart/2018/5/layout/IconCircleLabelList"/>
    <dgm:cxn modelId="{066AD541-1402-4695-923D-7F93F0DC3AA8}" type="presParOf" srcId="{83B59440-1812-4B7E-9D6F-AB9E25AFE9F2}" destId="{D2691B43-9DAC-417B-BB4D-147B94C6E130}" srcOrd="7" destOrd="0" presId="urn:microsoft.com/office/officeart/2018/5/layout/IconCircleLabelList"/>
    <dgm:cxn modelId="{52E35AC0-0DB5-4C8E-A339-A441797CC9C1}" type="presParOf" srcId="{83B59440-1812-4B7E-9D6F-AB9E25AFE9F2}" destId="{379EB8FC-891F-409D-9931-7A205B2AA8CE}" srcOrd="8" destOrd="0" presId="urn:microsoft.com/office/officeart/2018/5/layout/IconCircleLabelList"/>
    <dgm:cxn modelId="{D53758D8-093E-430A-B804-E739F320E506}" type="presParOf" srcId="{379EB8FC-891F-409D-9931-7A205B2AA8CE}" destId="{0D41EF10-9D38-42D5-ABFA-1A9AFC9D9DDD}" srcOrd="0" destOrd="0" presId="urn:microsoft.com/office/officeart/2018/5/layout/IconCircleLabelList"/>
    <dgm:cxn modelId="{A6398E67-1D14-4D7E-B543-BC3AC83762FD}" type="presParOf" srcId="{379EB8FC-891F-409D-9931-7A205B2AA8CE}" destId="{4BB22E3A-9585-46EF-B8CF-6B0B13B46B77}" srcOrd="1" destOrd="0" presId="urn:microsoft.com/office/officeart/2018/5/layout/IconCircleLabelList"/>
    <dgm:cxn modelId="{7DE052EE-F24E-417B-97A5-4221178A3BDD}" type="presParOf" srcId="{379EB8FC-891F-409D-9931-7A205B2AA8CE}" destId="{78702D3F-4939-4CD6-97A3-D48CD50D9CCE}" srcOrd="2" destOrd="0" presId="urn:microsoft.com/office/officeart/2018/5/layout/IconCircleLabelList"/>
    <dgm:cxn modelId="{E070E66F-F448-44B5-99FD-1B7B9740D7A1}" type="presParOf" srcId="{379EB8FC-891F-409D-9931-7A205B2AA8CE}" destId="{CCABAC7A-845C-410D-9D45-3BB66631E05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DB7F811-B9E8-47EF-AE28-F9324F5122B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B4E5AC1-32F9-4BEF-97AC-BB41CC5C970F}">
      <dgm:prSet/>
      <dgm:spPr/>
      <dgm:t>
        <a:bodyPr/>
        <a:lstStyle/>
        <a:p>
          <a:r>
            <a:rPr lang="en-US"/>
            <a:t>➔ Prioritize Purchases from Highly-Rated Sellers</a:t>
          </a:r>
        </a:p>
      </dgm:t>
    </dgm:pt>
    <dgm:pt modelId="{C7A19235-E4BC-4F1C-9A96-6920385691DE}" type="parTrans" cxnId="{D677FE0F-5E28-44CA-9398-1EFB155C9BFF}">
      <dgm:prSet/>
      <dgm:spPr/>
      <dgm:t>
        <a:bodyPr/>
        <a:lstStyle/>
        <a:p>
          <a:endParaRPr lang="en-US"/>
        </a:p>
      </dgm:t>
    </dgm:pt>
    <dgm:pt modelId="{ADB9175E-CC1E-4F9F-B4A3-0073199C3DC7}" type="sibTrans" cxnId="{D677FE0F-5E28-44CA-9398-1EFB155C9BFF}">
      <dgm:prSet/>
      <dgm:spPr/>
      <dgm:t>
        <a:bodyPr/>
        <a:lstStyle/>
        <a:p>
          <a:endParaRPr lang="en-US"/>
        </a:p>
      </dgm:t>
    </dgm:pt>
    <dgm:pt modelId="{69A39A61-83C6-4A90-869C-DAFF372C2D85}">
      <dgm:prSet/>
      <dgm:spPr/>
      <dgm:t>
        <a:bodyPr/>
        <a:lstStyle/>
        <a:p>
          <a:r>
            <a:rPr lang="en-PH"/>
            <a:t>➔ Optimize Discount Utilization</a:t>
          </a:r>
          <a:endParaRPr lang="en-US"/>
        </a:p>
      </dgm:t>
    </dgm:pt>
    <dgm:pt modelId="{7ABDE023-68AF-44BE-8D14-40C0EF41CE90}" type="parTrans" cxnId="{53C11AC1-961A-4AD2-8B66-976D03D5A864}">
      <dgm:prSet/>
      <dgm:spPr/>
      <dgm:t>
        <a:bodyPr/>
        <a:lstStyle/>
        <a:p>
          <a:endParaRPr lang="en-US"/>
        </a:p>
      </dgm:t>
    </dgm:pt>
    <dgm:pt modelId="{F84E1F36-7065-48F5-9B02-20C2CB2BCFD1}" type="sibTrans" cxnId="{53C11AC1-961A-4AD2-8B66-976D03D5A864}">
      <dgm:prSet/>
      <dgm:spPr/>
      <dgm:t>
        <a:bodyPr/>
        <a:lstStyle/>
        <a:p>
          <a:endParaRPr lang="en-US"/>
        </a:p>
      </dgm:t>
    </dgm:pt>
    <dgm:pt modelId="{14164EAE-D0CB-4620-838A-A80AB78CD440}">
      <dgm:prSet/>
      <dgm:spPr/>
      <dgm:t>
        <a:bodyPr/>
        <a:lstStyle/>
        <a:p>
          <a:r>
            <a:rPr lang="en-PH"/>
            <a:t>➔ Conduct Thorough Comparative Analyses</a:t>
          </a:r>
          <a:endParaRPr lang="en-US"/>
        </a:p>
      </dgm:t>
    </dgm:pt>
    <dgm:pt modelId="{65CF63AC-79B2-45F8-86CF-11A57384BEBC}" type="parTrans" cxnId="{307298EC-F13E-44BD-AEDC-B609340ED2AA}">
      <dgm:prSet/>
      <dgm:spPr/>
      <dgm:t>
        <a:bodyPr/>
        <a:lstStyle/>
        <a:p>
          <a:endParaRPr lang="en-US"/>
        </a:p>
      </dgm:t>
    </dgm:pt>
    <dgm:pt modelId="{EEE40A71-1197-429B-B440-B3858B360665}" type="sibTrans" cxnId="{307298EC-F13E-44BD-AEDC-B609340ED2AA}">
      <dgm:prSet/>
      <dgm:spPr/>
      <dgm:t>
        <a:bodyPr/>
        <a:lstStyle/>
        <a:p>
          <a:endParaRPr lang="en-US"/>
        </a:p>
      </dgm:t>
    </dgm:pt>
    <dgm:pt modelId="{67B6A3C5-AA1B-4A20-A534-CCD3B16126F0}" type="pres">
      <dgm:prSet presAssocID="{1DB7F811-B9E8-47EF-AE28-F9324F5122B0}" presName="root" presStyleCnt="0">
        <dgm:presLayoutVars>
          <dgm:dir/>
          <dgm:resizeHandles val="exact"/>
        </dgm:presLayoutVars>
      </dgm:prSet>
      <dgm:spPr/>
    </dgm:pt>
    <dgm:pt modelId="{D696C12F-DDBE-4FFF-8F0A-BC9DEE3A0DF1}" type="pres">
      <dgm:prSet presAssocID="{EB4E5AC1-32F9-4BEF-97AC-BB41CC5C970F}" presName="compNode" presStyleCnt="0"/>
      <dgm:spPr/>
    </dgm:pt>
    <dgm:pt modelId="{73D7A5FC-0EAD-4683-8C1F-D26EAA80C8CB}" type="pres">
      <dgm:prSet presAssocID="{EB4E5AC1-32F9-4BEF-97AC-BB41CC5C970F}" presName="bgRect" presStyleLbl="bgShp" presStyleIdx="0" presStyleCnt="3"/>
      <dgm:spPr/>
    </dgm:pt>
    <dgm:pt modelId="{C154A967-DCDE-4A11-A30B-FEFCD10FD959}" type="pres">
      <dgm:prSet presAssocID="{EB4E5AC1-32F9-4BEF-97AC-BB41CC5C970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re"/>
        </a:ext>
      </dgm:extLst>
    </dgm:pt>
    <dgm:pt modelId="{40DACC59-F3D6-4392-BE34-442988841817}" type="pres">
      <dgm:prSet presAssocID="{EB4E5AC1-32F9-4BEF-97AC-BB41CC5C970F}" presName="spaceRect" presStyleCnt="0"/>
      <dgm:spPr/>
    </dgm:pt>
    <dgm:pt modelId="{AB04FC29-C940-4713-8508-8B355135EBB0}" type="pres">
      <dgm:prSet presAssocID="{EB4E5AC1-32F9-4BEF-97AC-BB41CC5C970F}" presName="parTx" presStyleLbl="revTx" presStyleIdx="0" presStyleCnt="3">
        <dgm:presLayoutVars>
          <dgm:chMax val="0"/>
          <dgm:chPref val="0"/>
        </dgm:presLayoutVars>
      </dgm:prSet>
      <dgm:spPr/>
    </dgm:pt>
    <dgm:pt modelId="{87508A6B-C6F7-47F9-9BEA-13AD4BADAE9E}" type="pres">
      <dgm:prSet presAssocID="{ADB9175E-CC1E-4F9F-B4A3-0073199C3DC7}" presName="sibTrans" presStyleCnt="0"/>
      <dgm:spPr/>
    </dgm:pt>
    <dgm:pt modelId="{7F6841C6-697C-4BF9-BD58-E8FFE1C89600}" type="pres">
      <dgm:prSet presAssocID="{69A39A61-83C6-4A90-869C-DAFF372C2D85}" presName="compNode" presStyleCnt="0"/>
      <dgm:spPr/>
    </dgm:pt>
    <dgm:pt modelId="{A61AB966-799D-47E2-9D1C-870F95F501C1}" type="pres">
      <dgm:prSet presAssocID="{69A39A61-83C6-4A90-869C-DAFF372C2D85}" presName="bgRect" presStyleLbl="bgShp" presStyleIdx="1" presStyleCnt="3"/>
      <dgm:spPr/>
    </dgm:pt>
    <dgm:pt modelId="{2CE8341C-9CE9-4E80-82E4-6FD7727A84CB}" type="pres">
      <dgm:prSet presAssocID="{69A39A61-83C6-4A90-869C-DAFF372C2D8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39BA466-6C2B-42FA-B9C9-5D7052EFE6FB}" type="pres">
      <dgm:prSet presAssocID="{69A39A61-83C6-4A90-869C-DAFF372C2D85}" presName="spaceRect" presStyleCnt="0"/>
      <dgm:spPr/>
    </dgm:pt>
    <dgm:pt modelId="{2F97B0BB-AA52-45D3-862F-67FA83CA36EF}" type="pres">
      <dgm:prSet presAssocID="{69A39A61-83C6-4A90-869C-DAFF372C2D85}" presName="parTx" presStyleLbl="revTx" presStyleIdx="1" presStyleCnt="3">
        <dgm:presLayoutVars>
          <dgm:chMax val="0"/>
          <dgm:chPref val="0"/>
        </dgm:presLayoutVars>
      </dgm:prSet>
      <dgm:spPr/>
    </dgm:pt>
    <dgm:pt modelId="{BDEF41A0-A5DE-4642-83F0-2D740BACB069}" type="pres">
      <dgm:prSet presAssocID="{F84E1F36-7065-48F5-9B02-20C2CB2BCFD1}" presName="sibTrans" presStyleCnt="0"/>
      <dgm:spPr/>
    </dgm:pt>
    <dgm:pt modelId="{146A6B65-9CC3-40E4-9E86-E7DDF155D854}" type="pres">
      <dgm:prSet presAssocID="{14164EAE-D0CB-4620-838A-A80AB78CD440}" presName="compNode" presStyleCnt="0"/>
      <dgm:spPr/>
    </dgm:pt>
    <dgm:pt modelId="{C54013A4-69AA-4180-9A7A-6DA20FCF1004}" type="pres">
      <dgm:prSet presAssocID="{14164EAE-D0CB-4620-838A-A80AB78CD440}" presName="bgRect" presStyleLbl="bgShp" presStyleIdx="2" presStyleCnt="3"/>
      <dgm:spPr/>
    </dgm:pt>
    <dgm:pt modelId="{AB2D2EA5-A985-4C9C-8453-C67CB3911D89}" type="pres">
      <dgm:prSet presAssocID="{14164EAE-D0CB-4620-838A-A80AB78CD44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73F1E76C-7EA3-4BB6-B56D-93BE308E3298}" type="pres">
      <dgm:prSet presAssocID="{14164EAE-D0CB-4620-838A-A80AB78CD440}" presName="spaceRect" presStyleCnt="0"/>
      <dgm:spPr/>
    </dgm:pt>
    <dgm:pt modelId="{F50E2771-DCD0-4450-99A4-0693BEAD4F15}" type="pres">
      <dgm:prSet presAssocID="{14164EAE-D0CB-4620-838A-A80AB78CD44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5D86504-26D3-4234-A32D-955930897ADD}" type="presOf" srcId="{69A39A61-83C6-4A90-869C-DAFF372C2D85}" destId="{2F97B0BB-AA52-45D3-862F-67FA83CA36EF}" srcOrd="0" destOrd="0" presId="urn:microsoft.com/office/officeart/2018/2/layout/IconVerticalSolidList"/>
    <dgm:cxn modelId="{D677FE0F-5E28-44CA-9398-1EFB155C9BFF}" srcId="{1DB7F811-B9E8-47EF-AE28-F9324F5122B0}" destId="{EB4E5AC1-32F9-4BEF-97AC-BB41CC5C970F}" srcOrd="0" destOrd="0" parTransId="{C7A19235-E4BC-4F1C-9A96-6920385691DE}" sibTransId="{ADB9175E-CC1E-4F9F-B4A3-0073199C3DC7}"/>
    <dgm:cxn modelId="{82062F75-6E4C-4ADA-9696-30EAACAA722A}" type="presOf" srcId="{14164EAE-D0CB-4620-838A-A80AB78CD440}" destId="{F50E2771-DCD0-4450-99A4-0693BEAD4F15}" srcOrd="0" destOrd="0" presId="urn:microsoft.com/office/officeart/2018/2/layout/IconVerticalSolidList"/>
    <dgm:cxn modelId="{C1D80993-A2D3-4351-A16A-F54DDD934346}" type="presOf" srcId="{EB4E5AC1-32F9-4BEF-97AC-BB41CC5C970F}" destId="{AB04FC29-C940-4713-8508-8B355135EBB0}" srcOrd="0" destOrd="0" presId="urn:microsoft.com/office/officeart/2018/2/layout/IconVerticalSolidList"/>
    <dgm:cxn modelId="{53C11AC1-961A-4AD2-8B66-976D03D5A864}" srcId="{1DB7F811-B9E8-47EF-AE28-F9324F5122B0}" destId="{69A39A61-83C6-4A90-869C-DAFF372C2D85}" srcOrd="1" destOrd="0" parTransId="{7ABDE023-68AF-44BE-8D14-40C0EF41CE90}" sibTransId="{F84E1F36-7065-48F5-9B02-20C2CB2BCFD1}"/>
    <dgm:cxn modelId="{1369CBD8-E864-4098-A86E-7827E8E3B6C3}" type="presOf" srcId="{1DB7F811-B9E8-47EF-AE28-F9324F5122B0}" destId="{67B6A3C5-AA1B-4A20-A534-CCD3B16126F0}" srcOrd="0" destOrd="0" presId="urn:microsoft.com/office/officeart/2018/2/layout/IconVerticalSolidList"/>
    <dgm:cxn modelId="{307298EC-F13E-44BD-AEDC-B609340ED2AA}" srcId="{1DB7F811-B9E8-47EF-AE28-F9324F5122B0}" destId="{14164EAE-D0CB-4620-838A-A80AB78CD440}" srcOrd="2" destOrd="0" parTransId="{65CF63AC-79B2-45F8-86CF-11A57384BEBC}" sibTransId="{EEE40A71-1197-429B-B440-B3858B360665}"/>
    <dgm:cxn modelId="{10A0E71C-FEFF-4ABD-AFFC-AB75E932DA98}" type="presParOf" srcId="{67B6A3C5-AA1B-4A20-A534-CCD3B16126F0}" destId="{D696C12F-DDBE-4FFF-8F0A-BC9DEE3A0DF1}" srcOrd="0" destOrd="0" presId="urn:microsoft.com/office/officeart/2018/2/layout/IconVerticalSolidList"/>
    <dgm:cxn modelId="{4CC3B33D-D605-46B0-A1AF-B219669C6541}" type="presParOf" srcId="{D696C12F-DDBE-4FFF-8F0A-BC9DEE3A0DF1}" destId="{73D7A5FC-0EAD-4683-8C1F-D26EAA80C8CB}" srcOrd="0" destOrd="0" presId="urn:microsoft.com/office/officeart/2018/2/layout/IconVerticalSolidList"/>
    <dgm:cxn modelId="{41363F51-64BC-4BA4-8F0C-FD1DD4E00347}" type="presParOf" srcId="{D696C12F-DDBE-4FFF-8F0A-BC9DEE3A0DF1}" destId="{C154A967-DCDE-4A11-A30B-FEFCD10FD959}" srcOrd="1" destOrd="0" presId="urn:microsoft.com/office/officeart/2018/2/layout/IconVerticalSolidList"/>
    <dgm:cxn modelId="{36321AF3-D832-487B-916C-1D7D65CA7C06}" type="presParOf" srcId="{D696C12F-DDBE-4FFF-8F0A-BC9DEE3A0DF1}" destId="{40DACC59-F3D6-4392-BE34-442988841817}" srcOrd="2" destOrd="0" presId="urn:microsoft.com/office/officeart/2018/2/layout/IconVerticalSolidList"/>
    <dgm:cxn modelId="{66DB15E9-D1B1-4976-9ECA-632E7F58789A}" type="presParOf" srcId="{D696C12F-DDBE-4FFF-8F0A-BC9DEE3A0DF1}" destId="{AB04FC29-C940-4713-8508-8B355135EBB0}" srcOrd="3" destOrd="0" presId="urn:microsoft.com/office/officeart/2018/2/layout/IconVerticalSolidList"/>
    <dgm:cxn modelId="{8F6731AA-BAB8-4D22-86A4-5F4C9C4438E8}" type="presParOf" srcId="{67B6A3C5-AA1B-4A20-A534-CCD3B16126F0}" destId="{87508A6B-C6F7-47F9-9BEA-13AD4BADAE9E}" srcOrd="1" destOrd="0" presId="urn:microsoft.com/office/officeart/2018/2/layout/IconVerticalSolidList"/>
    <dgm:cxn modelId="{84EC6E8C-EA9F-4FCB-B548-C919B40A0308}" type="presParOf" srcId="{67B6A3C5-AA1B-4A20-A534-CCD3B16126F0}" destId="{7F6841C6-697C-4BF9-BD58-E8FFE1C89600}" srcOrd="2" destOrd="0" presId="urn:microsoft.com/office/officeart/2018/2/layout/IconVerticalSolidList"/>
    <dgm:cxn modelId="{F1D4BB2E-9444-4FA8-AAF5-6E2CCD88F009}" type="presParOf" srcId="{7F6841C6-697C-4BF9-BD58-E8FFE1C89600}" destId="{A61AB966-799D-47E2-9D1C-870F95F501C1}" srcOrd="0" destOrd="0" presId="urn:microsoft.com/office/officeart/2018/2/layout/IconVerticalSolidList"/>
    <dgm:cxn modelId="{44EA197A-E56D-40D1-A081-E5BBF2127994}" type="presParOf" srcId="{7F6841C6-697C-4BF9-BD58-E8FFE1C89600}" destId="{2CE8341C-9CE9-4E80-82E4-6FD7727A84CB}" srcOrd="1" destOrd="0" presId="urn:microsoft.com/office/officeart/2018/2/layout/IconVerticalSolidList"/>
    <dgm:cxn modelId="{5D1B4E88-780B-41AA-912A-8B5C71012496}" type="presParOf" srcId="{7F6841C6-697C-4BF9-BD58-E8FFE1C89600}" destId="{D39BA466-6C2B-42FA-B9C9-5D7052EFE6FB}" srcOrd="2" destOrd="0" presId="urn:microsoft.com/office/officeart/2018/2/layout/IconVerticalSolidList"/>
    <dgm:cxn modelId="{0361C358-958C-46E4-B2C7-67D335DADB35}" type="presParOf" srcId="{7F6841C6-697C-4BF9-BD58-E8FFE1C89600}" destId="{2F97B0BB-AA52-45D3-862F-67FA83CA36EF}" srcOrd="3" destOrd="0" presId="urn:microsoft.com/office/officeart/2018/2/layout/IconVerticalSolidList"/>
    <dgm:cxn modelId="{FECE8CDC-DAEC-4679-8BC2-CC8BEF6EC06C}" type="presParOf" srcId="{67B6A3C5-AA1B-4A20-A534-CCD3B16126F0}" destId="{BDEF41A0-A5DE-4642-83F0-2D740BACB069}" srcOrd="3" destOrd="0" presId="urn:microsoft.com/office/officeart/2018/2/layout/IconVerticalSolidList"/>
    <dgm:cxn modelId="{1B5F9F3A-5F76-48A2-8037-E6DD038EB5FE}" type="presParOf" srcId="{67B6A3C5-AA1B-4A20-A534-CCD3B16126F0}" destId="{146A6B65-9CC3-40E4-9E86-E7DDF155D854}" srcOrd="4" destOrd="0" presId="urn:microsoft.com/office/officeart/2018/2/layout/IconVerticalSolidList"/>
    <dgm:cxn modelId="{0119D1BF-4CF4-4541-9DCA-3A6306D81C9F}" type="presParOf" srcId="{146A6B65-9CC3-40E4-9E86-E7DDF155D854}" destId="{C54013A4-69AA-4180-9A7A-6DA20FCF1004}" srcOrd="0" destOrd="0" presId="urn:microsoft.com/office/officeart/2018/2/layout/IconVerticalSolidList"/>
    <dgm:cxn modelId="{56B5CAEE-6AF9-40A4-8307-1402AC8BECE6}" type="presParOf" srcId="{146A6B65-9CC3-40E4-9E86-E7DDF155D854}" destId="{AB2D2EA5-A985-4C9C-8453-C67CB3911D89}" srcOrd="1" destOrd="0" presId="urn:microsoft.com/office/officeart/2018/2/layout/IconVerticalSolidList"/>
    <dgm:cxn modelId="{DF374077-309F-4563-8878-FD3A48AC4141}" type="presParOf" srcId="{146A6B65-9CC3-40E4-9E86-E7DDF155D854}" destId="{73F1E76C-7EA3-4BB6-B56D-93BE308E3298}" srcOrd="2" destOrd="0" presId="urn:microsoft.com/office/officeart/2018/2/layout/IconVerticalSolidList"/>
    <dgm:cxn modelId="{811AC1C9-C407-4401-A210-69E2FA755D9F}" type="presParOf" srcId="{146A6B65-9CC3-40E4-9E86-E7DDF155D854}" destId="{F50E2771-DCD0-4450-99A4-0693BEAD4F1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76FAC13-725C-47E4-948F-F30F78C61EC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35F906F-E6CF-4B8F-B21A-05F5C01E558B}">
      <dgm:prSet/>
      <dgm:spPr/>
      <dgm:t>
        <a:bodyPr/>
        <a:lstStyle/>
        <a:p>
          <a:r>
            <a:rPr lang="en-US"/>
            <a:t>➔ Prioritize Sellers Based on Location for Expedited Delivery</a:t>
          </a:r>
        </a:p>
      </dgm:t>
    </dgm:pt>
    <dgm:pt modelId="{632B53AB-B921-4E2A-BF37-5AB33D4C468E}" type="parTrans" cxnId="{B7361A73-B371-4916-982B-19029565CE12}">
      <dgm:prSet/>
      <dgm:spPr/>
      <dgm:t>
        <a:bodyPr/>
        <a:lstStyle/>
        <a:p>
          <a:endParaRPr lang="en-US"/>
        </a:p>
      </dgm:t>
    </dgm:pt>
    <dgm:pt modelId="{19B6374E-B283-4170-99DE-AD1DA8624577}" type="sibTrans" cxnId="{B7361A73-B371-4916-982B-19029565CE12}">
      <dgm:prSet/>
      <dgm:spPr/>
      <dgm:t>
        <a:bodyPr/>
        <a:lstStyle/>
        <a:p>
          <a:endParaRPr lang="en-US"/>
        </a:p>
      </dgm:t>
    </dgm:pt>
    <dgm:pt modelId="{67E22F3A-BCC2-46CA-B454-1F971B4F29DA}">
      <dgm:prSet/>
      <dgm:spPr/>
      <dgm:t>
        <a:bodyPr/>
        <a:lstStyle/>
        <a:p>
          <a:r>
            <a:rPr lang="en-US"/>
            <a:t>➔ Scrutinize Shipping Fees Before Finalizing Purchases</a:t>
          </a:r>
        </a:p>
      </dgm:t>
    </dgm:pt>
    <dgm:pt modelId="{D1C207B4-A143-4978-8F78-3FFEE37C464E}" type="parTrans" cxnId="{6E81EE31-29D6-4624-B769-21C26BAB1C36}">
      <dgm:prSet/>
      <dgm:spPr/>
      <dgm:t>
        <a:bodyPr/>
        <a:lstStyle/>
        <a:p>
          <a:endParaRPr lang="en-US"/>
        </a:p>
      </dgm:t>
    </dgm:pt>
    <dgm:pt modelId="{8F46CFA5-A021-44DE-8242-F91A7A9E7A9E}" type="sibTrans" cxnId="{6E81EE31-29D6-4624-B769-21C26BAB1C36}">
      <dgm:prSet/>
      <dgm:spPr/>
      <dgm:t>
        <a:bodyPr/>
        <a:lstStyle/>
        <a:p>
          <a:endParaRPr lang="en-US"/>
        </a:p>
      </dgm:t>
    </dgm:pt>
    <dgm:pt modelId="{6C54EE3B-1E65-4115-8F77-70DF72FFBC8D}" type="pres">
      <dgm:prSet presAssocID="{776FAC13-725C-47E4-948F-F30F78C61EC8}" presName="root" presStyleCnt="0">
        <dgm:presLayoutVars>
          <dgm:dir/>
          <dgm:resizeHandles val="exact"/>
        </dgm:presLayoutVars>
      </dgm:prSet>
      <dgm:spPr/>
    </dgm:pt>
    <dgm:pt modelId="{DE5A2C0D-C90D-4617-84CA-23EE448F81FF}" type="pres">
      <dgm:prSet presAssocID="{835F906F-E6CF-4B8F-B21A-05F5C01E558B}" presName="compNode" presStyleCnt="0"/>
      <dgm:spPr/>
    </dgm:pt>
    <dgm:pt modelId="{B9FA11BD-40BD-4C9E-83B3-DA640865789E}" type="pres">
      <dgm:prSet presAssocID="{835F906F-E6CF-4B8F-B21A-05F5C01E558B}" presName="bgRect" presStyleLbl="bgShp" presStyleIdx="0" presStyleCnt="2"/>
      <dgm:spPr/>
    </dgm:pt>
    <dgm:pt modelId="{4E0547B7-221C-4029-9C06-AE77AD126AFA}" type="pres">
      <dgm:prSet presAssocID="{835F906F-E6CF-4B8F-B21A-05F5C01E558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6F3696E-8DFD-45D6-9A97-92C2AE27667B}" type="pres">
      <dgm:prSet presAssocID="{835F906F-E6CF-4B8F-B21A-05F5C01E558B}" presName="spaceRect" presStyleCnt="0"/>
      <dgm:spPr/>
    </dgm:pt>
    <dgm:pt modelId="{F9E7C886-E949-4BAC-973A-CDDBD724B1B8}" type="pres">
      <dgm:prSet presAssocID="{835F906F-E6CF-4B8F-B21A-05F5C01E558B}" presName="parTx" presStyleLbl="revTx" presStyleIdx="0" presStyleCnt="2">
        <dgm:presLayoutVars>
          <dgm:chMax val="0"/>
          <dgm:chPref val="0"/>
        </dgm:presLayoutVars>
      </dgm:prSet>
      <dgm:spPr/>
    </dgm:pt>
    <dgm:pt modelId="{71532ABE-DB60-4B45-8999-ACDEFD4E25D6}" type="pres">
      <dgm:prSet presAssocID="{19B6374E-B283-4170-99DE-AD1DA8624577}" presName="sibTrans" presStyleCnt="0"/>
      <dgm:spPr/>
    </dgm:pt>
    <dgm:pt modelId="{D28C5CEB-2401-42F0-A3EB-C42DA92DE1E5}" type="pres">
      <dgm:prSet presAssocID="{67E22F3A-BCC2-46CA-B454-1F971B4F29DA}" presName="compNode" presStyleCnt="0"/>
      <dgm:spPr/>
    </dgm:pt>
    <dgm:pt modelId="{F3EA3A73-D33E-4BDC-AF46-337209FA242B}" type="pres">
      <dgm:prSet presAssocID="{67E22F3A-BCC2-46CA-B454-1F971B4F29DA}" presName="bgRect" presStyleLbl="bgShp" presStyleIdx="1" presStyleCnt="2"/>
      <dgm:spPr/>
    </dgm:pt>
    <dgm:pt modelId="{DFE7130B-080C-451A-A45C-358F799A2907}" type="pres">
      <dgm:prSet presAssocID="{67E22F3A-BCC2-46CA-B454-1F971B4F29D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00A50A1E-24B9-4271-AC08-86CB2924208E}" type="pres">
      <dgm:prSet presAssocID="{67E22F3A-BCC2-46CA-B454-1F971B4F29DA}" presName="spaceRect" presStyleCnt="0"/>
      <dgm:spPr/>
    </dgm:pt>
    <dgm:pt modelId="{A9B0E1F1-4D2C-4193-9FB9-003573571A7A}" type="pres">
      <dgm:prSet presAssocID="{67E22F3A-BCC2-46CA-B454-1F971B4F29D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E81EE31-29D6-4624-B769-21C26BAB1C36}" srcId="{776FAC13-725C-47E4-948F-F30F78C61EC8}" destId="{67E22F3A-BCC2-46CA-B454-1F971B4F29DA}" srcOrd="1" destOrd="0" parTransId="{D1C207B4-A143-4978-8F78-3FFEE37C464E}" sibTransId="{8F46CFA5-A021-44DE-8242-F91A7A9E7A9E}"/>
    <dgm:cxn modelId="{197C6566-0013-4679-B144-ABBE766D9408}" type="presOf" srcId="{835F906F-E6CF-4B8F-B21A-05F5C01E558B}" destId="{F9E7C886-E949-4BAC-973A-CDDBD724B1B8}" srcOrd="0" destOrd="0" presId="urn:microsoft.com/office/officeart/2018/2/layout/IconVerticalSolidList"/>
    <dgm:cxn modelId="{5AB05B6E-2E20-450A-8F02-7504CEA35233}" type="presOf" srcId="{67E22F3A-BCC2-46CA-B454-1F971B4F29DA}" destId="{A9B0E1F1-4D2C-4193-9FB9-003573571A7A}" srcOrd="0" destOrd="0" presId="urn:microsoft.com/office/officeart/2018/2/layout/IconVerticalSolidList"/>
    <dgm:cxn modelId="{B7361A73-B371-4916-982B-19029565CE12}" srcId="{776FAC13-725C-47E4-948F-F30F78C61EC8}" destId="{835F906F-E6CF-4B8F-B21A-05F5C01E558B}" srcOrd="0" destOrd="0" parTransId="{632B53AB-B921-4E2A-BF37-5AB33D4C468E}" sibTransId="{19B6374E-B283-4170-99DE-AD1DA8624577}"/>
    <dgm:cxn modelId="{3C233C7D-4716-4D2C-A4F2-0C545A70A857}" type="presOf" srcId="{776FAC13-725C-47E4-948F-F30F78C61EC8}" destId="{6C54EE3B-1E65-4115-8F77-70DF72FFBC8D}" srcOrd="0" destOrd="0" presId="urn:microsoft.com/office/officeart/2018/2/layout/IconVerticalSolidList"/>
    <dgm:cxn modelId="{62D43559-71FF-46E3-B364-C6809071001E}" type="presParOf" srcId="{6C54EE3B-1E65-4115-8F77-70DF72FFBC8D}" destId="{DE5A2C0D-C90D-4617-84CA-23EE448F81FF}" srcOrd="0" destOrd="0" presId="urn:microsoft.com/office/officeart/2018/2/layout/IconVerticalSolidList"/>
    <dgm:cxn modelId="{F193C550-573F-46F9-A99E-B7DEA3CA3A49}" type="presParOf" srcId="{DE5A2C0D-C90D-4617-84CA-23EE448F81FF}" destId="{B9FA11BD-40BD-4C9E-83B3-DA640865789E}" srcOrd="0" destOrd="0" presId="urn:microsoft.com/office/officeart/2018/2/layout/IconVerticalSolidList"/>
    <dgm:cxn modelId="{395DC102-47B2-4785-A29E-4E40BF117C49}" type="presParOf" srcId="{DE5A2C0D-C90D-4617-84CA-23EE448F81FF}" destId="{4E0547B7-221C-4029-9C06-AE77AD126AFA}" srcOrd="1" destOrd="0" presId="urn:microsoft.com/office/officeart/2018/2/layout/IconVerticalSolidList"/>
    <dgm:cxn modelId="{F5E1B8A3-6F58-4532-9FEA-8D9131353401}" type="presParOf" srcId="{DE5A2C0D-C90D-4617-84CA-23EE448F81FF}" destId="{C6F3696E-8DFD-45D6-9A97-92C2AE27667B}" srcOrd="2" destOrd="0" presId="urn:microsoft.com/office/officeart/2018/2/layout/IconVerticalSolidList"/>
    <dgm:cxn modelId="{2BA3AC6F-F097-4742-A588-FAD676C60C9E}" type="presParOf" srcId="{DE5A2C0D-C90D-4617-84CA-23EE448F81FF}" destId="{F9E7C886-E949-4BAC-973A-CDDBD724B1B8}" srcOrd="3" destOrd="0" presId="urn:microsoft.com/office/officeart/2018/2/layout/IconVerticalSolidList"/>
    <dgm:cxn modelId="{4F66DE4E-88BD-41BF-BC9A-69A1CB570792}" type="presParOf" srcId="{6C54EE3B-1E65-4115-8F77-70DF72FFBC8D}" destId="{71532ABE-DB60-4B45-8999-ACDEFD4E25D6}" srcOrd="1" destOrd="0" presId="urn:microsoft.com/office/officeart/2018/2/layout/IconVerticalSolidList"/>
    <dgm:cxn modelId="{E3FB27BF-D7FC-4DE9-BB6C-5A73D2A873BC}" type="presParOf" srcId="{6C54EE3B-1E65-4115-8F77-70DF72FFBC8D}" destId="{D28C5CEB-2401-42F0-A3EB-C42DA92DE1E5}" srcOrd="2" destOrd="0" presId="urn:microsoft.com/office/officeart/2018/2/layout/IconVerticalSolidList"/>
    <dgm:cxn modelId="{2421F91D-C7A3-4053-AF33-6658997024B9}" type="presParOf" srcId="{D28C5CEB-2401-42F0-A3EB-C42DA92DE1E5}" destId="{F3EA3A73-D33E-4BDC-AF46-337209FA242B}" srcOrd="0" destOrd="0" presId="urn:microsoft.com/office/officeart/2018/2/layout/IconVerticalSolidList"/>
    <dgm:cxn modelId="{FBE37C0D-C4EA-470A-90A0-FD86117BE63A}" type="presParOf" srcId="{D28C5CEB-2401-42F0-A3EB-C42DA92DE1E5}" destId="{DFE7130B-080C-451A-A45C-358F799A2907}" srcOrd="1" destOrd="0" presId="urn:microsoft.com/office/officeart/2018/2/layout/IconVerticalSolidList"/>
    <dgm:cxn modelId="{92E925A9-82FE-4548-BC69-5498B37F1FF3}" type="presParOf" srcId="{D28C5CEB-2401-42F0-A3EB-C42DA92DE1E5}" destId="{00A50A1E-24B9-4271-AC08-86CB2924208E}" srcOrd="2" destOrd="0" presId="urn:microsoft.com/office/officeart/2018/2/layout/IconVerticalSolidList"/>
    <dgm:cxn modelId="{CBF25DB0-23C2-4E1E-8F04-C2A54E872F83}" type="presParOf" srcId="{D28C5CEB-2401-42F0-A3EB-C42DA92DE1E5}" destId="{A9B0E1F1-4D2C-4193-9FB9-003573571A7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2B34886-B942-4B15-9FD8-A168899F87B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53FBC43-C750-4936-9437-927D2653A63A}">
      <dgm:prSet/>
      <dgm:spPr/>
      <dgm:t>
        <a:bodyPr/>
        <a:lstStyle/>
        <a:p>
          <a:r>
            <a:rPr lang="en-US"/>
            <a:t>➔ Continue utilizing 'Pay Later' and credit card options to maintain financial flexibility and optimize payment schedules.</a:t>
          </a:r>
        </a:p>
      </dgm:t>
    </dgm:pt>
    <dgm:pt modelId="{9747F5EE-E31E-40EA-8E13-494FCC21B17D}" type="parTrans" cxnId="{032D743C-8A2E-43B4-AA24-326503B5111A}">
      <dgm:prSet/>
      <dgm:spPr/>
      <dgm:t>
        <a:bodyPr/>
        <a:lstStyle/>
        <a:p>
          <a:endParaRPr lang="en-US"/>
        </a:p>
      </dgm:t>
    </dgm:pt>
    <dgm:pt modelId="{E00C3B88-2FCF-44DB-BAE4-AF763BE84A11}" type="sibTrans" cxnId="{032D743C-8A2E-43B4-AA24-326503B5111A}">
      <dgm:prSet/>
      <dgm:spPr/>
      <dgm:t>
        <a:bodyPr/>
        <a:lstStyle/>
        <a:p>
          <a:endParaRPr lang="en-US"/>
        </a:p>
      </dgm:t>
    </dgm:pt>
    <dgm:pt modelId="{99460FDC-F43B-42B6-8B53-94B05DADAB10}">
      <dgm:prSet/>
      <dgm:spPr/>
      <dgm:t>
        <a:bodyPr/>
        <a:lstStyle/>
        <a:p>
          <a:r>
            <a:rPr lang="en-US"/>
            <a:t>➔ Maximize e-wallet savings to take advantage of the 6% per annum interest rate. </a:t>
          </a:r>
        </a:p>
      </dgm:t>
    </dgm:pt>
    <dgm:pt modelId="{226A75B0-3E70-4B90-97D8-2099E3D2EAEC}" type="parTrans" cxnId="{6F0C49F8-148C-4DA9-9E5C-B5B60658D770}">
      <dgm:prSet/>
      <dgm:spPr/>
      <dgm:t>
        <a:bodyPr/>
        <a:lstStyle/>
        <a:p>
          <a:endParaRPr lang="en-US"/>
        </a:p>
      </dgm:t>
    </dgm:pt>
    <dgm:pt modelId="{DAC07211-632A-4521-851C-12F2A661503F}" type="sibTrans" cxnId="{6F0C49F8-148C-4DA9-9E5C-B5B60658D770}">
      <dgm:prSet/>
      <dgm:spPr/>
      <dgm:t>
        <a:bodyPr/>
        <a:lstStyle/>
        <a:p>
          <a:endParaRPr lang="en-US"/>
        </a:p>
      </dgm:t>
    </dgm:pt>
    <dgm:pt modelId="{0DA85D5C-8124-4D35-B5D0-98037102C742}">
      <dgm:prSet/>
      <dgm:spPr/>
      <dgm:t>
        <a:bodyPr/>
        <a:lstStyle/>
        <a:p>
          <a:r>
            <a:rPr lang="en-US"/>
            <a:t>➔ Create a monthly budget, and track spending to ensure that the spending does not exceed the budget</a:t>
          </a:r>
        </a:p>
      </dgm:t>
    </dgm:pt>
    <dgm:pt modelId="{1D636978-E46C-4A2A-B769-9994B7FEBFC7}" type="parTrans" cxnId="{F8D917C6-5C77-4E78-8594-44D252E9C257}">
      <dgm:prSet/>
      <dgm:spPr/>
      <dgm:t>
        <a:bodyPr/>
        <a:lstStyle/>
        <a:p>
          <a:endParaRPr lang="en-US"/>
        </a:p>
      </dgm:t>
    </dgm:pt>
    <dgm:pt modelId="{37C1376D-E3F9-40A8-B371-0F7B99D5FF88}" type="sibTrans" cxnId="{F8D917C6-5C77-4E78-8594-44D252E9C257}">
      <dgm:prSet/>
      <dgm:spPr/>
      <dgm:t>
        <a:bodyPr/>
        <a:lstStyle/>
        <a:p>
          <a:endParaRPr lang="en-US"/>
        </a:p>
      </dgm:t>
    </dgm:pt>
    <dgm:pt modelId="{66FAC3D8-4BCF-4E56-8309-3DC78C1693C4}" type="pres">
      <dgm:prSet presAssocID="{12B34886-B942-4B15-9FD8-A168899F87BF}" presName="root" presStyleCnt="0">
        <dgm:presLayoutVars>
          <dgm:dir/>
          <dgm:resizeHandles val="exact"/>
        </dgm:presLayoutVars>
      </dgm:prSet>
      <dgm:spPr/>
    </dgm:pt>
    <dgm:pt modelId="{213F50EA-A8D6-43B9-98E9-6CB055DB1529}" type="pres">
      <dgm:prSet presAssocID="{D53FBC43-C750-4936-9437-927D2653A63A}" presName="compNode" presStyleCnt="0"/>
      <dgm:spPr/>
    </dgm:pt>
    <dgm:pt modelId="{E2EC5629-40E1-4E73-9F0D-82EB190DED79}" type="pres">
      <dgm:prSet presAssocID="{D53FBC43-C750-4936-9437-927D2653A63A}" presName="bgRect" presStyleLbl="bgShp" presStyleIdx="0" presStyleCnt="3"/>
      <dgm:spPr/>
    </dgm:pt>
    <dgm:pt modelId="{6CD63F70-1E09-4122-BB87-A326D98A4BB8}" type="pres">
      <dgm:prSet presAssocID="{D53FBC43-C750-4936-9437-927D2653A63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ECC02187-8557-4674-9EFD-08B580A0EF4D}" type="pres">
      <dgm:prSet presAssocID="{D53FBC43-C750-4936-9437-927D2653A63A}" presName="spaceRect" presStyleCnt="0"/>
      <dgm:spPr/>
    </dgm:pt>
    <dgm:pt modelId="{EFCE1A04-C5F7-4A62-AE1E-E947994085DC}" type="pres">
      <dgm:prSet presAssocID="{D53FBC43-C750-4936-9437-927D2653A63A}" presName="parTx" presStyleLbl="revTx" presStyleIdx="0" presStyleCnt="3">
        <dgm:presLayoutVars>
          <dgm:chMax val="0"/>
          <dgm:chPref val="0"/>
        </dgm:presLayoutVars>
      </dgm:prSet>
      <dgm:spPr/>
    </dgm:pt>
    <dgm:pt modelId="{13D53B6E-EEF0-4917-9C4B-27F4AD0C1E79}" type="pres">
      <dgm:prSet presAssocID="{E00C3B88-2FCF-44DB-BAE4-AF763BE84A11}" presName="sibTrans" presStyleCnt="0"/>
      <dgm:spPr/>
    </dgm:pt>
    <dgm:pt modelId="{DF48230F-0217-47E6-9ED0-F768AA716FE3}" type="pres">
      <dgm:prSet presAssocID="{99460FDC-F43B-42B6-8B53-94B05DADAB10}" presName="compNode" presStyleCnt="0"/>
      <dgm:spPr/>
    </dgm:pt>
    <dgm:pt modelId="{9320AD10-8724-4E13-B06B-1F59FA8952C0}" type="pres">
      <dgm:prSet presAssocID="{99460FDC-F43B-42B6-8B53-94B05DADAB10}" presName="bgRect" presStyleLbl="bgShp" presStyleIdx="1" presStyleCnt="3"/>
      <dgm:spPr/>
    </dgm:pt>
    <dgm:pt modelId="{45AF3607-259A-433D-AC7E-1354BEC3559A}" type="pres">
      <dgm:prSet presAssocID="{99460FDC-F43B-42B6-8B53-94B05DADAB1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llet"/>
        </a:ext>
      </dgm:extLst>
    </dgm:pt>
    <dgm:pt modelId="{5F245927-BB14-4FB4-8770-0746906EA121}" type="pres">
      <dgm:prSet presAssocID="{99460FDC-F43B-42B6-8B53-94B05DADAB10}" presName="spaceRect" presStyleCnt="0"/>
      <dgm:spPr/>
    </dgm:pt>
    <dgm:pt modelId="{8897F3F2-1F09-4D20-8332-6F61733EC743}" type="pres">
      <dgm:prSet presAssocID="{99460FDC-F43B-42B6-8B53-94B05DADAB10}" presName="parTx" presStyleLbl="revTx" presStyleIdx="1" presStyleCnt="3">
        <dgm:presLayoutVars>
          <dgm:chMax val="0"/>
          <dgm:chPref val="0"/>
        </dgm:presLayoutVars>
      </dgm:prSet>
      <dgm:spPr/>
    </dgm:pt>
    <dgm:pt modelId="{C6068FC7-E47B-4FE5-9440-A73BAE0DCB41}" type="pres">
      <dgm:prSet presAssocID="{DAC07211-632A-4521-851C-12F2A661503F}" presName="sibTrans" presStyleCnt="0"/>
      <dgm:spPr/>
    </dgm:pt>
    <dgm:pt modelId="{AD3A2133-B0A8-4C26-B12D-B22E2F3E848C}" type="pres">
      <dgm:prSet presAssocID="{0DA85D5C-8124-4D35-B5D0-98037102C742}" presName="compNode" presStyleCnt="0"/>
      <dgm:spPr/>
    </dgm:pt>
    <dgm:pt modelId="{4B1A5F63-4F9F-4E60-83C8-DE523C623BF6}" type="pres">
      <dgm:prSet presAssocID="{0DA85D5C-8124-4D35-B5D0-98037102C742}" presName="bgRect" presStyleLbl="bgShp" presStyleIdx="2" presStyleCnt="3"/>
      <dgm:spPr/>
    </dgm:pt>
    <dgm:pt modelId="{E15E8CA1-824B-4F06-BFF7-A9B325BD1890}" type="pres">
      <dgm:prSet presAssocID="{0DA85D5C-8124-4D35-B5D0-98037102C74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950B3E65-C2DF-4B15-9F89-A8939AE8FAD8}" type="pres">
      <dgm:prSet presAssocID="{0DA85D5C-8124-4D35-B5D0-98037102C742}" presName="spaceRect" presStyleCnt="0"/>
      <dgm:spPr/>
    </dgm:pt>
    <dgm:pt modelId="{FF1DE935-5752-4AB0-8C2E-163E13EA9CFE}" type="pres">
      <dgm:prSet presAssocID="{0DA85D5C-8124-4D35-B5D0-98037102C74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AF6760A-D97F-423D-BE66-E32BA68B5F4B}" type="presOf" srcId="{12B34886-B942-4B15-9FD8-A168899F87BF}" destId="{66FAC3D8-4BCF-4E56-8309-3DC78C1693C4}" srcOrd="0" destOrd="0" presId="urn:microsoft.com/office/officeart/2018/2/layout/IconVerticalSolidList"/>
    <dgm:cxn modelId="{E8D98A0F-08E1-48CD-9E53-90673DD04332}" type="presOf" srcId="{D53FBC43-C750-4936-9437-927D2653A63A}" destId="{EFCE1A04-C5F7-4A62-AE1E-E947994085DC}" srcOrd="0" destOrd="0" presId="urn:microsoft.com/office/officeart/2018/2/layout/IconVerticalSolidList"/>
    <dgm:cxn modelId="{032D743C-8A2E-43B4-AA24-326503B5111A}" srcId="{12B34886-B942-4B15-9FD8-A168899F87BF}" destId="{D53FBC43-C750-4936-9437-927D2653A63A}" srcOrd="0" destOrd="0" parTransId="{9747F5EE-E31E-40EA-8E13-494FCC21B17D}" sibTransId="{E00C3B88-2FCF-44DB-BAE4-AF763BE84A11}"/>
    <dgm:cxn modelId="{4391765F-E836-4143-B2D4-509EAC6A742D}" type="presOf" srcId="{0DA85D5C-8124-4D35-B5D0-98037102C742}" destId="{FF1DE935-5752-4AB0-8C2E-163E13EA9CFE}" srcOrd="0" destOrd="0" presId="urn:microsoft.com/office/officeart/2018/2/layout/IconVerticalSolidList"/>
    <dgm:cxn modelId="{0D7B9B6A-4940-4EFA-B455-CA5370358F1D}" type="presOf" srcId="{99460FDC-F43B-42B6-8B53-94B05DADAB10}" destId="{8897F3F2-1F09-4D20-8332-6F61733EC743}" srcOrd="0" destOrd="0" presId="urn:microsoft.com/office/officeart/2018/2/layout/IconVerticalSolidList"/>
    <dgm:cxn modelId="{F8D917C6-5C77-4E78-8594-44D252E9C257}" srcId="{12B34886-B942-4B15-9FD8-A168899F87BF}" destId="{0DA85D5C-8124-4D35-B5D0-98037102C742}" srcOrd="2" destOrd="0" parTransId="{1D636978-E46C-4A2A-B769-9994B7FEBFC7}" sibTransId="{37C1376D-E3F9-40A8-B371-0F7B99D5FF88}"/>
    <dgm:cxn modelId="{6F0C49F8-148C-4DA9-9E5C-B5B60658D770}" srcId="{12B34886-B942-4B15-9FD8-A168899F87BF}" destId="{99460FDC-F43B-42B6-8B53-94B05DADAB10}" srcOrd="1" destOrd="0" parTransId="{226A75B0-3E70-4B90-97D8-2099E3D2EAEC}" sibTransId="{DAC07211-632A-4521-851C-12F2A661503F}"/>
    <dgm:cxn modelId="{3B333BFE-91E2-4D98-BCA2-EEBCBF8A26F4}" type="presParOf" srcId="{66FAC3D8-4BCF-4E56-8309-3DC78C1693C4}" destId="{213F50EA-A8D6-43B9-98E9-6CB055DB1529}" srcOrd="0" destOrd="0" presId="urn:microsoft.com/office/officeart/2018/2/layout/IconVerticalSolidList"/>
    <dgm:cxn modelId="{3079E407-3EFC-466B-AA16-949FF739CA36}" type="presParOf" srcId="{213F50EA-A8D6-43B9-98E9-6CB055DB1529}" destId="{E2EC5629-40E1-4E73-9F0D-82EB190DED79}" srcOrd="0" destOrd="0" presId="urn:microsoft.com/office/officeart/2018/2/layout/IconVerticalSolidList"/>
    <dgm:cxn modelId="{29B94DC5-0DE5-457D-8620-E063C271C3F3}" type="presParOf" srcId="{213F50EA-A8D6-43B9-98E9-6CB055DB1529}" destId="{6CD63F70-1E09-4122-BB87-A326D98A4BB8}" srcOrd="1" destOrd="0" presId="urn:microsoft.com/office/officeart/2018/2/layout/IconVerticalSolidList"/>
    <dgm:cxn modelId="{0828D4DE-9D13-4CF9-A91F-3C39639E5D5A}" type="presParOf" srcId="{213F50EA-A8D6-43B9-98E9-6CB055DB1529}" destId="{ECC02187-8557-4674-9EFD-08B580A0EF4D}" srcOrd="2" destOrd="0" presId="urn:microsoft.com/office/officeart/2018/2/layout/IconVerticalSolidList"/>
    <dgm:cxn modelId="{41146562-D4B8-450E-8CC4-0586FE4006A9}" type="presParOf" srcId="{213F50EA-A8D6-43B9-98E9-6CB055DB1529}" destId="{EFCE1A04-C5F7-4A62-AE1E-E947994085DC}" srcOrd="3" destOrd="0" presId="urn:microsoft.com/office/officeart/2018/2/layout/IconVerticalSolidList"/>
    <dgm:cxn modelId="{D41D78A7-687B-4E07-9486-A5269B9FCD1C}" type="presParOf" srcId="{66FAC3D8-4BCF-4E56-8309-3DC78C1693C4}" destId="{13D53B6E-EEF0-4917-9C4B-27F4AD0C1E79}" srcOrd="1" destOrd="0" presId="urn:microsoft.com/office/officeart/2018/2/layout/IconVerticalSolidList"/>
    <dgm:cxn modelId="{974FE2D3-EC08-4CCA-997C-AE26934A3FAA}" type="presParOf" srcId="{66FAC3D8-4BCF-4E56-8309-3DC78C1693C4}" destId="{DF48230F-0217-47E6-9ED0-F768AA716FE3}" srcOrd="2" destOrd="0" presId="urn:microsoft.com/office/officeart/2018/2/layout/IconVerticalSolidList"/>
    <dgm:cxn modelId="{43A5B7BB-E304-473D-8A7A-67B67AACC816}" type="presParOf" srcId="{DF48230F-0217-47E6-9ED0-F768AA716FE3}" destId="{9320AD10-8724-4E13-B06B-1F59FA8952C0}" srcOrd="0" destOrd="0" presId="urn:microsoft.com/office/officeart/2018/2/layout/IconVerticalSolidList"/>
    <dgm:cxn modelId="{6150D1A8-515B-49B0-9757-F01C8F5095BD}" type="presParOf" srcId="{DF48230F-0217-47E6-9ED0-F768AA716FE3}" destId="{45AF3607-259A-433D-AC7E-1354BEC3559A}" srcOrd="1" destOrd="0" presId="urn:microsoft.com/office/officeart/2018/2/layout/IconVerticalSolidList"/>
    <dgm:cxn modelId="{DB2ABC0D-5BDE-4820-897A-AC0AD6426146}" type="presParOf" srcId="{DF48230F-0217-47E6-9ED0-F768AA716FE3}" destId="{5F245927-BB14-4FB4-8770-0746906EA121}" srcOrd="2" destOrd="0" presId="urn:microsoft.com/office/officeart/2018/2/layout/IconVerticalSolidList"/>
    <dgm:cxn modelId="{AF28AD41-02DB-44E2-97C2-096DBD8F9A78}" type="presParOf" srcId="{DF48230F-0217-47E6-9ED0-F768AA716FE3}" destId="{8897F3F2-1F09-4D20-8332-6F61733EC743}" srcOrd="3" destOrd="0" presId="urn:microsoft.com/office/officeart/2018/2/layout/IconVerticalSolidList"/>
    <dgm:cxn modelId="{86D21D39-B372-4DBB-B0AD-A04445B4CE8E}" type="presParOf" srcId="{66FAC3D8-4BCF-4E56-8309-3DC78C1693C4}" destId="{C6068FC7-E47B-4FE5-9440-A73BAE0DCB41}" srcOrd="3" destOrd="0" presId="urn:microsoft.com/office/officeart/2018/2/layout/IconVerticalSolidList"/>
    <dgm:cxn modelId="{6FCBE285-8339-4B22-9DF9-DE4A41C59395}" type="presParOf" srcId="{66FAC3D8-4BCF-4E56-8309-3DC78C1693C4}" destId="{AD3A2133-B0A8-4C26-B12D-B22E2F3E848C}" srcOrd="4" destOrd="0" presId="urn:microsoft.com/office/officeart/2018/2/layout/IconVerticalSolidList"/>
    <dgm:cxn modelId="{136F060E-0EBE-40FD-A4BD-6E2C0B33A761}" type="presParOf" srcId="{AD3A2133-B0A8-4C26-B12D-B22E2F3E848C}" destId="{4B1A5F63-4F9F-4E60-83C8-DE523C623BF6}" srcOrd="0" destOrd="0" presId="urn:microsoft.com/office/officeart/2018/2/layout/IconVerticalSolidList"/>
    <dgm:cxn modelId="{F60EF0E9-5F1D-4C99-BE79-D6C631F54C92}" type="presParOf" srcId="{AD3A2133-B0A8-4C26-B12D-B22E2F3E848C}" destId="{E15E8CA1-824B-4F06-BFF7-A9B325BD1890}" srcOrd="1" destOrd="0" presId="urn:microsoft.com/office/officeart/2018/2/layout/IconVerticalSolidList"/>
    <dgm:cxn modelId="{5DDE8B59-BC2E-4FF7-8B88-A68BBA708AA8}" type="presParOf" srcId="{AD3A2133-B0A8-4C26-B12D-B22E2F3E848C}" destId="{950B3E65-C2DF-4B15-9F89-A8939AE8FAD8}" srcOrd="2" destOrd="0" presId="urn:microsoft.com/office/officeart/2018/2/layout/IconVerticalSolidList"/>
    <dgm:cxn modelId="{342F78EF-3DED-4450-97DC-8CC53E9BE083}" type="presParOf" srcId="{AD3A2133-B0A8-4C26-B12D-B22E2F3E848C}" destId="{FF1DE935-5752-4AB0-8C2E-163E13EA9CF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0DA50C-EC8C-48C0-A069-BABF6A631A61}">
      <dsp:nvSpPr>
        <dsp:cNvPr id="0" name=""/>
        <dsp:cNvSpPr/>
      </dsp:nvSpPr>
      <dsp:spPr>
        <a:xfrm>
          <a:off x="2633" y="469205"/>
          <a:ext cx="2088869" cy="125332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Introduction</a:t>
          </a:r>
        </a:p>
      </dsp:txBody>
      <dsp:txXfrm>
        <a:off x="2633" y="469205"/>
        <a:ext cx="2088869" cy="1253321"/>
      </dsp:txXfrm>
    </dsp:sp>
    <dsp:sp modelId="{92FE10C1-A526-4107-821C-E874C08E7E65}">
      <dsp:nvSpPr>
        <dsp:cNvPr id="0" name=""/>
        <dsp:cNvSpPr/>
      </dsp:nvSpPr>
      <dsp:spPr>
        <a:xfrm>
          <a:off x="2300389" y="469205"/>
          <a:ext cx="2088869" cy="125332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Business Tasks</a:t>
          </a:r>
        </a:p>
      </dsp:txBody>
      <dsp:txXfrm>
        <a:off x="2300389" y="469205"/>
        <a:ext cx="2088869" cy="1253321"/>
      </dsp:txXfrm>
    </dsp:sp>
    <dsp:sp modelId="{8D7611F9-3158-4C08-8746-4E0F3256C387}">
      <dsp:nvSpPr>
        <dsp:cNvPr id="0" name=""/>
        <dsp:cNvSpPr/>
      </dsp:nvSpPr>
      <dsp:spPr>
        <a:xfrm>
          <a:off x="4598145" y="469205"/>
          <a:ext cx="2088869" cy="125332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Data sources</a:t>
          </a:r>
        </a:p>
      </dsp:txBody>
      <dsp:txXfrm>
        <a:off x="4598145" y="469205"/>
        <a:ext cx="2088869" cy="1253321"/>
      </dsp:txXfrm>
    </dsp:sp>
    <dsp:sp modelId="{06B8E18C-5433-4CA3-9AB5-29205AA63423}">
      <dsp:nvSpPr>
        <dsp:cNvPr id="0" name=""/>
        <dsp:cNvSpPr/>
      </dsp:nvSpPr>
      <dsp:spPr>
        <a:xfrm>
          <a:off x="6895901" y="469205"/>
          <a:ext cx="2088869" cy="125332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Data Cleaning and Manipulation</a:t>
          </a:r>
        </a:p>
      </dsp:txBody>
      <dsp:txXfrm>
        <a:off x="6895901" y="469205"/>
        <a:ext cx="2088869" cy="1253321"/>
      </dsp:txXfrm>
    </dsp:sp>
    <dsp:sp modelId="{3AAA5A7B-4E10-4023-A700-632A847052A4}">
      <dsp:nvSpPr>
        <dsp:cNvPr id="0" name=""/>
        <dsp:cNvSpPr/>
      </dsp:nvSpPr>
      <dsp:spPr>
        <a:xfrm>
          <a:off x="1151511" y="1931413"/>
          <a:ext cx="2088869" cy="125332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Summary of Analysis</a:t>
          </a:r>
        </a:p>
      </dsp:txBody>
      <dsp:txXfrm>
        <a:off x="1151511" y="1931413"/>
        <a:ext cx="2088869" cy="1253321"/>
      </dsp:txXfrm>
    </dsp:sp>
    <dsp:sp modelId="{D3B134A3-6D15-402D-989A-D87359DEC7F2}">
      <dsp:nvSpPr>
        <dsp:cNvPr id="0" name=""/>
        <dsp:cNvSpPr/>
      </dsp:nvSpPr>
      <dsp:spPr>
        <a:xfrm>
          <a:off x="3449267" y="1931413"/>
          <a:ext cx="2088869" cy="125332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Visualization and Key Findings</a:t>
          </a:r>
        </a:p>
      </dsp:txBody>
      <dsp:txXfrm>
        <a:off x="3449267" y="1931413"/>
        <a:ext cx="2088869" cy="1253321"/>
      </dsp:txXfrm>
    </dsp:sp>
    <dsp:sp modelId="{338EEA05-5CCA-4A89-AF98-F16947BC2F6A}">
      <dsp:nvSpPr>
        <dsp:cNvPr id="0" name=""/>
        <dsp:cNvSpPr/>
      </dsp:nvSpPr>
      <dsp:spPr>
        <a:xfrm>
          <a:off x="5747023" y="1931413"/>
          <a:ext cx="2088869" cy="125332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Recommendation</a:t>
          </a:r>
        </a:p>
      </dsp:txBody>
      <dsp:txXfrm>
        <a:off x="5747023" y="1931413"/>
        <a:ext cx="2088869" cy="12533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4748D2-4738-4E69-8AE8-5E66D60EC6E1}">
      <dsp:nvSpPr>
        <dsp:cNvPr id="0" name=""/>
        <dsp:cNvSpPr/>
      </dsp:nvSpPr>
      <dsp:spPr>
        <a:xfrm>
          <a:off x="312076" y="744157"/>
          <a:ext cx="960750" cy="96075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150A3A-B6A4-44FE-9AB1-8872F91A2A38}">
      <dsp:nvSpPr>
        <dsp:cNvPr id="0" name=""/>
        <dsp:cNvSpPr/>
      </dsp:nvSpPr>
      <dsp:spPr>
        <a:xfrm>
          <a:off x="516826" y="948907"/>
          <a:ext cx="551250" cy="5512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67FF3A-922C-4841-9E11-85CEDE8CF894}">
      <dsp:nvSpPr>
        <dsp:cNvPr id="0" name=""/>
        <dsp:cNvSpPr/>
      </dsp:nvSpPr>
      <dsp:spPr>
        <a:xfrm>
          <a:off x="4951" y="2004158"/>
          <a:ext cx="1575000" cy="90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1. Calculate the overall savings from free delivery and discounts.</a:t>
          </a:r>
        </a:p>
      </dsp:txBody>
      <dsp:txXfrm>
        <a:off x="4951" y="2004158"/>
        <a:ext cx="1575000" cy="905625"/>
      </dsp:txXfrm>
    </dsp:sp>
    <dsp:sp modelId="{7D7B85D3-B7C8-4F41-9CD5-3A5C66F1DFEA}">
      <dsp:nvSpPr>
        <dsp:cNvPr id="0" name=""/>
        <dsp:cNvSpPr/>
      </dsp:nvSpPr>
      <dsp:spPr>
        <a:xfrm>
          <a:off x="2162702" y="744157"/>
          <a:ext cx="960750" cy="96075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2F355B-61E8-466A-A0F1-22362650D0AE}">
      <dsp:nvSpPr>
        <dsp:cNvPr id="0" name=""/>
        <dsp:cNvSpPr/>
      </dsp:nvSpPr>
      <dsp:spPr>
        <a:xfrm>
          <a:off x="2367452" y="948907"/>
          <a:ext cx="551250" cy="5512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470B1F-6621-4AE8-BF04-CEC3CD4BB190}">
      <dsp:nvSpPr>
        <dsp:cNvPr id="0" name=""/>
        <dsp:cNvSpPr/>
      </dsp:nvSpPr>
      <dsp:spPr>
        <a:xfrm>
          <a:off x="1855577" y="2004158"/>
          <a:ext cx="1575000" cy="90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2. Determine which discounts, such coupons and coins, work best and which free delivery deals are most advantageous.</a:t>
          </a:r>
        </a:p>
      </dsp:txBody>
      <dsp:txXfrm>
        <a:off x="1855577" y="2004158"/>
        <a:ext cx="1575000" cy="905625"/>
      </dsp:txXfrm>
    </dsp:sp>
    <dsp:sp modelId="{4FAE8D3F-2D2A-4BE1-AC48-F6582094761B}">
      <dsp:nvSpPr>
        <dsp:cNvPr id="0" name=""/>
        <dsp:cNvSpPr/>
      </dsp:nvSpPr>
      <dsp:spPr>
        <a:xfrm>
          <a:off x="4013327" y="744157"/>
          <a:ext cx="960750" cy="96075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7E691F-5A10-491C-95C9-A6ACE5B37ECA}">
      <dsp:nvSpPr>
        <dsp:cNvPr id="0" name=""/>
        <dsp:cNvSpPr/>
      </dsp:nvSpPr>
      <dsp:spPr>
        <a:xfrm>
          <a:off x="4218077" y="948907"/>
          <a:ext cx="551250" cy="5512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A92F7D-5076-4BF2-B20F-420192AEAD26}">
      <dsp:nvSpPr>
        <dsp:cNvPr id="0" name=""/>
        <dsp:cNvSpPr/>
      </dsp:nvSpPr>
      <dsp:spPr>
        <a:xfrm>
          <a:off x="3706202" y="2004158"/>
          <a:ext cx="1575000" cy="90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3. Identify the main Lazada spending trends.</a:t>
          </a:r>
        </a:p>
      </dsp:txBody>
      <dsp:txXfrm>
        <a:off x="3706202" y="2004158"/>
        <a:ext cx="1575000" cy="905625"/>
      </dsp:txXfrm>
    </dsp:sp>
    <dsp:sp modelId="{16613DE9-AA73-4035-A676-5D05B268F59F}">
      <dsp:nvSpPr>
        <dsp:cNvPr id="0" name=""/>
        <dsp:cNvSpPr/>
      </dsp:nvSpPr>
      <dsp:spPr>
        <a:xfrm>
          <a:off x="5863951" y="744157"/>
          <a:ext cx="960750" cy="96075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973BB0-B594-4E32-9B02-7F7254E2AD22}">
      <dsp:nvSpPr>
        <dsp:cNvPr id="0" name=""/>
        <dsp:cNvSpPr/>
      </dsp:nvSpPr>
      <dsp:spPr>
        <a:xfrm>
          <a:off x="6068701" y="948907"/>
          <a:ext cx="551250" cy="5512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86A03B-F1A6-4A4F-BA0B-3CBC5A1F8F79}">
      <dsp:nvSpPr>
        <dsp:cNvPr id="0" name=""/>
        <dsp:cNvSpPr/>
      </dsp:nvSpPr>
      <dsp:spPr>
        <a:xfrm>
          <a:off x="5556826" y="2004158"/>
          <a:ext cx="1575000" cy="90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4. Create doable plans to optimize future savings.</a:t>
          </a:r>
        </a:p>
      </dsp:txBody>
      <dsp:txXfrm>
        <a:off x="5556826" y="2004158"/>
        <a:ext cx="1575000" cy="905625"/>
      </dsp:txXfrm>
    </dsp:sp>
    <dsp:sp modelId="{0D41EF10-9D38-42D5-ABFA-1A9AFC9D9DDD}">
      <dsp:nvSpPr>
        <dsp:cNvPr id="0" name=""/>
        <dsp:cNvSpPr/>
      </dsp:nvSpPr>
      <dsp:spPr>
        <a:xfrm>
          <a:off x="7714577" y="744157"/>
          <a:ext cx="960750" cy="96075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B22E3A-9585-46EF-B8CF-6B0B13B46B77}">
      <dsp:nvSpPr>
        <dsp:cNvPr id="0" name=""/>
        <dsp:cNvSpPr/>
      </dsp:nvSpPr>
      <dsp:spPr>
        <a:xfrm>
          <a:off x="7919327" y="948907"/>
          <a:ext cx="551250" cy="55125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ABAC7A-845C-410D-9D45-3BB66631E056}">
      <dsp:nvSpPr>
        <dsp:cNvPr id="0" name=""/>
        <dsp:cNvSpPr/>
      </dsp:nvSpPr>
      <dsp:spPr>
        <a:xfrm>
          <a:off x="7407452" y="2004158"/>
          <a:ext cx="1575000" cy="90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5. The goal is to figure out how I can use Lazada to make more economical and knowledgeable purchases.</a:t>
          </a:r>
        </a:p>
      </dsp:txBody>
      <dsp:txXfrm>
        <a:off x="7407452" y="2004158"/>
        <a:ext cx="1575000" cy="9056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D7A5FC-0EAD-4683-8C1F-D26EAA80C8CB}">
      <dsp:nvSpPr>
        <dsp:cNvPr id="0" name=""/>
        <dsp:cNvSpPr/>
      </dsp:nvSpPr>
      <dsp:spPr>
        <a:xfrm>
          <a:off x="0" y="642"/>
          <a:ext cx="6832212" cy="15038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54A967-DCDE-4A11-A30B-FEFCD10FD959}">
      <dsp:nvSpPr>
        <dsp:cNvPr id="0" name=""/>
        <dsp:cNvSpPr/>
      </dsp:nvSpPr>
      <dsp:spPr>
        <a:xfrm>
          <a:off x="454916" y="339010"/>
          <a:ext cx="827120" cy="8271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04FC29-C940-4713-8508-8B355135EBB0}">
      <dsp:nvSpPr>
        <dsp:cNvPr id="0" name=""/>
        <dsp:cNvSpPr/>
      </dsp:nvSpPr>
      <dsp:spPr>
        <a:xfrm>
          <a:off x="1736952" y="642"/>
          <a:ext cx="5095259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➔ Prioritize Purchases from Highly-Rated Sellers</a:t>
          </a:r>
        </a:p>
      </dsp:txBody>
      <dsp:txXfrm>
        <a:off x="1736952" y="642"/>
        <a:ext cx="5095259" cy="1503855"/>
      </dsp:txXfrm>
    </dsp:sp>
    <dsp:sp modelId="{A61AB966-799D-47E2-9D1C-870F95F501C1}">
      <dsp:nvSpPr>
        <dsp:cNvPr id="0" name=""/>
        <dsp:cNvSpPr/>
      </dsp:nvSpPr>
      <dsp:spPr>
        <a:xfrm>
          <a:off x="0" y="1880461"/>
          <a:ext cx="6832212" cy="15038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E8341C-9CE9-4E80-82E4-6FD7727A84CB}">
      <dsp:nvSpPr>
        <dsp:cNvPr id="0" name=""/>
        <dsp:cNvSpPr/>
      </dsp:nvSpPr>
      <dsp:spPr>
        <a:xfrm>
          <a:off x="454916" y="2218829"/>
          <a:ext cx="827120" cy="8271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97B0BB-AA52-45D3-862F-67FA83CA36EF}">
      <dsp:nvSpPr>
        <dsp:cNvPr id="0" name=""/>
        <dsp:cNvSpPr/>
      </dsp:nvSpPr>
      <dsp:spPr>
        <a:xfrm>
          <a:off x="1736952" y="1880461"/>
          <a:ext cx="5095259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500" kern="1200"/>
            <a:t>➔ Optimize Discount Utilization</a:t>
          </a:r>
          <a:endParaRPr lang="en-US" sz="2500" kern="1200"/>
        </a:p>
      </dsp:txBody>
      <dsp:txXfrm>
        <a:off x="1736952" y="1880461"/>
        <a:ext cx="5095259" cy="1503855"/>
      </dsp:txXfrm>
    </dsp:sp>
    <dsp:sp modelId="{C54013A4-69AA-4180-9A7A-6DA20FCF1004}">
      <dsp:nvSpPr>
        <dsp:cNvPr id="0" name=""/>
        <dsp:cNvSpPr/>
      </dsp:nvSpPr>
      <dsp:spPr>
        <a:xfrm>
          <a:off x="0" y="3760280"/>
          <a:ext cx="6832212" cy="15038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2D2EA5-A985-4C9C-8453-C67CB3911D89}">
      <dsp:nvSpPr>
        <dsp:cNvPr id="0" name=""/>
        <dsp:cNvSpPr/>
      </dsp:nvSpPr>
      <dsp:spPr>
        <a:xfrm>
          <a:off x="454916" y="4098648"/>
          <a:ext cx="827120" cy="8271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0E2771-DCD0-4450-99A4-0693BEAD4F15}">
      <dsp:nvSpPr>
        <dsp:cNvPr id="0" name=""/>
        <dsp:cNvSpPr/>
      </dsp:nvSpPr>
      <dsp:spPr>
        <a:xfrm>
          <a:off x="1736952" y="3760280"/>
          <a:ext cx="5095259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500" kern="1200"/>
            <a:t>➔ Conduct Thorough Comparative Analyses</a:t>
          </a:r>
          <a:endParaRPr lang="en-US" sz="2500" kern="1200"/>
        </a:p>
      </dsp:txBody>
      <dsp:txXfrm>
        <a:off x="1736952" y="3760280"/>
        <a:ext cx="5095259" cy="15038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FA11BD-40BD-4C9E-83B3-DA640865789E}">
      <dsp:nvSpPr>
        <dsp:cNvPr id="0" name=""/>
        <dsp:cNvSpPr/>
      </dsp:nvSpPr>
      <dsp:spPr>
        <a:xfrm>
          <a:off x="0" y="855526"/>
          <a:ext cx="6832212" cy="15794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0547B7-221C-4029-9C06-AE77AD126AFA}">
      <dsp:nvSpPr>
        <dsp:cNvPr id="0" name=""/>
        <dsp:cNvSpPr/>
      </dsp:nvSpPr>
      <dsp:spPr>
        <a:xfrm>
          <a:off x="477778" y="1210899"/>
          <a:ext cx="868688" cy="8686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E7C886-E949-4BAC-973A-CDDBD724B1B8}">
      <dsp:nvSpPr>
        <dsp:cNvPr id="0" name=""/>
        <dsp:cNvSpPr/>
      </dsp:nvSpPr>
      <dsp:spPr>
        <a:xfrm>
          <a:off x="1824245" y="855526"/>
          <a:ext cx="5007966" cy="15794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157" tIns="167157" rIns="167157" bIns="16715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➔ Prioritize Sellers Based on Location for Expedited Delivery</a:t>
          </a:r>
        </a:p>
      </dsp:txBody>
      <dsp:txXfrm>
        <a:off x="1824245" y="855526"/>
        <a:ext cx="5007966" cy="1579433"/>
      </dsp:txXfrm>
    </dsp:sp>
    <dsp:sp modelId="{F3EA3A73-D33E-4BDC-AF46-337209FA242B}">
      <dsp:nvSpPr>
        <dsp:cNvPr id="0" name=""/>
        <dsp:cNvSpPr/>
      </dsp:nvSpPr>
      <dsp:spPr>
        <a:xfrm>
          <a:off x="0" y="2829818"/>
          <a:ext cx="6832212" cy="15794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E7130B-080C-451A-A45C-358F799A2907}">
      <dsp:nvSpPr>
        <dsp:cNvPr id="0" name=""/>
        <dsp:cNvSpPr/>
      </dsp:nvSpPr>
      <dsp:spPr>
        <a:xfrm>
          <a:off x="477778" y="3185191"/>
          <a:ext cx="868688" cy="8686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B0E1F1-4D2C-4193-9FB9-003573571A7A}">
      <dsp:nvSpPr>
        <dsp:cNvPr id="0" name=""/>
        <dsp:cNvSpPr/>
      </dsp:nvSpPr>
      <dsp:spPr>
        <a:xfrm>
          <a:off x="1824245" y="2829818"/>
          <a:ext cx="5007966" cy="15794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157" tIns="167157" rIns="167157" bIns="16715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➔ Scrutinize Shipping Fees Before Finalizing Purchases</a:t>
          </a:r>
        </a:p>
      </dsp:txBody>
      <dsp:txXfrm>
        <a:off x="1824245" y="2829818"/>
        <a:ext cx="5007966" cy="157943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EC5629-40E1-4E73-9F0D-82EB190DED79}">
      <dsp:nvSpPr>
        <dsp:cNvPr id="0" name=""/>
        <dsp:cNvSpPr/>
      </dsp:nvSpPr>
      <dsp:spPr>
        <a:xfrm>
          <a:off x="0" y="642"/>
          <a:ext cx="6832212" cy="15038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D63F70-1E09-4122-BB87-A326D98A4BB8}">
      <dsp:nvSpPr>
        <dsp:cNvPr id="0" name=""/>
        <dsp:cNvSpPr/>
      </dsp:nvSpPr>
      <dsp:spPr>
        <a:xfrm>
          <a:off x="454916" y="339010"/>
          <a:ext cx="827120" cy="8271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CE1A04-C5F7-4A62-AE1E-E947994085DC}">
      <dsp:nvSpPr>
        <dsp:cNvPr id="0" name=""/>
        <dsp:cNvSpPr/>
      </dsp:nvSpPr>
      <dsp:spPr>
        <a:xfrm>
          <a:off x="1736952" y="642"/>
          <a:ext cx="5095259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➔ Continue utilizing 'Pay Later' and credit card options to maintain financial flexibility and optimize payment schedules.</a:t>
          </a:r>
        </a:p>
      </dsp:txBody>
      <dsp:txXfrm>
        <a:off x="1736952" y="642"/>
        <a:ext cx="5095259" cy="1503855"/>
      </dsp:txXfrm>
    </dsp:sp>
    <dsp:sp modelId="{9320AD10-8724-4E13-B06B-1F59FA8952C0}">
      <dsp:nvSpPr>
        <dsp:cNvPr id="0" name=""/>
        <dsp:cNvSpPr/>
      </dsp:nvSpPr>
      <dsp:spPr>
        <a:xfrm>
          <a:off x="0" y="1880461"/>
          <a:ext cx="6832212" cy="15038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AF3607-259A-433D-AC7E-1354BEC3559A}">
      <dsp:nvSpPr>
        <dsp:cNvPr id="0" name=""/>
        <dsp:cNvSpPr/>
      </dsp:nvSpPr>
      <dsp:spPr>
        <a:xfrm>
          <a:off x="454916" y="2218829"/>
          <a:ext cx="827120" cy="8271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97F3F2-1F09-4D20-8332-6F61733EC743}">
      <dsp:nvSpPr>
        <dsp:cNvPr id="0" name=""/>
        <dsp:cNvSpPr/>
      </dsp:nvSpPr>
      <dsp:spPr>
        <a:xfrm>
          <a:off x="1736952" y="1880461"/>
          <a:ext cx="5095259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➔ Maximize e-wallet savings to take advantage of the 6% per annum interest rate. </a:t>
          </a:r>
        </a:p>
      </dsp:txBody>
      <dsp:txXfrm>
        <a:off x="1736952" y="1880461"/>
        <a:ext cx="5095259" cy="1503855"/>
      </dsp:txXfrm>
    </dsp:sp>
    <dsp:sp modelId="{4B1A5F63-4F9F-4E60-83C8-DE523C623BF6}">
      <dsp:nvSpPr>
        <dsp:cNvPr id="0" name=""/>
        <dsp:cNvSpPr/>
      </dsp:nvSpPr>
      <dsp:spPr>
        <a:xfrm>
          <a:off x="0" y="3760280"/>
          <a:ext cx="6832212" cy="15038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5E8CA1-824B-4F06-BFF7-A9B325BD1890}">
      <dsp:nvSpPr>
        <dsp:cNvPr id="0" name=""/>
        <dsp:cNvSpPr/>
      </dsp:nvSpPr>
      <dsp:spPr>
        <a:xfrm>
          <a:off x="454916" y="4098648"/>
          <a:ext cx="827120" cy="8271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1DE935-5752-4AB0-8C2E-163E13EA9CFE}">
      <dsp:nvSpPr>
        <dsp:cNvPr id="0" name=""/>
        <dsp:cNvSpPr/>
      </dsp:nvSpPr>
      <dsp:spPr>
        <a:xfrm>
          <a:off x="1736952" y="3760280"/>
          <a:ext cx="5095259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➔ Create a monthly budget, and track spending to ensure that the spending does not exceed the budget</a:t>
          </a:r>
        </a:p>
      </dsp:txBody>
      <dsp:txXfrm>
        <a:off x="1736952" y="3760280"/>
        <a:ext cx="5095259" cy="15038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08B8B31-1CFE-4A78-A796-40061C1B29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F5D168-A009-4B34-B08F-277E0D6ABD9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47A4C-1800-412B-9042-C93F1924AECC}" type="datetimeFigureOut">
              <a:rPr lang="en-US" smtClean="0"/>
              <a:t>2/26/2025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0C826E-30C5-4DD2-97CD-F700F8EBBF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1BE32A-EDDE-428D-8FA7-84F681D978C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1FD62-43B6-432F-96E1-BCDE3916E1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383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en-US" noProof="0" smtClean="0"/>
              <a:t>2/26/2025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78A92-0141-4330-8F3E-FAADFAC2384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9521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8.sv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22.sv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12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11" Type="http://schemas.openxmlformats.org/officeDocument/2006/relationships/image" Target="../media/image6.svg"/><Relationship Id="rId5" Type="http://schemas.openxmlformats.org/officeDocument/2006/relationships/image" Target="../media/image18.svg"/><Relationship Id="rId15" Type="http://schemas.openxmlformats.org/officeDocument/2006/relationships/image" Target="../media/image24.svg"/><Relationship Id="rId10" Type="http://schemas.openxmlformats.org/officeDocument/2006/relationships/image" Target="../media/image5.png"/><Relationship Id="rId4" Type="http://schemas.openxmlformats.org/officeDocument/2006/relationships/image" Target="../media/image17.png"/><Relationship Id="rId9" Type="http://schemas.openxmlformats.org/officeDocument/2006/relationships/image" Target="../media/image4.svg"/><Relationship Id="rId14" Type="http://schemas.openxmlformats.org/officeDocument/2006/relationships/image" Target="../media/image23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24.sv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12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11" Type="http://schemas.openxmlformats.org/officeDocument/2006/relationships/image" Target="../media/image6.svg"/><Relationship Id="rId5" Type="http://schemas.openxmlformats.org/officeDocument/2006/relationships/image" Target="../media/image18.svg"/><Relationship Id="rId15" Type="http://schemas.openxmlformats.org/officeDocument/2006/relationships/image" Target="../media/image22.svg"/><Relationship Id="rId10" Type="http://schemas.openxmlformats.org/officeDocument/2006/relationships/image" Target="../media/image5.png"/><Relationship Id="rId4" Type="http://schemas.openxmlformats.org/officeDocument/2006/relationships/image" Target="../media/image17.png"/><Relationship Id="rId9" Type="http://schemas.openxmlformats.org/officeDocument/2006/relationships/image" Target="../media/image4.svg"/><Relationship Id="rId14" Type="http://schemas.openxmlformats.org/officeDocument/2006/relationships/image" Target="../media/image2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495E168-DA5E-4888-8D8A-92B118324C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16873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495E168-DA5E-4888-8D8A-92B118324C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69450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495E168-DA5E-4888-8D8A-92B118324C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684201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495E168-DA5E-4888-8D8A-92B118324C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66489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495E168-DA5E-4888-8D8A-92B118324C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413740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495E168-DA5E-4888-8D8A-92B118324C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2442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47483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96662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phic 31">
            <a:extLst>
              <a:ext uri="{FF2B5EF4-FFF2-40B4-BE49-F238E27FC236}">
                <a16:creationId xmlns:a16="http://schemas.microsoft.com/office/drawing/2014/main" id="{EDBD77BD-6CAF-B04A-E224-DA60BD4594C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700637">
            <a:off x="4525820" y="3337407"/>
            <a:ext cx="2659684" cy="2659684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207D372A-D73C-434E-F022-53D7B219DD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3409"/>
          <a:stretch/>
        </p:blipFill>
        <p:spPr>
          <a:xfrm>
            <a:off x="0" y="1648263"/>
            <a:ext cx="2380870" cy="1833561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1D9E8A62-8EFA-51CC-DF22-58D29EECE3C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10591"/>
          <a:stretch/>
        </p:blipFill>
        <p:spPr>
          <a:xfrm>
            <a:off x="4077629" y="0"/>
            <a:ext cx="1528307" cy="18508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212" y="2027345"/>
            <a:ext cx="6028854" cy="4064227"/>
          </a:xfrm>
        </p:spPr>
        <p:txBody>
          <a:bodyPr anchor="b">
            <a:noAutofit/>
          </a:bodyPr>
          <a:lstStyle>
            <a:lvl1pPr algn="l">
              <a:defRPr sz="5400" b="0"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19263" y="792929"/>
            <a:ext cx="4866802" cy="914400"/>
          </a:xfrm>
        </p:spPr>
        <p:txBody>
          <a:bodyPr anchor="ctr">
            <a:noAutofit/>
          </a:bodyPr>
          <a:lstStyle>
            <a:lvl1pPr marL="0" indent="0" algn="l">
              <a:buNone/>
              <a:defRPr sz="1800" b="0" i="0" cap="all" spc="3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4C19117-6309-3902-72D6-95F372BC5856}"/>
              </a:ext>
            </a:extLst>
          </p:cNvPr>
          <p:cNvSpPr/>
          <p:nvPr/>
        </p:nvSpPr>
        <p:spPr>
          <a:xfrm>
            <a:off x="6490107" y="-1"/>
            <a:ext cx="2642659" cy="6858000"/>
          </a:xfrm>
          <a:custGeom>
            <a:avLst/>
            <a:gdLst>
              <a:gd name="connsiteX0" fmla="*/ 474634 w 2642659"/>
              <a:gd name="connsiteY0" fmla="*/ 0 h 6858000"/>
              <a:gd name="connsiteX1" fmla="*/ 2642659 w 2642659"/>
              <a:gd name="connsiteY1" fmla="*/ 0 h 6858000"/>
              <a:gd name="connsiteX2" fmla="*/ 2642659 w 2642659"/>
              <a:gd name="connsiteY2" fmla="*/ 6858000 h 6858000"/>
              <a:gd name="connsiteX3" fmla="*/ 770467 w 2642659"/>
              <a:gd name="connsiteY3" fmla="*/ 6858000 h 6858000"/>
              <a:gd name="connsiteX4" fmla="*/ 770467 w 2642659"/>
              <a:gd name="connsiteY4" fmla="*/ 6830556 h 6858000"/>
              <a:gd name="connsiteX5" fmla="*/ 759822 w 2642659"/>
              <a:gd name="connsiteY5" fmla="*/ 6858000 h 6858000"/>
              <a:gd name="connsiteX6" fmla="*/ 479377 w 2642659"/>
              <a:gd name="connsiteY6" fmla="*/ 6858000 h 6858000"/>
              <a:gd name="connsiteX7" fmla="*/ 477309 w 2642659"/>
              <a:gd name="connsiteY7" fmla="*/ 6846445 h 6858000"/>
              <a:gd name="connsiteX8" fmla="*/ 515408 w 2642659"/>
              <a:gd name="connsiteY8" fmla="*/ 6715003 h 6858000"/>
              <a:gd name="connsiteX9" fmla="*/ 541867 w 2642659"/>
              <a:gd name="connsiteY9" fmla="*/ 6583560 h 6858000"/>
              <a:gd name="connsiteX10" fmla="*/ 543984 w 2642659"/>
              <a:gd name="connsiteY10" fmla="*/ 6449228 h 6858000"/>
              <a:gd name="connsiteX11" fmla="*/ 536575 w 2642659"/>
              <a:gd name="connsiteY11" fmla="*/ 6338007 h 6858000"/>
              <a:gd name="connsiteX12" fmla="*/ 518583 w 2642659"/>
              <a:gd name="connsiteY12" fmla="*/ 6228231 h 6858000"/>
              <a:gd name="connsiteX13" fmla="*/ 552450 w 2642659"/>
              <a:gd name="connsiteY13" fmla="*/ 6108343 h 6858000"/>
              <a:gd name="connsiteX14" fmla="*/ 609600 w 2642659"/>
              <a:gd name="connsiteY14" fmla="*/ 6000011 h 6858000"/>
              <a:gd name="connsiteX15" fmla="*/ 662517 w 2642659"/>
              <a:gd name="connsiteY15" fmla="*/ 5891678 h 6858000"/>
              <a:gd name="connsiteX16" fmla="*/ 678392 w 2642659"/>
              <a:gd name="connsiteY16" fmla="*/ 5771791 h 6858000"/>
              <a:gd name="connsiteX17" fmla="*/ 636059 w 2642659"/>
              <a:gd name="connsiteY17" fmla="*/ 5657681 h 6858000"/>
              <a:gd name="connsiteX18" fmla="*/ 656167 w 2642659"/>
              <a:gd name="connsiteY18" fmla="*/ 5589792 h 6858000"/>
              <a:gd name="connsiteX19" fmla="*/ 695325 w 2642659"/>
              <a:gd name="connsiteY19" fmla="*/ 5432350 h 6858000"/>
              <a:gd name="connsiteX20" fmla="*/ 778934 w 2642659"/>
              <a:gd name="connsiteY20" fmla="*/ 5308129 h 6858000"/>
              <a:gd name="connsiteX21" fmla="*/ 841375 w 2642659"/>
              <a:gd name="connsiteY21" fmla="*/ 5191131 h 6858000"/>
              <a:gd name="connsiteX22" fmla="*/ 881592 w 2642659"/>
              <a:gd name="connsiteY22" fmla="*/ 5085687 h 6858000"/>
              <a:gd name="connsiteX23" fmla="*/ 857250 w 2642659"/>
              <a:gd name="connsiteY23" fmla="*/ 5038021 h 6858000"/>
              <a:gd name="connsiteX24" fmla="*/ 755650 w 2642659"/>
              <a:gd name="connsiteY24" fmla="*/ 4997578 h 6858000"/>
              <a:gd name="connsiteX25" fmla="*/ 703792 w 2642659"/>
              <a:gd name="connsiteY25" fmla="*/ 4910912 h 6858000"/>
              <a:gd name="connsiteX26" fmla="*/ 713317 w 2642659"/>
              <a:gd name="connsiteY26" fmla="*/ 4819913 h 6858000"/>
              <a:gd name="connsiteX27" fmla="*/ 751417 w 2642659"/>
              <a:gd name="connsiteY27" fmla="*/ 4642248 h 6858000"/>
              <a:gd name="connsiteX28" fmla="*/ 649817 w 2642659"/>
              <a:gd name="connsiteY28" fmla="*/ 4512249 h 6858000"/>
              <a:gd name="connsiteX29" fmla="*/ 661458 w 2642659"/>
              <a:gd name="connsiteY29" fmla="*/ 4416918 h 6858000"/>
              <a:gd name="connsiteX30" fmla="*/ 726017 w 2642659"/>
              <a:gd name="connsiteY30" fmla="*/ 4386584 h 6858000"/>
              <a:gd name="connsiteX31" fmla="*/ 718609 w 2642659"/>
              <a:gd name="connsiteY31" fmla="*/ 4234919 h 6858000"/>
              <a:gd name="connsiteX32" fmla="*/ 655109 w 2642659"/>
              <a:gd name="connsiteY32" fmla="*/ 4164141 h 6858000"/>
              <a:gd name="connsiteX33" fmla="*/ 699559 w 2642659"/>
              <a:gd name="connsiteY33" fmla="*/ 4084698 h 6858000"/>
              <a:gd name="connsiteX34" fmla="*/ 669925 w 2642659"/>
              <a:gd name="connsiteY34" fmla="*/ 3937366 h 6858000"/>
              <a:gd name="connsiteX35" fmla="*/ 633942 w 2642659"/>
              <a:gd name="connsiteY35" fmla="*/ 3791478 h 6858000"/>
              <a:gd name="connsiteX36" fmla="*/ 672042 w 2642659"/>
              <a:gd name="connsiteY36" fmla="*/ 3714925 h 6858000"/>
              <a:gd name="connsiteX37" fmla="*/ 592667 w 2642659"/>
              <a:gd name="connsiteY37" fmla="*/ 3648480 h 6858000"/>
              <a:gd name="connsiteX38" fmla="*/ 575734 w 2642659"/>
              <a:gd name="connsiteY38" fmla="*/ 3576258 h 6858000"/>
              <a:gd name="connsiteX39" fmla="*/ 549275 w 2642659"/>
              <a:gd name="connsiteY39" fmla="*/ 3505481 h 6858000"/>
              <a:gd name="connsiteX40" fmla="*/ 506942 w 2642659"/>
              <a:gd name="connsiteY40" fmla="*/ 3376928 h 6858000"/>
              <a:gd name="connsiteX41" fmla="*/ 455083 w 2642659"/>
              <a:gd name="connsiteY41" fmla="*/ 3255596 h 6858000"/>
              <a:gd name="connsiteX42" fmla="*/ 403225 w 2642659"/>
              <a:gd name="connsiteY42" fmla="*/ 3167485 h 6858000"/>
              <a:gd name="connsiteX43" fmla="*/ 358775 w 2642659"/>
              <a:gd name="connsiteY43" fmla="*/ 3075042 h 6858000"/>
              <a:gd name="connsiteX44" fmla="*/ 330200 w 2642659"/>
              <a:gd name="connsiteY44" fmla="*/ 2952266 h 6858000"/>
              <a:gd name="connsiteX45" fmla="*/ 320675 w 2642659"/>
              <a:gd name="connsiteY45" fmla="*/ 2822267 h 6858000"/>
              <a:gd name="connsiteX46" fmla="*/ 320675 w 2642659"/>
              <a:gd name="connsiteY46" fmla="*/ 2690823 h 6858000"/>
              <a:gd name="connsiteX47" fmla="*/ 358775 w 2642659"/>
              <a:gd name="connsiteY47" fmla="*/ 2560825 h 6858000"/>
              <a:gd name="connsiteX48" fmla="*/ 370417 w 2642659"/>
              <a:gd name="connsiteY48" fmla="*/ 2436605 h 6858000"/>
              <a:gd name="connsiteX49" fmla="*/ 304800 w 2642659"/>
              <a:gd name="connsiteY49" fmla="*/ 2358606 h 6858000"/>
              <a:gd name="connsiteX50" fmla="*/ 241300 w 2642659"/>
              <a:gd name="connsiteY50" fmla="*/ 2309494 h 6858000"/>
              <a:gd name="connsiteX51" fmla="*/ 167217 w 2642659"/>
              <a:gd name="connsiteY51" fmla="*/ 2260384 h 6858000"/>
              <a:gd name="connsiteX52" fmla="*/ 135467 w 2642659"/>
              <a:gd name="connsiteY52" fmla="*/ 2178052 h 6858000"/>
              <a:gd name="connsiteX53" fmla="*/ 179917 w 2642659"/>
              <a:gd name="connsiteY53" fmla="*/ 1996054 h 6858000"/>
              <a:gd name="connsiteX54" fmla="*/ 131234 w 2642659"/>
              <a:gd name="connsiteY54" fmla="*/ 1919498 h 6858000"/>
              <a:gd name="connsiteX55" fmla="*/ 49742 w 2642659"/>
              <a:gd name="connsiteY55" fmla="*/ 1867499 h 6858000"/>
              <a:gd name="connsiteX56" fmla="*/ 0 w 2642659"/>
              <a:gd name="connsiteY56" fmla="*/ 1741834 h 6858000"/>
              <a:gd name="connsiteX57" fmla="*/ 47625 w 2642659"/>
              <a:gd name="connsiteY57" fmla="*/ 1595947 h 6858000"/>
              <a:gd name="connsiteX58" fmla="*/ 131234 w 2642659"/>
              <a:gd name="connsiteY58" fmla="*/ 1448614 h 6858000"/>
              <a:gd name="connsiteX59" fmla="*/ 187325 w 2642659"/>
              <a:gd name="connsiteY59" fmla="*/ 1317172 h 6858000"/>
              <a:gd name="connsiteX60" fmla="*/ 165100 w 2642659"/>
              <a:gd name="connsiteY60" fmla="*/ 1138063 h 6858000"/>
              <a:gd name="connsiteX61" fmla="*/ 141817 w 2642659"/>
              <a:gd name="connsiteY61" fmla="*/ 951731 h 6858000"/>
              <a:gd name="connsiteX62" fmla="*/ 232833 w 2642659"/>
              <a:gd name="connsiteY62" fmla="*/ 723511 h 6858000"/>
              <a:gd name="connsiteX63" fmla="*/ 293158 w 2642659"/>
              <a:gd name="connsiteY63" fmla="*/ 597846 h 6858000"/>
              <a:gd name="connsiteX64" fmla="*/ 335492 w 2642659"/>
              <a:gd name="connsiteY64" fmla="*/ 476514 h 6858000"/>
              <a:gd name="connsiteX65" fmla="*/ 376767 w 2642659"/>
              <a:gd name="connsiteY65" fmla="*/ 297405 h 6858000"/>
              <a:gd name="connsiteX66" fmla="*/ 418042 w 2642659"/>
              <a:gd name="connsiteY66" fmla="*/ 118295 h 6858000"/>
              <a:gd name="connsiteX67" fmla="*/ 492654 w 2642659"/>
              <a:gd name="connsiteY67" fmla="*/ 244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2642659" h="6858000">
                <a:moveTo>
                  <a:pt x="474634" y="0"/>
                </a:moveTo>
                <a:lnTo>
                  <a:pt x="2642659" y="0"/>
                </a:lnTo>
                <a:lnTo>
                  <a:pt x="2642659" y="6858000"/>
                </a:lnTo>
                <a:lnTo>
                  <a:pt x="770467" y="6858000"/>
                </a:lnTo>
                <a:lnTo>
                  <a:pt x="770467" y="6830556"/>
                </a:lnTo>
                <a:lnTo>
                  <a:pt x="759822" y="6858000"/>
                </a:lnTo>
                <a:lnTo>
                  <a:pt x="479377" y="6858000"/>
                </a:lnTo>
                <a:lnTo>
                  <a:pt x="477309" y="6846445"/>
                </a:lnTo>
                <a:cubicBezTo>
                  <a:pt x="479425" y="6803113"/>
                  <a:pt x="559859" y="6754002"/>
                  <a:pt x="515408" y="6715003"/>
                </a:cubicBezTo>
                <a:cubicBezTo>
                  <a:pt x="554567" y="6670226"/>
                  <a:pt x="530225" y="6628337"/>
                  <a:pt x="541867" y="6583560"/>
                </a:cubicBezTo>
                <a:cubicBezTo>
                  <a:pt x="537633" y="6540227"/>
                  <a:pt x="570442" y="6492561"/>
                  <a:pt x="543984" y="6449228"/>
                </a:cubicBezTo>
                <a:cubicBezTo>
                  <a:pt x="567267" y="6410229"/>
                  <a:pt x="607484" y="6369784"/>
                  <a:pt x="536575" y="6338007"/>
                </a:cubicBezTo>
                <a:cubicBezTo>
                  <a:pt x="504825" y="6303341"/>
                  <a:pt x="499533" y="6267229"/>
                  <a:pt x="518583" y="6228231"/>
                </a:cubicBezTo>
                <a:cubicBezTo>
                  <a:pt x="484717" y="6187786"/>
                  <a:pt x="584200" y="6141565"/>
                  <a:pt x="552450" y="6108343"/>
                </a:cubicBezTo>
                <a:cubicBezTo>
                  <a:pt x="587375" y="6069343"/>
                  <a:pt x="555625" y="6039010"/>
                  <a:pt x="609600" y="6000011"/>
                </a:cubicBezTo>
                <a:cubicBezTo>
                  <a:pt x="602192" y="5966788"/>
                  <a:pt x="661458" y="5927789"/>
                  <a:pt x="662517" y="5891678"/>
                </a:cubicBezTo>
                <a:cubicBezTo>
                  <a:pt x="672042" y="5854123"/>
                  <a:pt x="705908" y="5812234"/>
                  <a:pt x="678392" y="5771791"/>
                </a:cubicBezTo>
                <a:cubicBezTo>
                  <a:pt x="631825" y="5722680"/>
                  <a:pt x="637117" y="5686570"/>
                  <a:pt x="636059" y="5657681"/>
                </a:cubicBezTo>
                <a:cubicBezTo>
                  <a:pt x="626533" y="5630237"/>
                  <a:pt x="633942" y="5610015"/>
                  <a:pt x="656167" y="5589792"/>
                </a:cubicBezTo>
                <a:cubicBezTo>
                  <a:pt x="662517" y="5552237"/>
                  <a:pt x="695325" y="5517572"/>
                  <a:pt x="695325" y="5432350"/>
                </a:cubicBezTo>
                <a:cubicBezTo>
                  <a:pt x="717550" y="5402017"/>
                  <a:pt x="681567" y="5360128"/>
                  <a:pt x="778934" y="5308129"/>
                </a:cubicBezTo>
                <a:cubicBezTo>
                  <a:pt x="745067" y="5267685"/>
                  <a:pt x="792692" y="5220019"/>
                  <a:pt x="841375" y="5191131"/>
                </a:cubicBezTo>
                <a:cubicBezTo>
                  <a:pt x="882650" y="5153576"/>
                  <a:pt x="917575" y="5116020"/>
                  <a:pt x="881592" y="5085687"/>
                </a:cubicBezTo>
                <a:cubicBezTo>
                  <a:pt x="886883" y="5068354"/>
                  <a:pt x="911225" y="5049576"/>
                  <a:pt x="857250" y="5038021"/>
                </a:cubicBezTo>
                <a:cubicBezTo>
                  <a:pt x="843492" y="5023579"/>
                  <a:pt x="783167" y="5012021"/>
                  <a:pt x="755650" y="4997578"/>
                </a:cubicBezTo>
                <a:cubicBezTo>
                  <a:pt x="699559" y="4971578"/>
                  <a:pt x="718609" y="4939799"/>
                  <a:pt x="703792" y="4910912"/>
                </a:cubicBezTo>
                <a:cubicBezTo>
                  <a:pt x="662517" y="4884912"/>
                  <a:pt x="687917" y="4851690"/>
                  <a:pt x="713317" y="4819913"/>
                </a:cubicBezTo>
                <a:cubicBezTo>
                  <a:pt x="723900" y="4757803"/>
                  <a:pt x="722842" y="4700025"/>
                  <a:pt x="751417" y="4642248"/>
                </a:cubicBezTo>
                <a:cubicBezTo>
                  <a:pt x="713317" y="4617692"/>
                  <a:pt x="717550" y="4565693"/>
                  <a:pt x="649817" y="4512249"/>
                </a:cubicBezTo>
                <a:cubicBezTo>
                  <a:pt x="630767" y="4481916"/>
                  <a:pt x="635000" y="4444362"/>
                  <a:pt x="661458" y="4416918"/>
                </a:cubicBezTo>
                <a:cubicBezTo>
                  <a:pt x="685800" y="4389472"/>
                  <a:pt x="696383" y="4375028"/>
                  <a:pt x="726017" y="4386584"/>
                </a:cubicBezTo>
                <a:cubicBezTo>
                  <a:pt x="714375" y="4337473"/>
                  <a:pt x="718609" y="4285473"/>
                  <a:pt x="718609" y="4234919"/>
                </a:cubicBezTo>
                <a:cubicBezTo>
                  <a:pt x="714375" y="4210363"/>
                  <a:pt x="672042" y="4188697"/>
                  <a:pt x="655109" y="4164141"/>
                </a:cubicBezTo>
                <a:cubicBezTo>
                  <a:pt x="664633" y="4138141"/>
                  <a:pt x="646642" y="4113587"/>
                  <a:pt x="699559" y="4084698"/>
                </a:cubicBezTo>
                <a:cubicBezTo>
                  <a:pt x="711200" y="4034142"/>
                  <a:pt x="748242" y="3980699"/>
                  <a:pt x="669925" y="3937366"/>
                </a:cubicBezTo>
                <a:cubicBezTo>
                  <a:pt x="631825" y="3889700"/>
                  <a:pt x="643467" y="3840591"/>
                  <a:pt x="633942" y="3791478"/>
                </a:cubicBezTo>
                <a:cubicBezTo>
                  <a:pt x="654050" y="3765479"/>
                  <a:pt x="670984" y="3739479"/>
                  <a:pt x="672042" y="3714925"/>
                </a:cubicBezTo>
                <a:cubicBezTo>
                  <a:pt x="662517" y="3691814"/>
                  <a:pt x="639234" y="3668702"/>
                  <a:pt x="592667" y="3648480"/>
                </a:cubicBezTo>
                <a:cubicBezTo>
                  <a:pt x="532342" y="3628259"/>
                  <a:pt x="543984" y="3603703"/>
                  <a:pt x="575734" y="3576258"/>
                </a:cubicBezTo>
                <a:cubicBezTo>
                  <a:pt x="594783" y="3550260"/>
                  <a:pt x="617008" y="3524260"/>
                  <a:pt x="549275" y="3505481"/>
                </a:cubicBezTo>
                <a:cubicBezTo>
                  <a:pt x="594783" y="3457815"/>
                  <a:pt x="542925" y="3417372"/>
                  <a:pt x="506942" y="3376928"/>
                </a:cubicBezTo>
                <a:cubicBezTo>
                  <a:pt x="478367" y="3336483"/>
                  <a:pt x="479425" y="3293150"/>
                  <a:pt x="455083" y="3255596"/>
                </a:cubicBezTo>
                <a:cubicBezTo>
                  <a:pt x="451908" y="3223818"/>
                  <a:pt x="412750" y="3197818"/>
                  <a:pt x="403225" y="3167485"/>
                </a:cubicBezTo>
                <a:cubicBezTo>
                  <a:pt x="404283" y="3137152"/>
                  <a:pt x="352425" y="3109708"/>
                  <a:pt x="358775" y="3075042"/>
                </a:cubicBezTo>
                <a:cubicBezTo>
                  <a:pt x="339725" y="3036042"/>
                  <a:pt x="329142" y="2995599"/>
                  <a:pt x="330200" y="2952266"/>
                </a:cubicBezTo>
                <a:cubicBezTo>
                  <a:pt x="296333" y="2911821"/>
                  <a:pt x="330200" y="2865600"/>
                  <a:pt x="320675" y="2822267"/>
                </a:cubicBezTo>
                <a:cubicBezTo>
                  <a:pt x="324908" y="2777489"/>
                  <a:pt x="315383" y="2734156"/>
                  <a:pt x="320675" y="2690823"/>
                </a:cubicBezTo>
                <a:cubicBezTo>
                  <a:pt x="365125" y="2643157"/>
                  <a:pt x="356658" y="2601268"/>
                  <a:pt x="358775" y="2560825"/>
                </a:cubicBezTo>
                <a:cubicBezTo>
                  <a:pt x="448734" y="2514603"/>
                  <a:pt x="390525" y="2477048"/>
                  <a:pt x="370417" y="2436605"/>
                </a:cubicBezTo>
                <a:cubicBezTo>
                  <a:pt x="369359" y="2400493"/>
                  <a:pt x="356658" y="2375939"/>
                  <a:pt x="304800" y="2358606"/>
                </a:cubicBezTo>
                <a:cubicBezTo>
                  <a:pt x="283633" y="2339827"/>
                  <a:pt x="219075" y="2328273"/>
                  <a:pt x="241300" y="2309494"/>
                </a:cubicBezTo>
                <a:cubicBezTo>
                  <a:pt x="211667" y="2295050"/>
                  <a:pt x="189442" y="2280607"/>
                  <a:pt x="167217" y="2260384"/>
                </a:cubicBezTo>
                <a:cubicBezTo>
                  <a:pt x="156633" y="2238718"/>
                  <a:pt x="154517" y="2212718"/>
                  <a:pt x="135467" y="2178052"/>
                </a:cubicBezTo>
                <a:cubicBezTo>
                  <a:pt x="117475" y="2114496"/>
                  <a:pt x="144992" y="2063942"/>
                  <a:pt x="179917" y="1996054"/>
                </a:cubicBezTo>
                <a:cubicBezTo>
                  <a:pt x="168275" y="1959942"/>
                  <a:pt x="152400" y="1936832"/>
                  <a:pt x="131234" y="1919498"/>
                </a:cubicBezTo>
                <a:cubicBezTo>
                  <a:pt x="109008" y="1902165"/>
                  <a:pt x="82550" y="1887721"/>
                  <a:pt x="49742" y="1867499"/>
                </a:cubicBezTo>
                <a:cubicBezTo>
                  <a:pt x="15875" y="1829943"/>
                  <a:pt x="42333" y="1783722"/>
                  <a:pt x="0" y="1741834"/>
                </a:cubicBezTo>
                <a:cubicBezTo>
                  <a:pt x="5292" y="1695613"/>
                  <a:pt x="10583" y="1646501"/>
                  <a:pt x="47625" y="1595947"/>
                </a:cubicBezTo>
                <a:cubicBezTo>
                  <a:pt x="104775" y="1543948"/>
                  <a:pt x="109008" y="1496280"/>
                  <a:pt x="131234" y="1448614"/>
                </a:cubicBezTo>
                <a:cubicBezTo>
                  <a:pt x="162984" y="1400949"/>
                  <a:pt x="165100" y="1357616"/>
                  <a:pt x="187325" y="1317172"/>
                </a:cubicBezTo>
                <a:cubicBezTo>
                  <a:pt x="130175" y="1252172"/>
                  <a:pt x="143934" y="1195839"/>
                  <a:pt x="165100" y="1138063"/>
                </a:cubicBezTo>
                <a:cubicBezTo>
                  <a:pt x="148167" y="1083174"/>
                  <a:pt x="79375" y="1029730"/>
                  <a:pt x="141817" y="951731"/>
                </a:cubicBezTo>
                <a:cubicBezTo>
                  <a:pt x="142875" y="888176"/>
                  <a:pt x="242359" y="802956"/>
                  <a:pt x="232833" y="723511"/>
                </a:cubicBezTo>
                <a:cubicBezTo>
                  <a:pt x="298450" y="678734"/>
                  <a:pt x="258234" y="641179"/>
                  <a:pt x="293158" y="597846"/>
                </a:cubicBezTo>
                <a:cubicBezTo>
                  <a:pt x="341842" y="553069"/>
                  <a:pt x="313267" y="515513"/>
                  <a:pt x="335492" y="476514"/>
                </a:cubicBezTo>
                <a:cubicBezTo>
                  <a:pt x="322792" y="418737"/>
                  <a:pt x="288925" y="362404"/>
                  <a:pt x="376767" y="297405"/>
                </a:cubicBezTo>
                <a:cubicBezTo>
                  <a:pt x="331258" y="242516"/>
                  <a:pt x="418042" y="177517"/>
                  <a:pt x="418042" y="118295"/>
                </a:cubicBezTo>
                <a:cubicBezTo>
                  <a:pt x="509588" y="81463"/>
                  <a:pt x="510117" y="52213"/>
                  <a:pt x="492654" y="24408"/>
                </a:cubicBezTo>
                <a:close/>
              </a:path>
            </a:pathLst>
          </a:custGeom>
          <a:solidFill>
            <a:schemeClr val="accent2"/>
          </a:solidFill>
          <a:ln w="10583" cap="flat">
            <a:noFill/>
            <a:prstDash val="solid"/>
            <a:miter/>
          </a:ln>
          <a:effectLst>
            <a:outerShdw blurRad="127000" algn="ctr" rotWithShape="0">
              <a:prstClr val="black">
                <a:alpha val="50000"/>
              </a:prst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A4913AF-928C-621D-EEC4-F7DB746FB98A}"/>
              </a:ext>
            </a:extLst>
          </p:cNvPr>
          <p:cNvSpPr/>
          <p:nvPr/>
        </p:nvSpPr>
        <p:spPr>
          <a:xfrm>
            <a:off x="8674100" y="0"/>
            <a:ext cx="3517900" cy="6857999"/>
          </a:xfrm>
          <a:prstGeom prst="rect">
            <a:avLst/>
          </a:pr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A832A9E0-8C0A-E1BF-DE84-489308EC599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165976" y="1"/>
            <a:ext cx="5026024" cy="6857999"/>
          </a:xfrm>
          <a:custGeom>
            <a:avLst/>
            <a:gdLst>
              <a:gd name="connsiteX0" fmla="*/ 261958 w 5026024"/>
              <a:gd name="connsiteY0" fmla="*/ 0 h 6857999"/>
              <a:gd name="connsiteX1" fmla="*/ 5026024 w 5026024"/>
              <a:gd name="connsiteY1" fmla="*/ 0 h 6857999"/>
              <a:gd name="connsiteX2" fmla="*/ 5026024 w 5026024"/>
              <a:gd name="connsiteY2" fmla="*/ 6857999 h 6857999"/>
              <a:gd name="connsiteX3" fmla="*/ 438673 w 5026024"/>
              <a:gd name="connsiteY3" fmla="*/ 6857999 h 6857999"/>
              <a:gd name="connsiteX4" fmla="*/ 440281 w 5026024"/>
              <a:gd name="connsiteY4" fmla="*/ 6857375 h 6857999"/>
              <a:gd name="connsiteX5" fmla="*/ 440267 w 5026024"/>
              <a:gd name="connsiteY5" fmla="*/ 6774392 h 6857999"/>
              <a:gd name="connsiteX6" fmla="*/ 477308 w 5026024"/>
              <a:gd name="connsiteY6" fmla="*/ 6679142 h 6857999"/>
              <a:gd name="connsiteX7" fmla="*/ 515407 w 5026024"/>
              <a:gd name="connsiteY7" fmla="*/ 6582834 h 6857999"/>
              <a:gd name="connsiteX8" fmla="*/ 541867 w 5026024"/>
              <a:gd name="connsiteY8" fmla="*/ 6486526 h 6857999"/>
              <a:gd name="connsiteX9" fmla="*/ 543985 w 5026024"/>
              <a:gd name="connsiteY9" fmla="*/ 6388101 h 6857999"/>
              <a:gd name="connsiteX10" fmla="*/ 536576 w 5026024"/>
              <a:gd name="connsiteY10" fmla="*/ 6306610 h 6857999"/>
              <a:gd name="connsiteX11" fmla="*/ 518584 w 5026024"/>
              <a:gd name="connsiteY11" fmla="*/ 6226176 h 6857999"/>
              <a:gd name="connsiteX12" fmla="*/ 552451 w 5026024"/>
              <a:gd name="connsiteY12" fmla="*/ 6138334 h 6857999"/>
              <a:gd name="connsiteX13" fmla="*/ 609600 w 5026024"/>
              <a:gd name="connsiteY13" fmla="*/ 6058959 h 6857999"/>
              <a:gd name="connsiteX14" fmla="*/ 662519 w 5026024"/>
              <a:gd name="connsiteY14" fmla="*/ 5979584 h 6857999"/>
              <a:gd name="connsiteX15" fmla="*/ 678391 w 5026024"/>
              <a:gd name="connsiteY15" fmla="*/ 5891743 h 6857999"/>
              <a:gd name="connsiteX16" fmla="*/ 636060 w 5026024"/>
              <a:gd name="connsiteY16" fmla="*/ 5808134 h 6857999"/>
              <a:gd name="connsiteX17" fmla="*/ 656169 w 5026024"/>
              <a:gd name="connsiteY17" fmla="*/ 5758392 h 6857999"/>
              <a:gd name="connsiteX18" fmla="*/ 695325 w 5026024"/>
              <a:gd name="connsiteY18" fmla="*/ 5643034 h 6857999"/>
              <a:gd name="connsiteX19" fmla="*/ 778934 w 5026024"/>
              <a:gd name="connsiteY19" fmla="*/ 5552017 h 6857999"/>
              <a:gd name="connsiteX20" fmla="*/ 841375 w 5026024"/>
              <a:gd name="connsiteY20" fmla="*/ 5466293 h 6857999"/>
              <a:gd name="connsiteX21" fmla="*/ 881593 w 5026024"/>
              <a:gd name="connsiteY21" fmla="*/ 5389034 h 6857999"/>
              <a:gd name="connsiteX22" fmla="*/ 857250 w 5026024"/>
              <a:gd name="connsiteY22" fmla="*/ 5354109 h 6857999"/>
              <a:gd name="connsiteX23" fmla="*/ 755651 w 5026024"/>
              <a:gd name="connsiteY23" fmla="*/ 5324476 h 6857999"/>
              <a:gd name="connsiteX24" fmla="*/ 703791 w 5026024"/>
              <a:gd name="connsiteY24" fmla="*/ 5260976 h 6857999"/>
              <a:gd name="connsiteX25" fmla="*/ 713318 w 5026024"/>
              <a:gd name="connsiteY25" fmla="*/ 5194301 h 6857999"/>
              <a:gd name="connsiteX26" fmla="*/ 751419 w 5026024"/>
              <a:gd name="connsiteY26" fmla="*/ 5064126 h 6857999"/>
              <a:gd name="connsiteX27" fmla="*/ 649817 w 5026024"/>
              <a:gd name="connsiteY27" fmla="*/ 4968876 h 6857999"/>
              <a:gd name="connsiteX28" fmla="*/ 661460 w 5026024"/>
              <a:gd name="connsiteY28" fmla="*/ 4899026 h 6857999"/>
              <a:gd name="connsiteX29" fmla="*/ 726016 w 5026024"/>
              <a:gd name="connsiteY29" fmla="*/ 4876801 h 6857999"/>
              <a:gd name="connsiteX30" fmla="*/ 718610 w 5026024"/>
              <a:gd name="connsiteY30" fmla="*/ 4765676 h 6857999"/>
              <a:gd name="connsiteX31" fmla="*/ 655110 w 5026024"/>
              <a:gd name="connsiteY31" fmla="*/ 4713818 h 6857999"/>
              <a:gd name="connsiteX32" fmla="*/ 699560 w 5026024"/>
              <a:gd name="connsiteY32" fmla="*/ 4655609 h 6857999"/>
              <a:gd name="connsiteX33" fmla="*/ 669925 w 5026024"/>
              <a:gd name="connsiteY33" fmla="*/ 4547659 h 6857999"/>
              <a:gd name="connsiteX34" fmla="*/ 633944 w 5026024"/>
              <a:gd name="connsiteY34" fmla="*/ 4440768 h 6857999"/>
              <a:gd name="connsiteX35" fmla="*/ 672042 w 5026024"/>
              <a:gd name="connsiteY35" fmla="*/ 4384676 h 6857999"/>
              <a:gd name="connsiteX36" fmla="*/ 592667 w 5026024"/>
              <a:gd name="connsiteY36" fmla="*/ 4335993 h 6857999"/>
              <a:gd name="connsiteX37" fmla="*/ 575734 w 5026024"/>
              <a:gd name="connsiteY37" fmla="*/ 4283076 h 6857999"/>
              <a:gd name="connsiteX38" fmla="*/ 549276 w 5026024"/>
              <a:gd name="connsiteY38" fmla="*/ 4231217 h 6857999"/>
              <a:gd name="connsiteX39" fmla="*/ 506943 w 5026024"/>
              <a:gd name="connsiteY39" fmla="*/ 4137026 h 6857999"/>
              <a:gd name="connsiteX40" fmla="*/ 455085 w 5026024"/>
              <a:gd name="connsiteY40" fmla="*/ 4048126 h 6857999"/>
              <a:gd name="connsiteX41" fmla="*/ 403227 w 5026024"/>
              <a:gd name="connsiteY41" fmla="*/ 3983568 h 6857999"/>
              <a:gd name="connsiteX42" fmla="*/ 358775 w 5026024"/>
              <a:gd name="connsiteY42" fmla="*/ 3915834 h 6857999"/>
              <a:gd name="connsiteX43" fmla="*/ 330200 w 5026024"/>
              <a:gd name="connsiteY43" fmla="*/ 3825876 h 6857999"/>
              <a:gd name="connsiteX44" fmla="*/ 320676 w 5026024"/>
              <a:gd name="connsiteY44" fmla="*/ 3730626 h 6857999"/>
              <a:gd name="connsiteX45" fmla="*/ 320676 w 5026024"/>
              <a:gd name="connsiteY45" fmla="*/ 3634318 h 6857999"/>
              <a:gd name="connsiteX46" fmla="*/ 358775 w 5026024"/>
              <a:gd name="connsiteY46" fmla="*/ 3539068 h 6857999"/>
              <a:gd name="connsiteX47" fmla="*/ 370417 w 5026024"/>
              <a:gd name="connsiteY47" fmla="*/ 3448051 h 6857999"/>
              <a:gd name="connsiteX48" fmla="*/ 304802 w 5026024"/>
              <a:gd name="connsiteY48" fmla="*/ 3390901 h 6857999"/>
              <a:gd name="connsiteX49" fmla="*/ 241303 w 5026024"/>
              <a:gd name="connsiteY49" fmla="*/ 3354918 h 6857999"/>
              <a:gd name="connsiteX50" fmla="*/ 167219 w 5026024"/>
              <a:gd name="connsiteY50" fmla="*/ 3318934 h 6857999"/>
              <a:gd name="connsiteX51" fmla="*/ 135468 w 5026024"/>
              <a:gd name="connsiteY51" fmla="*/ 3258609 h 6857999"/>
              <a:gd name="connsiteX52" fmla="*/ 179918 w 5026024"/>
              <a:gd name="connsiteY52" fmla="*/ 3125259 h 6857999"/>
              <a:gd name="connsiteX53" fmla="*/ 131234 w 5026024"/>
              <a:gd name="connsiteY53" fmla="*/ 3068109 h 6857999"/>
              <a:gd name="connsiteX54" fmla="*/ 49744 w 5026024"/>
              <a:gd name="connsiteY54" fmla="*/ 3030009 h 6857999"/>
              <a:gd name="connsiteX55" fmla="*/ 0 w 5026024"/>
              <a:gd name="connsiteY55" fmla="*/ 2937934 h 6857999"/>
              <a:gd name="connsiteX56" fmla="*/ 47625 w 5026024"/>
              <a:gd name="connsiteY56" fmla="*/ 2831042 h 6857999"/>
              <a:gd name="connsiteX57" fmla="*/ 131234 w 5026024"/>
              <a:gd name="connsiteY57" fmla="*/ 2723092 h 6857999"/>
              <a:gd name="connsiteX58" fmla="*/ 187327 w 5026024"/>
              <a:gd name="connsiteY58" fmla="*/ 2626784 h 6857999"/>
              <a:gd name="connsiteX59" fmla="*/ 165100 w 5026024"/>
              <a:gd name="connsiteY59" fmla="*/ 2495551 h 6857999"/>
              <a:gd name="connsiteX60" fmla="*/ 141817 w 5026024"/>
              <a:gd name="connsiteY60" fmla="*/ 2359026 h 6857999"/>
              <a:gd name="connsiteX61" fmla="*/ 232832 w 5026024"/>
              <a:gd name="connsiteY61" fmla="*/ 2191809 h 6857999"/>
              <a:gd name="connsiteX62" fmla="*/ 293157 w 5026024"/>
              <a:gd name="connsiteY62" fmla="*/ 2099734 h 6857999"/>
              <a:gd name="connsiteX63" fmla="*/ 335492 w 5026024"/>
              <a:gd name="connsiteY63" fmla="*/ 2010834 h 6857999"/>
              <a:gd name="connsiteX64" fmla="*/ 376766 w 5026024"/>
              <a:gd name="connsiteY64" fmla="*/ 1879601 h 6857999"/>
              <a:gd name="connsiteX65" fmla="*/ 418043 w 5026024"/>
              <a:gd name="connsiteY65" fmla="*/ 1748367 h 6857999"/>
              <a:gd name="connsiteX66" fmla="*/ 459317 w 5026024"/>
              <a:gd name="connsiteY66" fmla="*/ 1617134 h 6857999"/>
              <a:gd name="connsiteX67" fmla="*/ 500591 w 5026024"/>
              <a:gd name="connsiteY67" fmla="*/ 1485901 h 6857999"/>
              <a:gd name="connsiteX68" fmla="*/ 541867 w 5026024"/>
              <a:gd name="connsiteY68" fmla="*/ 1354667 h 6857999"/>
              <a:gd name="connsiteX69" fmla="*/ 583142 w 5026024"/>
              <a:gd name="connsiteY69" fmla="*/ 1223434 h 6857999"/>
              <a:gd name="connsiteX70" fmla="*/ 602192 w 5026024"/>
              <a:gd name="connsiteY70" fmla="*/ 1108076 h 6857999"/>
              <a:gd name="connsiteX71" fmla="*/ 556684 w 5026024"/>
              <a:gd name="connsiteY71" fmla="*/ 1016001 h 6857999"/>
              <a:gd name="connsiteX72" fmla="*/ 680510 w 5026024"/>
              <a:gd name="connsiteY72" fmla="*/ 981076 h 6857999"/>
              <a:gd name="connsiteX73" fmla="*/ 739774 w 5026024"/>
              <a:gd name="connsiteY73" fmla="*/ 944034 h 6857999"/>
              <a:gd name="connsiteX74" fmla="*/ 751419 w 5026024"/>
              <a:gd name="connsiteY74" fmla="*/ 866776 h 6857999"/>
              <a:gd name="connsiteX75" fmla="*/ 652994 w 5026024"/>
              <a:gd name="connsiteY75" fmla="*/ 792692 h 6857999"/>
              <a:gd name="connsiteX76" fmla="*/ 505886 w 5026024"/>
              <a:gd name="connsiteY76" fmla="*/ 730251 h 6857999"/>
              <a:gd name="connsiteX77" fmla="*/ 371476 w 5026024"/>
              <a:gd name="connsiteY77" fmla="*/ 687917 h 6857999"/>
              <a:gd name="connsiteX78" fmla="*/ 312208 w 5026024"/>
              <a:gd name="connsiteY78" fmla="*/ 673101 h 6857999"/>
              <a:gd name="connsiteX79" fmla="*/ 398993 w 5026024"/>
              <a:gd name="connsiteY79" fmla="*/ 578909 h 6857999"/>
              <a:gd name="connsiteX80" fmla="*/ 460376 w 5026024"/>
              <a:gd name="connsiteY80" fmla="*/ 483659 h 6857999"/>
              <a:gd name="connsiteX81" fmla="*/ 428626 w 5026024"/>
              <a:gd name="connsiteY81" fmla="*/ 425451 h 6857999"/>
              <a:gd name="connsiteX82" fmla="*/ 358775 w 5026024"/>
              <a:gd name="connsiteY82" fmla="*/ 314326 h 6857999"/>
              <a:gd name="connsiteX83" fmla="*/ 307977 w 5026024"/>
              <a:gd name="connsiteY83" fmla="*/ 197909 h 6857999"/>
              <a:gd name="connsiteX84" fmla="*/ 273052 w 5026024"/>
              <a:gd name="connsiteY84" fmla="*/ 76201 h 6857999"/>
              <a:gd name="connsiteX85" fmla="*/ 260747 w 5026024"/>
              <a:gd name="connsiteY85" fmla="*/ 1323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5026024" h="6857999">
                <a:moveTo>
                  <a:pt x="261958" y="0"/>
                </a:moveTo>
                <a:lnTo>
                  <a:pt x="5026024" y="0"/>
                </a:lnTo>
                <a:lnTo>
                  <a:pt x="5026024" y="6857999"/>
                </a:lnTo>
                <a:lnTo>
                  <a:pt x="438673" y="6857999"/>
                </a:lnTo>
                <a:lnTo>
                  <a:pt x="440281" y="6857375"/>
                </a:lnTo>
                <a:cubicBezTo>
                  <a:pt x="503006" y="6825325"/>
                  <a:pt x="412486" y="6803100"/>
                  <a:pt x="440267" y="6774392"/>
                </a:cubicBezTo>
                <a:cubicBezTo>
                  <a:pt x="534460" y="6738409"/>
                  <a:pt x="473075" y="6710892"/>
                  <a:pt x="477308" y="6679142"/>
                </a:cubicBezTo>
                <a:cubicBezTo>
                  <a:pt x="479427" y="6647392"/>
                  <a:pt x="559860" y="6611409"/>
                  <a:pt x="515407" y="6582834"/>
                </a:cubicBezTo>
                <a:cubicBezTo>
                  <a:pt x="554567" y="6550026"/>
                  <a:pt x="530226" y="6519334"/>
                  <a:pt x="541867" y="6486526"/>
                </a:cubicBezTo>
                <a:cubicBezTo>
                  <a:pt x="537635" y="6454776"/>
                  <a:pt x="570441" y="6419851"/>
                  <a:pt x="543985" y="6388101"/>
                </a:cubicBezTo>
                <a:cubicBezTo>
                  <a:pt x="567266" y="6359526"/>
                  <a:pt x="607484" y="6329892"/>
                  <a:pt x="536576" y="6306610"/>
                </a:cubicBezTo>
                <a:cubicBezTo>
                  <a:pt x="504825" y="6281209"/>
                  <a:pt x="499534" y="6254751"/>
                  <a:pt x="518584" y="6226176"/>
                </a:cubicBezTo>
                <a:cubicBezTo>
                  <a:pt x="484717" y="6196543"/>
                  <a:pt x="584200" y="6162676"/>
                  <a:pt x="552451" y="6138334"/>
                </a:cubicBezTo>
                <a:cubicBezTo>
                  <a:pt x="587375" y="6109759"/>
                  <a:pt x="555626" y="6087534"/>
                  <a:pt x="609600" y="6058959"/>
                </a:cubicBezTo>
                <a:cubicBezTo>
                  <a:pt x="602192" y="6034618"/>
                  <a:pt x="661460" y="6006043"/>
                  <a:pt x="662519" y="5979584"/>
                </a:cubicBezTo>
                <a:cubicBezTo>
                  <a:pt x="672042" y="5952068"/>
                  <a:pt x="705909" y="5921376"/>
                  <a:pt x="678391" y="5891743"/>
                </a:cubicBezTo>
                <a:cubicBezTo>
                  <a:pt x="631824" y="5855759"/>
                  <a:pt x="637119" y="5829301"/>
                  <a:pt x="636060" y="5808134"/>
                </a:cubicBezTo>
                <a:cubicBezTo>
                  <a:pt x="626534" y="5788026"/>
                  <a:pt x="633944" y="5773209"/>
                  <a:pt x="656169" y="5758392"/>
                </a:cubicBezTo>
                <a:cubicBezTo>
                  <a:pt x="662519" y="5730876"/>
                  <a:pt x="695325" y="5705476"/>
                  <a:pt x="695325" y="5643034"/>
                </a:cubicBezTo>
                <a:cubicBezTo>
                  <a:pt x="717552" y="5620809"/>
                  <a:pt x="681568" y="5590118"/>
                  <a:pt x="778934" y="5552017"/>
                </a:cubicBezTo>
                <a:cubicBezTo>
                  <a:pt x="745068" y="5522384"/>
                  <a:pt x="792692" y="5487459"/>
                  <a:pt x="841375" y="5466293"/>
                </a:cubicBezTo>
                <a:cubicBezTo>
                  <a:pt x="882652" y="5438776"/>
                  <a:pt x="917577" y="5411259"/>
                  <a:pt x="881593" y="5389034"/>
                </a:cubicBezTo>
                <a:cubicBezTo>
                  <a:pt x="886885" y="5376334"/>
                  <a:pt x="911227" y="5362577"/>
                  <a:pt x="857250" y="5354109"/>
                </a:cubicBezTo>
                <a:cubicBezTo>
                  <a:pt x="843492" y="5343526"/>
                  <a:pt x="783169" y="5335059"/>
                  <a:pt x="755651" y="5324476"/>
                </a:cubicBezTo>
                <a:cubicBezTo>
                  <a:pt x="699560" y="5305426"/>
                  <a:pt x="718610" y="5282143"/>
                  <a:pt x="703791" y="5260976"/>
                </a:cubicBezTo>
                <a:cubicBezTo>
                  <a:pt x="662519" y="5241926"/>
                  <a:pt x="687916" y="5217584"/>
                  <a:pt x="713318" y="5194301"/>
                </a:cubicBezTo>
                <a:cubicBezTo>
                  <a:pt x="723900" y="5148793"/>
                  <a:pt x="722843" y="5106459"/>
                  <a:pt x="751419" y="5064126"/>
                </a:cubicBezTo>
                <a:cubicBezTo>
                  <a:pt x="713318" y="5046134"/>
                  <a:pt x="717552" y="5008034"/>
                  <a:pt x="649817" y="4968876"/>
                </a:cubicBezTo>
                <a:cubicBezTo>
                  <a:pt x="630767" y="4946651"/>
                  <a:pt x="635000" y="4919134"/>
                  <a:pt x="661460" y="4899026"/>
                </a:cubicBezTo>
                <a:cubicBezTo>
                  <a:pt x="685801" y="4878918"/>
                  <a:pt x="696385" y="4868334"/>
                  <a:pt x="726016" y="4876801"/>
                </a:cubicBezTo>
                <a:cubicBezTo>
                  <a:pt x="714375" y="4840818"/>
                  <a:pt x="718610" y="4802717"/>
                  <a:pt x="718610" y="4765676"/>
                </a:cubicBezTo>
                <a:cubicBezTo>
                  <a:pt x="714375" y="4747684"/>
                  <a:pt x="672042" y="4731809"/>
                  <a:pt x="655110" y="4713818"/>
                </a:cubicBezTo>
                <a:cubicBezTo>
                  <a:pt x="664634" y="4694768"/>
                  <a:pt x="646644" y="4676776"/>
                  <a:pt x="699560" y="4655609"/>
                </a:cubicBezTo>
                <a:cubicBezTo>
                  <a:pt x="711200" y="4618568"/>
                  <a:pt x="748243" y="4579409"/>
                  <a:pt x="669925" y="4547659"/>
                </a:cubicBezTo>
                <a:cubicBezTo>
                  <a:pt x="631824" y="4512734"/>
                  <a:pt x="643469" y="4476751"/>
                  <a:pt x="633944" y="4440768"/>
                </a:cubicBezTo>
                <a:cubicBezTo>
                  <a:pt x="654050" y="4421717"/>
                  <a:pt x="670985" y="4402668"/>
                  <a:pt x="672042" y="4384676"/>
                </a:cubicBezTo>
                <a:cubicBezTo>
                  <a:pt x="662519" y="4367743"/>
                  <a:pt x="639236" y="4350809"/>
                  <a:pt x="592667" y="4335993"/>
                </a:cubicBezTo>
                <a:cubicBezTo>
                  <a:pt x="532342" y="4321176"/>
                  <a:pt x="543985" y="4303184"/>
                  <a:pt x="575734" y="4283076"/>
                </a:cubicBezTo>
                <a:cubicBezTo>
                  <a:pt x="594783" y="4264026"/>
                  <a:pt x="617010" y="4244976"/>
                  <a:pt x="549276" y="4231217"/>
                </a:cubicBezTo>
                <a:cubicBezTo>
                  <a:pt x="594783" y="4196293"/>
                  <a:pt x="542926" y="4166659"/>
                  <a:pt x="506943" y="4137026"/>
                </a:cubicBezTo>
                <a:cubicBezTo>
                  <a:pt x="478367" y="4107393"/>
                  <a:pt x="479427" y="4075643"/>
                  <a:pt x="455085" y="4048126"/>
                </a:cubicBezTo>
                <a:cubicBezTo>
                  <a:pt x="451908" y="4024842"/>
                  <a:pt x="412752" y="4005793"/>
                  <a:pt x="403227" y="3983568"/>
                </a:cubicBezTo>
                <a:cubicBezTo>
                  <a:pt x="404283" y="3961342"/>
                  <a:pt x="352427" y="3941234"/>
                  <a:pt x="358775" y="3915834"/>
                </a:cubicBezTo>
                <a:cubicBezTo>
                  <a:pt x="339725" y="3887259"/>
                  <a:pt x="329142" y="3857626"/>
                  <a:pt x="330200" y="3825876"/>
                </a:cubicBezTo>
                <a:cubicBezTo>
                  <a:pt x="296334" y="3796243"/>
                  <a:pt x="330200" y="3762376"/>
                  <a:pt x="320676" y="3730626"/>
                </a:cubicBezTo>
                <a:cubicBezTo>
                  <a:pt x="324908" y="3697818"/>
                  <a:pt x="315383" y="3666068"/>
                  <a:pt x="320676" y="3634318"/>
                </a:cubicBezTo>
                <a:cubicBezTo>
                  <a:pt x="365126" y="3599393"/>
                  <a:pt x="356658" y="3568701"/>
                  <a:pt x="358775" y="3539068"/>
                </a:cubicBezTo>
                <a:cubicBezTo>
                  <a:pt x="448733" y="3505201"/>
                  <a:pt x="390526" y="3477684"/>
                  <a:pt x="370417" y="3448051"/>
                </a:cubicBezTo>
                <a:cubicBezTo>
                  <a:pt x="369359" y="3421592"/>
                  <a:pt x="356658" y="3403601"/>
                  <a:pt x="304802" y="3390901"/>
                </a:cubicBezTo>
                <a:cubicBezTo>
                  <a:pt x="283635" y="3377143"/>
                  <a:pt x="219075" y="3368676"/>
                  <a:pt x="241303" y="3354918"/>
                </a:cubicBezTo>
                <a:cubicBezTo>
                  <a:pt x="211668" y="3344334"/>
                  <a:pt x="189443" y="3333751"/>
                  <a:pt x="167219" y="3318934"/>
                </a:cubicBezTo>
                <a:cubicBezTo>
                  <a:pt x="156635" y="3303059"/>
                  <a:pt x="154519" y="3284009"/>
                  <a:pt x="135468" y="3258609"/>
                </a:cubicBezTo>
                <a:cubicBezTo>
                  <a:pt x="117475" y="3212042"/>
                  <a:pt x="144993" y="3175001"/>
                  <a:pt x="179918" y="3125259"/>
                </a:cubicBezTo>
                <a:cubicBezTo>
                  <a:pt x="168277" y="3097743"/>
                  <a:pt x="152399" y="3080809"/>
                  <a:pt x="131234" y="3068109"/>
                </a:cubicBezTo>
                <a:cubicBezTo>
                  <a:pt x="109009" y="3055409"/>
                  <a:pt x="82551" y="3044826"/>
                  <a:pt x="49744" y="3030009"/>
                </a:cubicBezTo>
                <a:cubicBezTo>
                  <a:pt x="15874" y="3002493"/>
                  <a:pt x="42334" y="2968626"/>
                  <a:pt x="0" y="2937934"/>
                </a:cubicBezTo>
                <a:cubicBezTo>
                  <a:pt x="5291" y="2904067"/>
                  <a:pt x="10583" y="2868084"/>
                  <a:pt x="47625" y="2831042"/>
                </a:cubicBezTo>
                <a:cubicBezTo>
                  <a:pt x="104774" y="2792942"/>
                  <a:pt x="109009" y="2758018"/>
                  <a:pt x="131234" y="2723092"/>
                </a:cubicBezTo>
                <a:cubicBezTo>
                  <a:pt x="162985" y="2688167"/>
                  <a:pt x="165100" y="2656417"/>
                  <a:pt x="187327" y="2626784"/>
                </a:cubicBezTo>
                <a:cubicBezTo>
                  <a:pt x="130178" y="2579159"/>
                  <a:pt x="143935" y="2537884"/>
                  <a:pt x="165100" y="2495551"/>
                </a:cubicBezTo>
                <a:cubicBezTo>
                  <a:pt x="148168" y="2455334"/>
                  <a:pt x="79376" y="2416176"/>
                  <a:pt x="141817" y="2359026"/>
                </a:cubicBezTo>
                <a:cubicBezTo>
                  <a:pt x="142874" y="2312459"/>
                  <a:pt x="242359" y="2250018"/>
                  <a:pt x="232832" y="2191809"/>
                </a:cubicBezTo>
                <a:cubicBezTo>
                  <a:pt x="298452" y="2159001"/>
                  <a:pt x="258234" y="2131484"/>
                  <a:pt x="293157" y="2099734"/>
                </a:cubicBezTo>
                <a:cubicBezTo>
                  <a:pt x="341842" y="2066926"/>
                  <a:pt x="313268" y="2039409"/>
                  <a:pt x="335492" y="2010834"/>
                </a:cubicBezTo>
                <a:cubicBezTo>
                  <a:pt x="322792" y="1968501"/>
                  <a:pt x="288927" y="1927226"/>
                  <a:pt x="376766" y="1879601"/>
                </a:cubicBezTo>
                <a:cubicBezTo>
                  <a:pt x="331258" y="1839384"/>
                  <a:pt x="418043" y="1791759"/>
                  <a:pt x="418043" y="1748367"/>
                </a:cubicBezTo>
                <a:cubicBezTo>
                  <a:pt x="601135" y="1694393"/>
                  <a:pt x="420158" y="1662643"/>
                  <a:pt x="459317" y="1617134"/>
                </a:cubicBezTo>
                <a:cubicBezTo>
                  <a:pt x="477308" y="1572684"/>
                  <a:pt x="472016" y="1530351"/>
                  <a:pt x="500591" y="1485901"/>
                </a:cubicBezTo>
                <a:cubicBezTo>
                  <a:pt x="525993" y="1441451"/>
                  <a:pt x="595842" y="1394884"/>
                  <a:pt x="541867" y="1354667"/>
                </a:cubicBezTo>
                <a:cubicBezTo>
                  <a:pt x="504825" y="1313392"/>
                  <a:pt x="579966" y="1266826"/>
                  <a:pt x="583142" y="1223434"/>
                </a:cubicBezTo>
                <a:cubicBezTo>
                  <a:pt x="624419" y="1186392"/>
                  <a:pt x="629709" y="1144059"/>
                  <a:pt x="602192" y="1108076"/>
                </a:cubicBezTo>
                <a:cubicBezTo>
                  <a:pt x="648760" y="1067859"/>
                  <a:pt x="602192" y="1036109"/>
                  <a:pt x="556684" y="1016001"/>
                </a:cubicBezTo>
                <a:cubicBezTo>
                  <a:pt x="639236" y="1003301"/>
                  <a:pt x="570441" y="998009"/>
                  <a:pt x="680510" y="981076"/>
                </a:cubicBezTo>
                <a:cubicBezTo>
                  <a:pt x="708024" y="968376"/>
                  <a:pt x="775759" y="953559"/>
                  <a:pt x="739774" y="944034"/>
                </a:cubicBezTo>
                <a:cubicBezTo>
                  <a:pt x="659342" y="924984"/>
                  <a:pt x="835024" y="889001"/>
                  <a:pt x="751419" y="866776"/>
                </a:cubicBezTo>
                <a:cubicBezTo>
                  <a:pt x="705909" y="842434"/>
                  <a:pt x="613833" y="821267"/>
                  <a:pt x="652994" y="792692"/>
                </a:cubicBezTo>
                <a:cubicBezTo>
                  <a:pt x="589491" y="770467"/>
                  <a:pt x="510118" y="751417"/>
                  <a:pt x="505886" y="730251"/>
                </a:cubicBezTo>
                <a:cubicBezTo>
                  <a:pt x="405342" y="715434"/>
                  <a:pt x="317502" y="702734"/>
                  <a:pt x="371476" y="687917"/>
                </a:cubicBezTo>
                <a:cubicBezTo>
                  <a:pt x="359832" y="676276"/>
                  <a:pt x="244476" y="676276"/>
                  <a:pt x="312208" y="673101"/>
                </a:cubicBezTo>
                <a:cubicBezTo>
                  <a:pt x="352427" y="630767"/>
                  <a:pt x="342901" y="607484"/>
                  <a:pt x="398993" y="578909"/>
                </a:cubicBezTo>
                <a:cubicBezTo>
                  <a:pt x="462491" y="550334"/>
                  <a:pt x="525993" y="521759"/>
                  <a:pt x="460376" y="483659"/>
                </a:cubicBezTo>
                <a:cubicBezTo>
                  <a:pt x="545043" y="456142"/>
                  <a:pt x="425452" y="444501"/>
                  <a:pt x="428626" y="425451"/>
                </a:cubicBezTo>
                <a:cubicBezTo>
                  <a:pt x="430743" y="387351"/>
                  <a:pt x="316442" y="355601"/>
                  <a:pt x="358775" y="314326"/>
                </a:cubicBezTo>
                <a:cubicBezTo>
                  <a:pt x="307977" y="278342"/>
                  <a:pt x="216958" y="243417"/>
                  <a:pt x="307977" y="197909"/>
                </a:cubicBezTo>
                <a:cubicBezTo>
                  <a:pt x="385234" y="152401"/>
                  <a:pt x="317502" y="115359"/>
                  <a:pt x="273052" y="76201"/>
                </a:cubicBezTo>
                <a:cubicBezTo>
                  <a:pt x="254001" y="56093"/>
                  <a:pt x="257177" y="34662"/>
                  <a:pt x="260747" y="13230"/>
                </a:cubicBezTo>
                <a:close/>
              </a:path>
            </a:pathLst>
          </a:custGeom>
          <a:solidFill>
            <a:schemeClr val="accent2"/>
          </a:solidFill>
          <a:effectLst>
            <a:outerShdw blurRad="127000" algn="ctr" rotWithShape="0">
              <a:prstClr val="black">
                <a:alpha val="26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2E5B73-4EA9-DABB-C08B-8C7E2D6715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7213" y="702440"/>
            <a:ext cx="1069675" cy="1069675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AE1425D-26B5-6073-5CD7-AA4F7292BB32}"/>
              </a:ext>
            </a:extLst>
          </p:cNvPr>
          <p:cNvSpPr/>
          <p:nvPr userDrawn="1"/>
        </p:nvSpPr>
        <p:spPr>
          <a:xfrm>
            <a:off x="1332329" y="5430683"/>
            <a:ext cx="1443962" cy="1427317"/>
          </a:xfrm>
          <a:custGeom>
            <a:avLst/>
            <a:gdLst>
              <a:gd name="connsiteX0" fmla="*/ 1302905 w 1443962"/>
              <a:gd name="connsiteY0" fmla="*/ 923945 h 1427317"/>
              <a:gd name="connsiteX1" fmla="*/ 1179312 w 1443962"/>
              <a:gd name="connsiteY1" fmla="*/ 1080049 h 1427317"/>
              <a:gd name="connsiteX2" fmla="*/ 1229122 w 1443962"/>
              <a:gd name="connsiteY2" fmla="*/ 1285387 h 1427317"/>
              <a:gd name="connsiteX3" fmla="*/ 1372835 w 1443962"/>
              <a:gd name="connsiteY3" fmla="*/ 1130543 h 1427317"/>
              <a:gd name="connsiteX4" fmla="*/ 1323098 w 1443962"/>
              <a:gd name="connsiteY4" fmla="*/ 925226 h 1427317"/>
              <a:gd name="connsiteX5" fmla="*/ 1302905 w 1443962"/>
              <a:gd name="connsiteY5" fmla="*/ 923945 h 1427317"/>
              <a:gd name="connsiteX6" fmla="*/ 1303835 w 1443962"/>
              <a:gd name="connsiteY6" fmla="*/ 895287 h 1427317"/>
              <a:gd name="connsiteX7" fmla="*/ 1330265 w 1443962"/>
              <a:gd name="connsiteY7" fmla="*/ 897756 h 1427317"/>
              <a:gd name="connsiteX8" fmla="*/ 1400377 w 1443962"/>
              <a:gd name="connsiteY8" fmla="*/ 1137730 h 1427317"/>
              <a:gd name="connsiteX9" fmla="*/ 1221955 w 1443962"/>
              <a:gd name="connsiteY9" fmla="*/ 1312854 h 1427317"/>
              <a:gd name="connsiteX10" fmla="*/ 1151844 w 1443962"/>
              <a:gd name="connsiteY10" fmla="*/ 1072881 h 1427317"/>
              <a:gd name="connsiteX11" fmla="*/ 1303835 w 1443962"/>
              <a:gd name="connsiteY11" fmla="*/ 895287 h 1427317"/>
              <a:gd name="connsiteX12" fmla="*/ 1406962 w 1443962"/>
              <a:gd name="connsiteY12" fmla="*/ 881329 h 1427317"/>
              <a:gd name="connsiteX13" fmla="*/ 1405898 w 1443962"/>
              <a:gd name="connsiteY13" fmla="*/ 881520 h 1427317"/>
              <a:gd name="connsiteX14" fmla="*/ 1408336 w 1443962"/>
              <a:gd name="connsiteY14" fmla="*/ 895500 h 1427317"/>
              <a:gd name="connsiteX15" fmla="*/ 649534 w 1443962"/>
              <a:gd name="connsiteY15" fmla="*/ 851972 h 1427317"/>
              <a:gd name="connsiteX16" fmla="*/ 730748 w 1443962"/>
              <a:gd name="connsiteY16" fmla="*/ 861958 h 1427317"/>
              <a:gd name="connsiteX17" fmla="*/ 929384 w 1443962"/>
              <a:gd name="connsiteY17" fmla="*/ 1042378 h 1427317"/>
              <a:gd name="connsiteX18" fmla="*/ 979308 w 1443962"/>
              <a:gd name="connsiteY18" fmla="*/ 1124070 h 1427317"/>
              <a:gd name="connsiteX19" fmla="*/ 1044436 w 1443962"/>
              <a:gd name="connsiteY19" fmla="*/ 1187570 h 1427317"/>
              <a:gd name="connsiteX20" fmla="*/ 1190288 w 1443962"/>
              <a:gd name="connsiteY20" fmla="*/ 1406534 h 1427317"/>
              <a:gd name="connsiteX21" fmla="*/ 1190726 w 1443962"/>
              <a:gd name="connsiteY21" fmla="*/ 1427317 h 1427317"/>
              <a:gd name="connsiteX22" fmla="*/ 1160515 w 1443962"/>
              <a:gd name="connsiteY22" fmla="*/ 1427317 h 1427317"/>
              <a:gd name="connsiteX23" fmla="*/ 1161883 w 1443962"/>
              <a:gd name="connsiteY23" fmla="*/ 1410726 h 1427317"/>
              <a:gd name="connsiteX24" fmla="*/ 1025520 w 1443962"/>
              <a:gd name="connsiteY24" fmla="*/ 1208929 h 1427317"/>
              <a:gd name="connsiteX25" fmla="*/ 956823 w 1443962"/>
              <a:gd name="connsiteY25" fmla="*/ 1141768 h 1427317"/>
              <a:gd name="connsiteX26" fmla="*/ 904102 w 1443962"/>
              <a:gd name="connsiteY26" fmla="*/ 1055835 h 1427317"/>
              <a:gd name="connsiteX27" fmla="*/ 723397 w 1443962"/>
              <a:gd name="connsiteY27" fmla="*/ 889534 h 1427317"/>
              <a:gd name="connsiteX28" fmla="*/ 650487 w 1443962"/>
              <a:gd name="connsiteY28" fmla="*/ 880514 h 1427317"/>
              <a:gd name="connsiteX29" fmla="*/ 484475 w 1443962"/>
              <a:gd name="connsiteY29" fmla="*/ 946343 h 1427317"/>
              <a:gd name="connsiteX30" fmla="*/ 396491 w 1443962"/>
              <a:gd name="connsiteY30" fmla="*/ 995562 h 1427317"/>
              <a:gd name="connsiteX31" fmla="*/ 303738 w 1443962"/>
              <a:gd name="connsiteY31" fmla="*/ 1020596 h 1427317"/>
              <a:gd name="connsiteX32" fmla="*/ 42342 w 1443962"/>
              <a:gd name="connsiteY32" fmla="*/ 1226038 h 1427317"/>
              <a:gd name="connsiteX33" fmla="*/ 32563 w 1443962"/>
              <a:gd name="connsiteY33" fmla="*/ 1345724 h 1427317"/>
              <a:gd name="connsiteX34" fmla="*/ 50908 w 1443962"/>
              <a:gd name="connsiteY34" fmla="*/ 1427317 h 1427317"/>
              <a:gd name="connsiteX35" fmla="*/ 21898 w 1443962"/>
              <a:gd name="connsiteY35" fmla="*/ 1427317 h 1427317"/>
              <a:gd name="connsiteX36" fmla="*/ 4087 w 1443962"/>
              <a:gd name="connsiteY36" fmla="*/ 1350021 h 1427317"/>
              <a:gd name="connsiteX37" fmla="*/ 14946 w 1443962"/>
              <a:gd name="connsiteY37" fmla="*/ 1218889 h 1427317"/>
              <a:gd name="connsiteX38" fmla="*/ 297961 w 1443962"/>
              <a:gd name="connsiteY38" fmla="*/ 992794 h 1427317"/>
              <a:gd name="connsiteX39" fmla="*/ 385810 w 1443962"/>
              <a:gd name="connsiteY39" fmla="*/ 969210 h 1427317"/>
              <a:gd name="connsiteX40" fmla="*/ 469285 w 1443962"/>
              <a:gd name="connsiteY40" fmla="*/ 922326 h 1427317"/>
              <a:gd name="connsiteX41" fmla="*/ 649534 w 1443962"/>
              <a:gd name="connsiteY41" fmla="*/ 851972 h 1427317"/>
              <a:gd name="connsiteX42" fmla="*/ 1089150 w 1443962"/>
              <a:gd name="connsiteY42" fmla="*/ 630414 h 1427317"/>
              <a:gd name="connsiteX43" fmla="*/ 965558 w 1443962"/>
              <a:gd name="connsiteY43" fmla="*/ 786519 h 1427317"/>
              <a:gd name="connsiteX44" fmla="*/ 1015386 w 1443962"/>
              <a:gd name="connsiteY44" fmla="*/ 991785 h 1427317"/>
              <a:gd name="connsiteX45" fmla="*/ 1159080 w 1443962"/>
              <a:gd name="connsiteY45" fmla="*/ 837016 h 1427317"/>
              <a:gd name="connsiteX46" fmla="*/ 1109342 w 1443962"/>
              <a:gd name="connsiteY46" fmla="*/ 631697 h 1427317"/>
              <a:gd name="connsiteX47" fmla="*/ 1089150 w 1443962"/>
              <a:gd name="connsiteY47" fmla="*/ 630414 h 1427317"/>
              <a:gd name="connsiteX48" fmla="*/ 162740 w 1443962"/>
              <a:gd name="connsiteY48" fmla="*/ 626444 h 1427317"/>
              <a:gd name="connsiteX49" fmla="*/ 39218 w 1443962"/>
              <a:gd name="connsiteY49" fmla="*/ 782566 h 1427317"/>
              <a:gd name="connsiteX50" fmla="*/ 88954 w 1443962"/>
              <a:gd name="connsiteY50" fmla="*/ 987885 h 1427317"/>
              <a:gd name="connsiteX51" fmla="*/ 232740 w 1443962"/>
              <a:gd name="connsiteY51" fmla="*/ 833061 h 1427317"/>
              <a:gd name="connsiteX52" fmla="*/ 182930 w 1443962"/>
              <a:gd name="connsiteY52" fmla="*/ 627723 h 1427317"/>
              <a:gd name="connsiteX53" fmla="*/ 162740 w 1443962"/>
              <a:gd name="connsiteY53" fmla="*/ 626444 h 1427317"/>
              <a:gd name="connsiteX54" fmla="*/ 1372977 w 1443962"/>
              <a:gd name="connsiteY54" fmla="*/ 604277 h 1427317"/>
              <a:gd name="connsiteX55" fmla="*/ 1356503 w 1443962"/>
              <a:gd name="connsiteY55" fmla="*/ 748155 h 1427317"/>
              <a:gd name="connsiteX56" fmla="*/ 1337467 w 1443962"/>
              <a:gd name="connsiteY56" fmla="*/ 804362 h 1427317"/>
              <a:gd name="connsiteX57" fmla="*/ 1323283 w 1443962"/>
              <a:gd name="connsiteY57" fmla="*/ 848259 h 1427317"/>
              <a:gd name="connsiteX58" fmla="*/ 1330824 w 1443962"/>
              <a:gd name="connsiteY58" fmla="*/ 846871 h 1427317"/>
              <a:gd name="connsiteX59" fmla="*/ 1361634 w 1443962"/>
              <a:gd name="connsiteY59" fmla="*/ 846015 h 1427317"/>
              <a:gd name="connsiteX60" fmla="*/ 1366472 w 1443962"/>
              <a:gd name="connsiteY60" fmla="*/ 847512 h 1427317"/>
              <a:gd name="connsiteX61" fmla="*/ 1401725 w 1443962"/>
              <a:gd name="connsiteY61" fmla="*/ 875983 h 1427317"/>
              <a:gd name="connsiteX62" fmla="*/ 1404342 w 1443962"/>
              <a:gd name="connsiteY62" fmla="*/ 879709 h 1427317"/>
              <a:gd name="connsiteX63" fmla="*/ 1409064 w 1443962"/>
              <a:gd name="connsiteY63" fmla="*/ 712087 h 1427317"/>
              <a:gd name="connsiteX64" fmla="*/ 1372977 w 1443962"/>
              <a:gd name="connsiteY64" fmla="*/ 604277 h 1427317"/>
              <a:gd name="connsiteX65" fmla="*/ 1090095 w 1443962"/>
              <a:gd name="connsiteY65" fmla="*/ 601685 h 1427317"/>
              <a:gd name="connsiteX66" fmla="*/ 1116529 w 1443962"/>
              <a:gd name="connsiteY66" fmla="*/ 604156 h 1427317"/>
              <a:gd name="connsiteX67" fmla="*/ 1186621 w 1443962"/>
              <a:gd name="connsiteY67" fmla="*/ 844202 h 1427317"/>
              <a:gd name="connsiteX68" fmla="*/ 1008199 w 1443962"/>
              <a:gd name="connsiteY68" fmla="*/ 1019326 h 1427317"/>
              <a:gd name="connsiteX69" fmla="*/ 938016 w 1443962"/>
              <a:gd name="connsiteY69" fmla="*/ 779334 h 1427317"/>
              <a:gd name="connsiteX70" fmla="*/ 1090095 w 1443962"/>
              <a:gd name="connsiteY70" fmla="*/ 601685 h 1427317"/>
              <a:gd name="connsiteX71" fmla="*/ 163667 w 1443962"/>
              <a:gd name="connsiteY71" fmla="*/ 597786 h 1427317"/>
              <a:gd name="connsiteX72" fmla="*/ 190097 w 1443962"/>
              <a:gd name="connsiteY72" fmla="*/ 600255 h 1427317"/>
              <a:gd name="connsiteX73" fmla="*/ 260281 w 1443962"/>
              <a:gd name="connsiteY73" fmla="*/ 840248 h 1427317"/>
              <a:gd name="connsiteX74" fmla="*/ 81787 w 1443962"/>
              <a:gd name="connsiteY74" fmla="*/ 1015353 h 1427317"/>
              <a:gd name="connsiteX75" fmla="*/ 11676 w 1443962"/>
              <a:gd name="connsiteY75" fmla="*/ 775380 h 1427317"/>
              <a:gd name="connsiteX76" fmla="*/ 163667 w 1443962"/>
              <a:gd name="connsiteY76" fmla="*/ 597786 h 1427317"/>
              <a:gd name="connsiteX77" fmla="*/ 1356673 w 1443962"/>
              <a:gd name="connsiteY77" fmla="*/ 544154 h 1427317"/>
              <a:gd name="connsiteX78" fmla="*/ 1372332 w 1443962"/>
              <a:gd name="connsiteY78" fmla="*/ 549332 h 1427317"/>
              <a:gd name="connsiteX79" fmla="*/ 1437026 w 1443962"/>
              <a:gd name="connsiteY79" fmla="*/ 706898 h 1427317"/>
              <a:gd name="connsiteX80" fmla="*/ 1425044 w 1443962"/>
              <a:gd name="connsiteY80" fmla="*/ 900248 h 1427317"/>
              <a:gd name="connsiteX81" fmla="*/ 1409730 w 1443962"/>
              <a:gd name="connsiteY81" fmla="*/ 909595 h 1427317"/>
              <a:gd name="connsiteX82" fmla="*/ 1409657 w 1443962"/>
              <a:gd name="connsiteY82" fmla="*/ 909577 h 1427317"/>
              <a:gd name="connsiteX83" fmla="*/ 1398403 w 1443962"/>
              <a:gd name="connsiteY83" fmla="*/ 908746 h 1427317"/>
              <a:gd name="connsiteX84" fmla="*/ 1378266 w 1443962"/>
              <a:gd name="connsiteY84" fmla="*/ 892022 h 1427317"/>
              <a:gd name="connsiteX85" fmla="*/ 1356694 w 1443962"/>
              <a:gd name="connsiteY85" fmla="*/ 874221 h 1427317"/>
              <a:gd name="connsiteX86" fmla="*/ 1337095 w 1443962"/>
              <a:gd name="connsiteY86" fmla="*/ 874569 h 1427317"/>
              <a:gd name="connsiteX87" fmla="*/ 1309356 w 1443962"/>
              <a:gd name="connsiteY87" fmla="*/ 874121 h 1427317"/>
              <a:gd name="connsiteX88" fmla="*/ 1310891 w 1443962"/>
              <a:gd name="connsiteY88" fmla="*/ 794073 h 1427317"/>
              <a:gd name="connsiteX89" fmla="*/ 1328866 w 1443962"/>
              <a:gd name="connsiteY89" fmla="*/ 741333 h 1427317"/>
              <a:gd name="connsiteX90" fmla="*/ 1346632 w 1443962"/>
              <a:gd name="connsiteY90" fmla="*/ 557218 h 1427317"/>
              <a:gd name="connsiteX91" fmla="*/ 1356673 w 1443962"/>
              <a:gd name="connsiteY91" fmla="*/ 544154 h 1427317"/>
              <a:gd name="connsiteX92" fmla="*/ 492733 w 1443962"/>
              <a:gd name="connsiteY92" fmla="*/ 474791 h 1427317"/>
              <a:gd name="connsiteX93" fmla="*/ 369211 w 1443962"/>
              <a:gd name="connsiteY93" fmla="*/ 630916 h 1427317"/>
              <a:gd name="connsiteX94" fmla="*/ 418966 w 1443962"/>
              <a:gd name="connsiteY94" fmla="*/ 836162 h 1427317"/>
              <a:gd name="connsiteX95" fmla="*/ 562734 w 1443962"/>
              <a:gd name="connsiteY95" fmla="*/ 681411 h 1427317"/>
              <a:gd name="connsiteX96" fmla="*/ 512923 w 1443962"/>
              <a:gd name="connsiteY96" fmla="*/ 476074 h 1427317"/>
              <a:gd name="connsiteX97" fmla="*/ 492733 w 1443962"/>
              <a:gd name="connsiteY97" fmla="*/ 474791 h 1427317"/>
              <a:gd name="connsiteX98" fmla="*/ 493678 w 1443962"/>
              <a:gd name="connsiteY98" fmla="*/ 446062 h 1427317"/>
              <a:gd name="connsiteX99" fmla="*/ 520110 w 1443962"/>
              <a:gd name="connsiteY99" fmla="*/ 448532 h 1427317"/>
              <a:gd name="connsiteX100" fmla="*/ 590275 w 1443962"/>
              <a:gd name="connsiteY100" fmla="*/ 688597 h 1427317"/>
              <a:gd name="connsiteX101" fmla="*/ 411780 w 1443962"/>
              <a:gd name="connsiteY101" fmla="*/ 863703 h 1427317"/>
              <a:gd name="connsiteX102" fmla="*/ 341669 w 1443962"/>
              <a:gd name="connsiteY102" fmla="*/ 623729 h 1427317"/>
              <a:gd name="connsiteX103" fmla="*/ 493678 w 1443962"/>
              <a:gd name="connsiteY103" fmla="*/ 446062 h 1427317"/>
              <a:gd name="connsiteX104" fmla="*/ 829208 w 1443962"/>
              <a:gd name="connsiteY104" fmla="*/ 401666 h 1427317"/>
              <a:gd name="connsiteX105" fmla="*/ 698956 w 1443962"/>
              <a:gd name="connsiteY105" fmla="*/ 565736 h 1427317"/>
              <a:gd name="connsiteX106" fmla="*/ 751678 w 1443962"/>
              <a:gd name="connsiteY106" fmla="*/ 781743 h 1427317"/>
              <a:gd name="connsiteX107" fmla="*/ 903144 w 1443962"/>
              <a:gd name="connsiteY107" fmla="*/ 619015 h 1427317"/>
              <a:gd name="connsiteX108" fmla="*/ 850496 w 1443962"/>
              <a:gd name="connsiteY108" fmla="*/ 403027 h 1427317"/>
              <a:gd name="connsiteX109" fmla="*/ 829208 w 1443962"/>
              <a:gd name="connsiteY109" fmla="*/ 401666 h 1427317"/>
              <a:gd name="connsiteX110" fmla="*/ 830114 w 1443962"/>
              <a:gd name="connsiteY110" fmla="*/ 372918 h 1427317"/>
              <a:gd name="connsiteX111" fmla="*/ 857682 w 1443962"/>
              <a:gd name="connsiteY111" fmla="*/ 375485 h 1427317"/>
              <a:gd name="connsiteX112" fmla="*/ 930614 w 1443962"/>
              <a:gd name="connsiteY112" fmla="*/ 626182 h 1427317"/>
              <a:gd name="connsiteX113" fmla="*/ 744492 w 1443962"/>
              <a:gd name="connsiteY113" fmla="*/ 809285 h 1427317"/>
              <a:gd name="connsiteX114" fmla="*/ 671487 w 1443962"/>
              <a:gd name="connsiteY114" fmla="*/ 558569 h 1427317"/>
              <a:gd name="connsiteX115" fmla="*/ 830114 w 1443962"/>
              <a:gd name="connsiteY115" fmla="*/ 372918 h 1427317"/>
              <a:gd name="connsiteX116" fmla="*/ 296294 w 1443962"/>
              <a:gd name="connsiteY116" fmla="*/ 323341 h 1427317"/>
              <a:gd name="connsiteX117" fmla="*/ 212060 w 1443962"/>
              <a:gd name="connsiteY117" fmla="*/ 399756 h 1427317"/>
              <a:gd name="connsiteX118" fmla="*/ 134282 w 1443962"/>
              <a:gd name="connsiteY118" fmla="*/ 548315 h 1427317"/>
              <a:gd name="connsiteX119" fmla="*/ 138385 w 1443962"/>
              <a:gd name="connsiteY119" fmla="*/ 546344 h 1427317"/>
              <a:gd name="connsiteX120" fmla="*/ 183055 w 1443962"/>
              <a:gd name="connsiteY120" fmla="*/ 538726 h 1427317"/>
              <a:gd name="connsiteX121" fmla="*/ 214490 w 1443962"/>
              <a:gd name="connsiteY121" fmla="*/ 555511 h 1427317"/>
              <a:gd name="connsiteX122" fmla="*/ 220465 w 1443962"/>
              <a:gd name="connsiteY122" fmla="*/ 560425 h 1427317"/>
              <a:gd name="connsiteX123" fmla="*/ 229536 w 1443962"/>
              <a:gd name="connsiteY123" fmla="*/ 515195 h 1427317"/>
              <a:gd name="connsiteX124" fmla="*/ 240390 w 1443962"/>
              <a:gd name="connsiteY124" fmla="*/ 456852 h 1427317"/>
              <a:gd name="connsiteX125" fmla="*/ 296294 w 1443962"/>
              <a:gd name="connsiteY125" fmla="*/ 323341 h 1427317"/>
              <a:gd name="connsiteX126" fmla="*/ 1212113 w 1443962"/>
              <a:gd name="connsiteY126" fmla="*/ 279997 h 1427317"/>
              <a:gd name="connsiteX127" fmla="*/ 1168834 w 1443962"/>
              <a:gd name="connsiteY127" fmla="*/ 439586 h 1427317"/>
              <a:gd name="connsiteX128" fmla="*/ 1139084 w 1443962"/>
              <a:gd name="connsiteY128" fmla="*/ 497679 h 1427317"/>
              <a:gd name="connsiteX129" fmla="*/ 1113823 w 1443962"/>
              <a:gd name="connsiteY129" fmla="*/ 553823 h 1427317"/>
              <a:gd name="connsiteX130" fmla="*/ 1124289 w 1443962"/>
              <a:gd name="connsiteY130" fmla="*/ 554682 h 1427317"/>
              <a:gd name="connsiteX131" fmla="*/ 1158259 w 1443962"/>
              <a:gd name="connsiteY131" fmla="*/ 556366 h 1427317"/>
              <a:gd name="connsiteX132" fmla="*/ 1159940 w 1443962"/>
              <a:gd name="connsiteY132" fmla="*/ 556805 h 1427317"/>
              <a:gd name="connsiteX133" fmla="*/ 1194376 w 1443962"/>
              <a:gd name="connsiteY133" fmla="*/ 586313 h 1427317"/>
              <a:gd name="connsiteX134" fmla="*/ 1200404 w 1443962"/>
              <a:gd name="connsiteY134" fmla="*/ 594907 h 1427317"/>
              <a:gd name="connsiteX135" fmla="*/ 1235341 w 1443962"/>
              <a:gd name="connsiteY135" fmla="*/ 409576 h 1427317"/>
              <a:gd name="connsiteX136" fmla="*/ 1212113 w 1443962"/>
              <a:gd name="connsiteY136" fmla="*/ 279997 h 1427317"/>
              <a:gd name="connsiteX137" fmla="*/ 323556 w 1443962"/>
              <a:gd name="connsiteY137" fmla="*/ 275678 h 1427317"/>
              <a:gd name="connsiteX138" fmla="*/ 339749 w 1443962"/>
              <a:gd name="connsiteY138" fmla="*/ 278811 h 1427317"/>
              <a:gd name="connsiteX139" fmla="*/ 342127 w 1443962"/>
              <a:gd name="connsiteY139" fmla="*/ 295115 h 1427317"/>
              <a:gd name="connsiteX140" fmla="*/ 267744 w 1443962"/>
              <a:gd name="connsiteY140" fmla="*/ 464458 h 1427317"/>
              <a:gd name="connsiteX141" fmla="*/ 257641 w 1443962"/>
              <a:gd name="connsiteY141" fmla="*/ 519328 h 1427317"/>
              <a:gd name="connsiteX142" fmla="*/ 219943 w 1443962"/>
              <a:gd name="connsiteY142" fmla="*/ 589940 h 1427317"/>
              <a:gd name="connsiteX143" fmla="*/ 195448 w 1443962"/>
              <a:gd name="connsiteY143" fmla="*/ 576760 h 1427317"/>
              <a:gd name="connsiteX144" fmla="*/ 178518 w 1443962"/>
              <a:gd name="connsiteY144" fmla="*/ 566880 h 1427317"/>
              <a:gd name="connsiteX145" fmla="*/ 150925 w 1443962"/>
              <a:gd name="connsiteY145" fmla="*/ 571853 h 1427317"/>
              <a:gd name="connsiteX146" fmla="*/ 125183 w 1443962"/>
              <a:gd name="connsiteY146" fmla="*/ 576607 h 1427317"/>
              <a:gd name="connsiteX147" fmla="*/ 114978 w 1443962"/>
              <a:gd name="connsiteY147" fmla="*/ 571759 h 1427317"/>
              <a:gd name="connsiteX148" fmla="*/ 106184 w 1443962"/>
              <a:gd name="connsiteY148" fmla="*/ 556121 h 1427317"/>
              <a:gd name="connsiteX149" fmla="*/ 190124 w 1443962"/>
              <a:gd name="connsiteY149" fmla="*/ 381547 h 1427317"/>
              <a:gd name="connsiteX150" fmla="*/ 323556 w 1443962"/>
              <a:gd name="connsiteY150" fmla="*/ 275678 h 1427317"/>
              <a:gd name="connsiteX151" fmla="*/ 1204979 w 1443962"/>
              <a:gd name="connsiteY151" fmla="*/ 218520 h 1427317"/>
              <a:gd name="connsiteX152" fmla="*/ 1219645 w 1443962"/>
              <a:gd name="connsiteY152" fmla="*/ 226013 h 1427317"/>
              <a:gd name="connsiteX153" fmla="*/ 1263662 w 1443962"/>
              <a:gd name="connsiteY153" fmla="*/ 408694 h 1427317"/>
              <a:gd name="connsiteX154" fmla="*/ 1218528 w 1443962"/>
              <a:gd name="connsiteY154" fmla="*/ 616959 h 1427317"/>
              <a:gd name="connsiteX155" fmla="*/ 1201369 w 1443962"/>
              <a:gd name="connsiteY155" fmla="*/ 624108 h 1427317"/>
              <a:gd name="connsiteX156" fmla="*/ 1194164 w 1443962"/>
              <a:gd name="connsiteY156" fmla="*/ 623007 h 1427317"/>
              <a:gd name="connsiteX157" fmla="*/ 1169708 w 1443962"/>
              <a:gd name="connsiteY157" fmla="*/ 600708 h 1427317"/>
              <a:gd name="connsiteX158" fmla="*/ 1152095 w 1443962"/>
              <a:gd name="connsiteY158" fmla="*/ 584176 h 1427317"/>
              <a:gd name="connsiteX159" fmla="*/ 1127626 w 1443962"/>
              <a:gd name="connsiteY159" fmla="*/ 582861 h 1427317"/>
              <a:gd name="connsiteX160" fmla="*/ 1092826 w 1443962"/>
              <a:gd name="connsiteY160" fmla="*/ 572690 h 1427317"/>
              <a:gd name="connsiteX161" fmla="*/ 1114268 w 1443962"/>
              <a:gd name="connsiteY161" fmla="*/ 483635 h 1427317"/>
              <a:gd name="connsiteX162" fmla="*/ 1142595 w 1443962"/>
              <a:gd name="connsiteY162" fmla="*/ 428603 h 1427317"/>
              <a:gd name="connsiteX163" fmla="*/ 1193105 w 1443962"/>
              <a:gd name="connsiteY163" fmla="*/ 229936 h 1427317"/>
              <a:gd name="connsiteX164" fmla="*/ 1204979 w 1443962"/>
              <a:gd name="connsiteY164" fmla="*/ 218520 h 1427317"/>
              <a:gd name="connsiteX165" fmla="*/ 595092 w 1443962"/>
              <a:gd name="connsiteY165" fmla="*/ 118998 h 1427317"/>
              <a:gd name="connsiteX166" fmla="*/ 511514 w 1443962"/>
              <a:gd name="connsiteY166" fmla="*/ 220709 h 1427317"/>
              <a:gd name="connsiteX167" fmla="*/ 451464 w 1443962"/>
              <a:gd name="connsiteY167" fmla="*/ 399411 h 1427317"/>
              <a:gd name="connsiteX168" fmla="*/ 460924 w 1443962"/>
              <a:gd name="connsiteY168" fmla="*/ 394856 h 1427317"/>
              <a:gd name="connsiteX169" fmla="*/ 505459 w 1443962"/>
              <a:gd name="connsiteY169" fmla="*/ 385955 h 1427317"/>
              <a:gd name="connsiteX170" fmla="*/ 537604 w 1443962"/>
              <a:gd name="connsiteY170" fmla="*/ 401521 h 1427317"/>
              <a:gd name="connsiteX171" fmla="*/ 548333 w 1443962"/>
              <a:gd name="connsiteY171" fmla="*/ 405257 h 1427317"/>
              <a:gd name="connsiteX172" fmla="*/ 552453 w 1443962"/>
              <a:gd name="connsiteY172" fmla="*/ 344612 h 1427317"/>
              <a:gd name="connsiteX173" fmla="*/ 554880 w 1443962"/>
              <a:gd name="connsiteY173" fmla="*/ 279388 h 1427317"/>
              <a:gd name="connsiteX174" fmla="*/ 595092 w 1443962"/>
              <a:gd name="connsiteY174" fmla="*/ 118998 h 1427317"/>
              <a:gd name="connsiteX175" fmla="*/ 614804 w 1443962"/>
              <a:gd name="connsiteY175" fmla="*/ 68272 h 1427317"/>
              <a:gd name="connsiteX176" fmla="*/ 631260 w 1443962"/>
              <a:gd name="connsiteY176" fmla="*/ 68899 h 1427317"/>
              <a:gd name="connsiteX177" fmla="*/ 636043 w 1443962"/>
              <a:gd name="connsiteY177" fmla="*/ 84660 h 1427317"/>
              <a:gd name="connsiteX178" fmla="*/ 583048 w 1443962"/>
              <a:gd name="connsiteY178" fmla="*/ 282681 h 1427317"/>
              <a:gd name="connsiteX179" fmla="*/ 580875 w 1443962"/>
              <a:gd name="connsiteY179" fmla="*/ 344537 h 1427317"/>
              <a:gd name="connsiteX180" fmla="*/ 556092 w 1443962"/>
              <a:gd name="connsiteY180" fmla="*/ 432641 h 1427317"/>
              <a:gd name="connsiteX181" fmla="*/ 520758 w 1443962"/>
              <a:gd name="connsiteY181" fmla="*/ 424514 h 1427317"/>
              <a:gd name="connsiteX182" fmla="*/ 498766 w 1443962"/>
              <a:gd name="connsiteY182" fmla="*/ 413703 h 1427317"/>
              <a:gd name="connsiteX183" fmla="*/ 475321 w 1443962"/>
              <a:gd name="connsiteY183" fmla="*/ 419525 h 1427317"/>
              <a:gd name="connsiteX184" fmla="*/ 443087 w 1443962"/>
              <a:gd name="connsiteY184" fmla="*/ 427032 h 1427317"/>
              <a:gd name="connsiteX185" fmla="*/ 436264 w 1443962"/>
              <a:gd name="connsiteY185" fmla="*/ 424471 h 1427317"/>
              <a:gd name="connsiteX186" fmla="*/ 424786 w 1443962"/>
              <a:gd name="connsiteY186" fmla="*/ 409849 h 1427317"/>
              <a:gd name="connsiteX187" fmla="*/ 487161 w 1443962"/>
              <a:gd name="connsiteY187" fmla="*/ 206084 h 1427317"/>
              <a:gd name="connsiteX188" fmla="*/ 614804 w 1443962"/>
              <a:gd name="connsiteY188" fmla="*/ 68272 h 1427317"/>
              <a:gd name="connsiteX189" fmla="*/ 939058 w 1443962"/>
              <a:gd name="connsiteY189" fmla="*/ 63613 h 1427317"/>
              <a:gd name="connsiteX190" fmla="*/ 821011 w 1443962"/>
              <a:gd name="connsiteY190" fmla="*/ 322844 h 1427317"/>
              <a:gd name="connsiteX191" fmla="*/ 833520 w 1443962"/>
              <a:gd name="connsiteY191" fmla="*/ 319163 h 1427317"/>
              <a:gd name="connsiteX192" fmla="*/ 871922 w 1443962"/>
              <a:gd name="connsiteY192" fmla="*/ 320913 h 1427317"/>
              <a:gd name="connsiteX193" fmla="*/ 906282 w 1443962"/>
              <a:gd name="connsiteY193" fmla="*/ 338149 h 1427317"/>
              <a:gd name="connsiteX194" fmla="*/ 915398 w 1443962"/>
              <a:gd name="connsiteY194" fmla="*/ 347473 h 1427317"/>
              <a:gd name="connsiteX195" fmla="*/ 939058 w 1443962"/>
              <a:gd name="connsiteY195" fmla="*/ 63613 h 1427317"/>
              <a:gd name="connsiteX196" fmla="*/ 944338 w 1443962"/>
              <a:gd name="connsiteY196" fmla="*/ 481 h 1427317"/>
              <a:gd name="connsiteX197" fmla="*/ 955410 w 1443962"/>
              <a:gd name="connsiteY197" fmla="*/ 1243 h 1427317"/>
              <a:gd name="connsiteX198" fmla="*/ 970414 w 1443962"/>
              <a:gd name="connsiteY198" fmla="*/ 27475 h 1427317"/>
              <a:gd name="connsiteX199" fmla="*/ 969858 w 1443962"/>
              <a:gd name="connsiteY199" fmla="*/ 33493 h 1427317"/>
              <a:gd name="connsiteX200" fmla="*/ 942228 w 1443962"/>
              <a:gd name="connsiteY200" fmla="*/ 361573 h 1427317"/>
              <a:gd name="connsiteX201" fmla="*/ 925917 w 1443962"/>
              <a:gd name="connsiteY201" fmla="*/ 384316 h 1427317"/>
              <a:gd name="connsiteX202" fmla="*/ 894360 w 1443962"/>
              <a:gd name="connsiteY202" fmla="*/ 366796 h 1427317"/>
              <a:gd name="connsiteX203" fmla="*/ 888964 w 1443962"/>
              <a:gd name="connsiteY203" fmla="*/ 360862 h 1427317"/>
              <a:gd name="connsiteX204" fmla="*/ 864643 w 1443962"/>
              <a:gd name="connsiteY204" fmla="*/ 348508 h 1427317"/>
              <a:gd name="connsiteX205" fmla="*/ 837388 w 1443962"/>
              <a:gd name="connsiteY205" fmla="*/ 347405 h 1427317"/>
              <a:gd name="connsiteX206" fmla="*/ 829852 w 1443962"/>
              <a:gd name="connsiteY206" fmla="*/ 349964 h 1427317"/>
              <a:gd name="connsiteX207" fmla="*/ 802336 w 1443962"/>
              <a:gd name="connsiteY207" fmla="*/ 354645 h 1427317"/>
              <a:gd name="connsiteX208" fmla="*/ 793852 w 1443962"/>
              <a:gd name="connsiteY208" fmla="*/ 349778 h 1427317"/>
              <a:gd name="connsiteX209" fmla="*/ 790785 w 1443962"/>
              <a:gd name="connsiteY209" fmla="*/ 322058 h 1427317"/>
              <a:gd name="connsiteX210" fmla="*/ 926975 w 1443962"/>
              <a:gd name="connsiteY210" fmla="*/ 22304 h 1427317"/>
              <a:gd name="connsiteX211" fmla="*/ 929430 w 1443962"/>
              <a:gd name="connsiteY211" fmla="*/ 16781 h 1427317"/>
              <a:gd name="connsiteX212" fmla="*/ 944338 w 1443962"/>
              <a:gd name="connsiteY212" fmla="*/ 481 h 1427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1443962" h="1427317">
                <a:moveTo>
                  <a:pt x="1302905" y="923945"/>
                </a:moveTo>
                <a:cubicBezTo>
                  <a:pt x="1254809" y="929683"/>
                  <a:pt x="1201595" y="994647"/>
                  <a:pt x="1179312" y="1080049"/>
                </a:cubicBezTo>
                <a:cubicBezTo>
                  <a:pt x="1153845" y="1177649"/>
                  <a:pt x="1176668" y="1271699"/>
                  <a:pt x="1229122" y="1285387"/>
                </a:cubicBezTo>
                <a:cubicBezTo>
                  <a:pt x="1281575" y="1299072"/>
                  <a:pt x="1347368" y="1228146"/>
                  <a:pt x="1372835" y="1130543"/>
                </a:cubicBezTo>
                <a:cubicBezTo>
                  <a:pt x="1398302" y="1032942"/>
                  <a:pt x="1375551" y="938912"/>
                  <a:pt x="1323098" y="925226"/>
                </a:cubicBezTo>
                <a:cubicBezTo>
                  <a:pt x="1316542" y="923514"/>
                  <a:pt x="1309776" y="923125"/>
                  <a:pt x="1302905" y="923945"/>
                </a:cubicBezTo>
                <a:close/>
                <a:moveTo>
                  <a:pt x="1303835" y="895287"/>
                </a:moveTo>
                <a:cubicBezTo>
                  <a:pt x="1312706" y="894697"/>
                  <a:pt x="1321554" y="895484"/>
                  <a:pt x="1330265" y="897756"/>
                </a:cubicBezTo>
                <a:cubicBezTo>
                  <a:pt x="1399960" y="915942"/>
                  <a:pt x="1430742" y="1021353"/>
                  <a:pt x="1400377" y="1137730"/>
                </a:cubicBezTo>
                <a:cubicBezTo>
                  <a:pt x="1370011" y="1254106"/>
                  <a:pt x="1291649" y="1331040"/>
                  <a:pt x="1221955" y="1312854"/>
                </a:cubicBezTo>
                <a:cubicBezTo>
                  <a:pt x="1152260" y="1294670"/>
                  <a:pt x="1121478" y="1189257"/>
                  <a:pt x="1151844" y="1072881"/>
                </a:cubicBezTo>
                <a:cubicBezTo>
                  <a:pt x="1178414" y="971051"/>
                  <a:pt x="1241731" y="899421"/>
                  <a:pt x="1303835" y="895287"/>
                </a:cubicBezTo>
                <a:close/>
                <a:moveTo>
                  <a:pt x="1406962" y="881329"/>
                </a:moveTo>
                <a:cubicBezTo>
                  <a:pt x="1406578" y="881307"/>
                  <a:pt x="1406247" y="881377"/>
                  <a:pt x="1405898" y="881520"/>
                </a:cubicBezTo>
                <a:lnTo>
                  <a:pt x="1408336" y="895500"/>
                </a:lnTo>
                <a:close/>
                <a:moveTo>
                  <a:pt x="649534" y="851972"/>
                </a:moveTo>
                <a:cubicBezTo>
                  <a:pt x="674155" y="851278"/>
                  <a:pt x="700998" y="854195"/>
                  <a:pt x="730748" y="861958"/>
                </a:cubicBezTo>
                <a:cubicBezTo>
                  <a:pt x="849755" y="893010"/>
                  <a:pt x="890252" y="968965"/>
                  <a:pt x="929384" y="1042378"/>
                </a:cubicBezTo>
                <a:cubicBezTo>
                  <a:pt x="944978" y="1071729"/>
                  <a:pt x="959766" y="1099386"/>
                  <a:pt x="979308" y="1124070"/>
                </a:cubicBezTo>
                <a:cubicBezTo>
                  <a:pt x="995850" y="1145007"/>
                  <a:pt x="1019481" y="1165686"/>
                  <a:pt x="1044436" y="1187570"/>
                </a:cubicBezTo>
                <a:cubicBezTo>
                  <a:pt x="1105350" y="1240976"/>
                  <a:pt x="1177453" y="1304149"/>
                  <a:pt x="1190288" y="1406534"/>
                </a:cubicBezTo>
                <a:lnTo>
                  <a:pt x="1190726" y="1427317"/>
                </a:lnTo>
                <a:lnTo>
                  <a:pt x="1160515" y="1427317"/>
                </a:lnTo>
                <a:lnTo>
                  <a:pt x="1161883" y="1410726"/>
                </a:lnTo>
                <a:cubicBezTo>
                  <a:pt x="1150370" y="1318345"/>
                  <a:pt x="1084964" y="1261015"/>
                  <a:pt x="1025520" y="1208929"/>
                </a:cubicBezTo>
                <a:cubicBezTo>
                  <a:pt x="999529" y="1186229"/>
                  <a:pt x="975028" y="1164699"/>
                  <a:pt x="956823" y="1141768"/>
                </a:cubicBezTo>
                <a:cubicBezTo>
                  <a:pt x="935688" y="1115108"/>
                  <a:pt x="919608" y="1084929"/>
                  <a:pt x="904102" y="1055835"/>
                </a:cubicBezTo>
                <a:cubicBezTo>
                  <a:pt x="866175" y="984686"/>
                  <a:pt x="830349" y="917441"/>
                  <a:pt x="723397" y="889534"/>
                </a:cubicBezTo>
                <a:cubicBezTo>
                  <a:pt x="696659" y="882557"/>
                  <a:pt x="672599" y="879898"/>
                  <a:pt x="650487" y="880514"/>
                </a:cubicBezTo>
                <a:cubicBezTo>
                  <a:pt x="584154" y="882360"/>
                  <a:pt x="535367" y="913683"/>
                  <a:pt x="484475" y="946343"/>
                </a:cubicBezTo>
                <a:cubicBezTo>
                  <a:pt x="456732" y="964151"/>
                  <a:pt x="427956" y="982627"/>
                  <a:pt x="396491" y="995562"/>
                </a:cubicBezTo>
                <a:cubicBezTo>
                  <a:pt x="369403" y="1006675"/>
                  <a:pt x="337524" y="1013416"/>
                  <a:pt x="303738" y="1020596"/>
                </a:cubicBezTo>
                <a:cubicBezTo>
                  <a:pt x="200652" y="1042466"/>
                  <a:pt x="83763" y="1067290"/>
                  <a:pt x="42342" y="1226038"/>
                </a:cubicBezTo>
                <a:cubicBezTo>
                  <a:pt x="32606" y="1263350"/>
                  <a:pt x="29510" y="1304464"/>
                  <a:pt x="32563" y="1345724"/>
                </a:cubicBezTo>
                <a:lnTo>
                  <a:pt x="50908" y="1427317"/>
                </a:lnTo>
                <a:lnTo>
                  <a:pt x="21898" y="1427317"/>
                </a:lnTo>
                <a:lnTo>
                  <a:pt x="4087" y="1350021"/>
                </a:lnTo>
                <a:cubicBezTo>
                  <a:pt x="718" y="1305134"/>
                  <a:pt x="4176" y="1260165"/>
                  <a:pt x="14946" y="1218889"/>
                </a:cubicBezTo>
                <a:cubicBezTo>
                  <a:pt x="60809" y="1043119"/>
                  <a:pt x="192305" y="1015241"/>
                  <a:pt x="297961" y="992794"/>
                </a:cubicBezTo>
                <a:cubicBezTo>
                  <a:pt x="330446" y="985820"/>
                  <a:pt x="361168" y="979322"/>
                  <a:pt x="385810" y="969210"/>
                </a:cubicBezTo>
                <a:cubicBezTo>
                  <a:pt x="414922" y="957221"/>
                  <a:pt x="441356" y="940242"/>
                  <a:pt x="469285" y="922326"/>
                </a:cubicBezTo>
                <a:cubicBezTo>
                  <a:pt x="521794" y="888625"/>
                  <a:pt x="575671" y="854052"/>
                  <a:pt x="649534" y="851972"/>
                </a:cubicBezTo>
                <a:close/>
                <a:moveTo>
                  <a:pt x="1089150" y="630414"/>
                </a:moveTo>
                <a:cubicBezTo>
                  <a:pt x="1041059" y="636139"/>
                  <a:pt x="987858" y="701055"/>
                  <a:pt x="965558" y="786519"/>
                </a:cubicBezTo>
                <a:cubicBezTo>
                  <a:pt x="940090" y="884122"/>
                  <a:pt x="962933" y="978099"/>
                  <a:pt x="1015386" y="991785"/>
                </a:cubicBezTo>
                <a:cubicBezTo>
                  <a:pt x="1067839" y="1005472"/>
                  <a:pt x="1133613" y="934618"/>
                  <a:pt x="1159080" y="837016"/>
                </a:cubicBezTo>
                <a:cubicBezTo>
                  <a:pt x="1184547" y="739414"/>
                  <a:pt x="1161796" y="645384"/>
                  <a:pt x="1109342" y="631697"/>
                </a:cubicBezTo>
                <a:cubicBezTo>
                  <a:pt x="1102786" y="629986"/>
                  <a:pt x="1096020" y="629596"/>
                  <a:pt x="1089150" y="630414"/>
                </a:cubicBezTo>
                <a:close/>
                <a:moveTo>
                  <a:pt x="162740" y="626444"/>
                </a:moveTo>
                <a:cubicBezTo>
                  <a:pt x="114659" y="632185"/>
                  <a:pt x="61501" y="697164"/>
                  <a:pt x="39218" y="782566"/>
                </a:cubicBezTo>
                <a:cubicBezTo>
                  <a:pt x="13751" y="880167"/>
                  <a:pt x="36574" y="974217"/>
                  <a:pt x="88954" y="987885"/>
                </a:cubicBezTo>
                <a:cubicBezTo>
                  <a:pt x="141408" y="1001571"/>
                  <a:pt x="207274" y="930663"/>
                  <a:pt x="232740" y="833061"/>
                </a:cubicBezTo>
                <a:cubicBezTo>
                  <a:pt x="258207" y="735460"/>
                  <a:pt x="235384" y="641410"/>
                  <a:pt x="182930" y="627723"/>
                </a:cubicBezTo>
                <a:cubicBezTo>
                  <a:pt x="176374" y="626013"/>
                  <a:pt x="169609" y="625624"/>
                  <a:pt x="162740" y="626444"/>
                </a:cubicBezTo>
                <a:close/>
                <a:moveTo>
                  <a:pt x="1372977" y="604277"/>
                </a:moveTo>
                <a:cubicBezTo>
                  <a:pt x="1370039" y="656805"/>
                  <a:pt x="1365024" y="713704"/>
                  <a:pt x="1356503" y="748155"/>
                </a:cubicBezTo>
                <a:cubicBezTo>
                  <a:pt x="1351839" y="767225"/>
                  <a:pt x="1344202" y="786924"/>
                  <a:pt x="1337467" y="804362"/>
                </a:cubicBezTo>
                <a:cubicBezTo>
                  <a:pt x="1331956" y="818608"/>
                  <a:pt x="1323887" y="839365"/>
                  <a:pt x="1323283" y="848259"/>
                </a:cubicBezTo>
                <a:cubicBezTo>
                  <a:pt x="1325261" y="848151"/>
                  <a:pt x="1327923" y="847518"/>
                  <a:pt x="1330824" y="846871"/>
                </a:cubicBezTo>
                <a:cubicBezTo>
                  <a:pt x="1338697" y="845102"/>
                  <a:pt x="1349069" y="842736"/>
                  <a:pt x="1361634" y="846015"/>
                </a:cubicBezTo>
                <a:cubicBezTo>
                  <a:pt x="1363169" y="846415"/>
                  <a:pt x="1364829" y="846928"/>
                  <a:pt x="1366472" y="847512"/>
                </a:cubicBezTo>
                <a:cubicBezTo>
                  <a:pt x="1387543" y="855273"/>
                  <a:pt x="1396077" y="867721"/>
                  <a:pt x="1401725" y="875983"/>
                </a:cubicBezTo>
                <a:cubicBezTo>
                  <a:pt x="1402499" y="877201"/>
                  <a:pt x="1403455" y="878620"/>
                  <a:pt x="1404342" y="879709"/>
                </a:cubicBezTo>
                <a:cubicBezTo>
                  <a:pt x="1413652" y="859276"/>
                  <a:pt x="1421223" y="778228"/>
                  <a:pt x="1409064" y="712087"/>
                </a:cubicBezTo>
                <a:cubicBezTo>
                  <a:pt x="1401847" y="673062"/>
                  <a:pt x="1389352" y="636016"/>
                  <a:pt x="1372977" y="604277"/>
                </a:cubicBezTo>
                <a:close/>
                <a:moveTo>
                  <a:pt x="1090095" y="601685"/>
                </a:moveTo>
                <a:cubicBezTo>
                  <a:pt x="1098969" y="601095"/>
                  <a:pt x="1107817" y="601883"/>
                  <a:pt x="1116529" y="604156"/>
                </a:cubicBezTo>
                <a:cubicBezTo>
                  <a:pt x="1186223" y="622341"/>
                  <a:pt x="1217006" y="727753"/>
                  <a:pt x="1186621" y="844202"/>
                </a:cubicBezTo>
                <a:cubicBezTo>
                  <a:pt x="1156255" y="960578"/>
                  <a:pt x="1077894" y="1037511"/>
                  <a:pt x="1008199" y="1019326"/>
                </a:cubicBezTo>
                <a:cubicBezTo>
                  <a:pt x="938506" y="1001141"/>
                  <a:pt x="907650" y="895710"/>
                  <a:pt x="938016" y="779334"/>
                </a:cubicBezTo>
                <a:cubicBezTo>
                  <a:pt x="964602" y="677440"/>
                  <a:pt x="1027978" y="605817"/>
                  <a:pt x="1090095" y="601685"/>
                </a:cubicBezTo>
                <a:close/>
                <a:moveTo>
                  <a:pt x="163667" y="597786"/>
                </a:moveTo>
                <a:cubicBezTo>
                  <a:pt x="172539" y="597195"/>
                  <a:pt x="181386" y="597982"/>
                  <a:pt x="190097" y="600255"/>
                </a:cubicBezTo>
                <a:cubicBezTo>
                  <a:pt x="259865" y="618459"/>
                  <a:pt x="290647" y="723871"/>
                  <a:pt x="260281" y="840248"/>
                </a:cubicBezTo>
                <a:cubicBezTo>
                  <a:pt x="229915" y="956624"/>
                  <a:pt x="151481" y="1033538"/>
                  <a:pt x="81787" y="1015353"/>
                </a:cubicBezTo>
                <a:cubicBezTo>
                  <a:pt x="12092" y="997168"/>
                  <a:pt x="-18690" y="891756"/>
                  <a:pt x="11676" y="775380"/>
                </a:cubicBezTo>
                <a:cubicBezTo>
                  <a:pt x="38246" y="673550"/>
                  <a:pt x="101563" y="601919"/>
                  <a:pt x="163667" y="597786"/>
                </a:cubicBezTo>
                <a:close/>
                <a:moveTo>
                  <a:pt x="1356673" y="544154"/>
                </a:moveTo>
                <a:cubicBezTo>
                  <a:pt x="1362514" y="542401"/>
                  <a:pt x="1368756" y="544498"/>
                  <a:pt x="1372332" y="549332"/>
                </a:cubicBezTo>
                <a:cubicBezTo>
                  <a:pt x="1402873" y="590776"/>
                  <a:pt x="1425887" y="646718"/>
                  <a:pt x="1437026" y="706898"/>
                </a:cubicBezTo>
                <a:cubicBezTo>
                  <a:pt x="1450036" y="777554"/>
                  <a:pt x="1444018" y="875080"/>
                  <a:pt x="1425044" y="900248"/>
                </a:cubicBezTo>
                <a:cubicBezTo>
                  <a:pt x="1419790" y="907227"/>
                  <a:pt x="1413818" y="909179"/>
                  <a:pt x="1409730" y="909595"/>
                </a:cubicBezTo>
                <a:cubicBezTo>
                  <a:pt x="1409730" y="909595"/>
                  <a:pt x="1409657" y="909577"/>
                  <a:pt x="1409657" y="909577"/>
                </a:cubicBezTo>
                <a:cubicBezTo>
                  <a:pt x="1405350" y="909935"/>
                  <a:pt x="1401618" y="909585"/>
                  <a:pt x="1398403" y="908746"/>
                </a:cubicBezTo>
                <a:cubicBezTo>
                  <a:pt x="1387883" y="906001"/>
                  <a:pt x="1382270" y="897906"/>
                  <a:pt x="1378266" y="892022"/>
                </a:cubicBezTo>
                <a:cubicBezTo>
                  <a:pt x="1373629" y="885273"/>
                  <a:pt x="1369227" y="878818"/>
                  <a:pt x="1356694" y="874221"/>
                </a:cubicBezTo>
                <a:cubicBezTo>
                  <a:pt x="1349925" y="871752"/>
                  <a:pt x="1344217" y="872994"/>
                  <a:pt x="1337095" y="874569"/>
                </a:cubicBezTo>
                <a:cubicBezTo>
                  <a:pt x="1329294" y="876357"/>
                  <a:pt x="1319695" y="878456"/>
                  <a:pt x="1309356" y="874121"/>
                </a:cubicBezTo>
                <a:cubicBezTo>
                  <a:pt x="1284159" y="863331"/>
                  <a:pt x="1296520" y="831209"/>
                  <a:pt x="1310891" y="794073"/>
                </a:cubicBezTo>
                <a:cubicBezTo>
                  <a:pt x="1317325" y="777493"/>
                  <a:pt x="1324587" y="758631"/>
                  <a:pt x="1328866" y="741333"/>
                </a:cubicBezTo>
                <a:cubicBezTo>
                  <a:pt x="1339356" y="698736"/>
                  <a:pt x="1344345" y="617718"/>
                  <a:pt x="1346632" y="557218"/>
                </a:cubicBezTo>
                <a:cubicBezTo>
                  <a:pt x="1346877" y="551196"/>
                  <a:pt x="1350905" y="545926"/>
                  <a:pt x="1356673" y="544154"/>
                </a:cubicBezTo>
                <a:close/>
                <a:moveTo>
                  <a:pt x="492733" y="474791"/>
                </a:moveTo>
                <a:cubicBezTo>
                  <a:pt x="444655" y="480520"/>
                  <a:pt x="391511" y="545451"/>
                  <a:pt x="369211" y="630916"/>
                </a:cubicBezTo>
                <a:cubicBezTo>
                  <a:pt x="343744" y="728518"/>
                  <a:pt x="366513" y="822476"/>
                  <a:pt x="418966" y="836162"/>
                </a:cubicBezTo>
                <a:cubicBezTo>
                  <a:pt x="471420" y="849849"/>
                  <a:pt x="537267" y="779013"/>
                  <a:pt x="562734" y="681411"/>
                </a:cubicBezTo>
                <a:cubicBezTo>
                  <a:pt x="588200" y="583810"/>
                  <a:pt x="565377" y="489761"/>
                  <a:pt x="512923" y="476074"/>
                </a:cubicBezTo>
                <a:cubicBezTo>
                  <a:pt x="506366" y="474363"/>
                  <a:pt x="499601" y="473974"/>
                  <a:pt x="492733" y="474791"/>
                </a:cubicBezTo>
                <a:close/>
                <a:moveTo>
                  <a:pt x="493678" y="446062"/>
                </a:moveTo>
                <a:cubicBezTo>
                  <a:pt x="502551" y="445472"/>
                  <a:pt x="511397" y="446259"/>
                  <a:pt x="520110" y="448532"/>
                </a:cubicBezTo>
                <a:cubicBezTo>
                  <a:pt x="589877" y="466737"/>
                  <a:pt x="620659" y="572148"/>
                  <a:pt x="590275" y="688597"/>
                </a:cubicBezTo>
                <a:cubicBezTo>
                  <a:pt x="559909" y="804974"/>
                  <a:pt x="481475" y="881888"/>
                  <a:pt x="411780" y="863703"/>
                </a:cubicBezTo>
                <a:cubicBezTo>
                  <a:pt x="342086" y="845518"/>
                  <a:pt x="311303" y="740106"/>
                  <a:pt x="341669" y="623729"/>
                </a:cubicBezTo>
                <a:cubicBezTo>
                  <a:pt x="368256" y="521836"/>
                  <a:pt x="431574" y="450197"/>
                  <a:pt x="493678" y="446062"/>
                </a:cubicBezTo>
                <a:close/>
                <a:moveTo>
                  <a:pt x="829208" y="401666"/>
                </a:moveTo>
                <a:cubicBezTo>
                  <a:pt x="778512" y="407665"/>
                  <a:pt x="722454" y="475941"/>
                  <a:pt x="698956" y="565736"/>
                </a:cubicBezTo>
                <a:cubicBezTo>
                  <a:pt x="672173" y="668379"/>
                  <a:pt x="696303" y="767294"/>
                  <a:pt x="751678" y="781743"/>
                </a:cubicBezTo>
                <a:cubicBezTo>
                  <a:pt x="806981" y="796173"/>
                  <a:pt x="876362" y="721657"/>
                  <a:pt x="903144" y="619015"/>
                </a:cubicBezTo>
                <a:cubicBezTo>
                  <a:pt x="929927" y="516372"/>
                  <a:pt x="905798" y="417457"/>
                  <a:pt x="850496" y="403027"/>
                </a:cubicBezTo>
                <a:cubicBezTo>
                  <a:pt x="843583" y="401224"/>
                  <a:pt x="836450" y="400809"/>
                  <a:pt x="829208" y="401666"/>
                </a:cubicBezTo>
                <a:close/>
                <a:moveTo>
                  <a:pt x="830114" y="372918"/>
                </a:moveTo>
                <a:cubicBezTo>
                  <a:pt x="839368" y="372296"/>
                  <a:pt x="848597" y="373115"/>
                  <a:pt x="857682" y="375485"/>
                </a:cubicBezTo>
                <a:cubicBezTo>
                  <a:pt x="930298" y="394433"/>
                  <a:pt x="962352" y="504546"/>
                  <a:pt x="930614" y="626182"/>
                </a:cubicBezTo>
                <a:cubicBezTo>
                  <a:pt x="898875" y="747819"/>
                  <a:pt x="817108" y="828233"/>
                  <a:pt x="744492" y="809285"/>
                </a:cubicBezTo>
                <a:cubicBezTo>
                  <a:pt x="671802" y="790318"/>
                  <a:pt x="639749" y="680206"/>
                  <a:pt x="671487" y="558569"/>
                </a:cubicBezTo>
                <a:cubicBezTo>
                  <a:pt x="699259" y="452137"/>
                  <a:pt x="765332" y="377266"/>
                  <a:pt x="830114" y="372918"/>
                </a:cubicBezTo>
                <a:close/>
                <a:moveTo>
                  <a:pt x="296294" y="323341"/>
                </a:moveTo>
                <a:cubicBezTo>
                  <a:pt x="266426" y="343013"/>
                  <a:pt x="237443" y="369159"/>
                  <a:pt x="212060" y="399756"/>
                </a:cubicBezTo>
                <a:cubicBezTo>
                  <a:pt x="169135" y="451524"/>
                  <a:pt x="136123" y="526011"/>
                  <a:pt x="134282" y="548315"/>
                </a:cubicBezTo>
                <a:cubicBezTo>
                  <a:pt x="135514" y="547779"/>
                  <a:pt x="137042" y="547007"/>
                  <a:pt x="138385" y="546344"/>
                </a:cubicBezTo>
                <a:cubicBezTo>
                  <a:pt x="147349" y="541894"/>
                  <a:pt x="160878" y="535201"/>
                  <a:pt x="183055" y="538726"/>
                </a:cubicBezTo>
                <a:cubicBezTo>
                  <a:pt x="198505" y="541118"/>
                  <a:pt x="207795" y="549472"/>
                  <a:pt x="214490" y="555511"/>
                </a:cubicBezTo>
                <a:cubicBezTo>
                  <a:pt x="216705" y="557493"/>
                  <a:pt x="218737" y="559272"/>
                  <a:pt x="220465" y="560425"/>
                </a:cubicBezTo>
                <a:cubicBezTo>
                  <a:pt x="224172" y="552497"/>
                  <a:pt x="227229" y="531213"/>
                  <a:pt x="229536" y="515195"/>
                </a:cubicBezTo>
                <a:cubicBezTo>
                  <a:pt x="232160" y="496762"/>
                  <a:pt x="235141" y="475770"/>
                  <a:pt x="240390" y="456852"/>
                </a:cubicBezTo>
                <a:cubicBezTo>
                  <a:pt x="249860" y="422650"/>
                  <a:pt x="273193" y="370607"/>
                  <a:pt x="296294" y="323341"/>
                </a:cubicBezTo>
                <a:close/>
                <a:moveTo>
                  <a:pt x="1212113" y="279997"/>
                </a:moveTo>
                <a:cubicBezTo>
                  <a:pt x="1199907" y="338141"/>
                  <a:pt x="1184472" y="402078"/>
                  <a:pt x="1168834" y="439586"/>
                </a:cubicBezTo>
                <a:cubicBezTo>
                  <a:pt x="1160647" y="459298"/>
                  <a:pt x="1149249" y="479654"/>
                  <a:pt x="1139084" y="497679"/>
                </a:cubicBezTo>
                <a:cubicBezTo>
                  <a:pt x="1128191" y="516996"/>
                  <a:pt x="1111850" y="546131"/>
                  <a:pt x="1113823" y="553823"/>
                </a:cubicBezTo>
                <a:cubicBezTo>
                  <a:pt x="1115947" y="555548"/>
                  <a:pt x="1116002" y="555640"/>
                  <a:pt x="1124289" y="554682"/>
                </a:cubicBezTo>
                <a:cubicBezTo>
                  <a:pt x="1132264" y="553719"/>
                  <a:pt x="1142991" y="552383"/>
                  <a:pt x="1158259" y="556366"/>
                </a:cubicBezTo>
                <a:cubicBezTo>
                  <a:pt x="1158844" y="556519"/>
                  <a:pt x="1159356" y="556652"/>
                  <a:pt x="1159940" y="556805"/>
                </a:cubicBezTo>
                <a:cubicBezTo>
                  <a:pt x="1180446" y="562546"/>
                  <a:pt x="1188815" y="576825"/>
                  <a:pt x="1194376" y="586313"/>
                </a:cubicBezTo>
                <a:cubicBezTo>
                  <a:pt x="1197507" y="591656"/>
                  <a:pt x="1199095" y="593943"/>
                  <a:pt x="1200404" y="594907"/>
                </a:cubicBezTo>
                <a:cubicBezTo>
                  <a:pt x="1214073" y="578108"/>
                  <a:pt x="1237691" y="487593"/>
                  <a:pt x="1235341" y="409576"/>
                </a:cubicBezTo>
                <a:cubicBezTo>
                  <a:pt x="1233927" y="363559"/>
                  <a:pt x="1225907" y="318941"/>
                  <a:pt x="1212113" y="279997"/>
                </a:cubicBezTo>
                <a:close/>
                <a:moveTo>
                  <a:pt x="323556" y="275678"/>
                </a:moveTo>
                <a:cubicBezTo>
                  <a:pt x="329131" y="273153"/>
                  <a:pt x="335582" y="274446"/>
                  <a:pt x="339749" y="278811"/>
                </a:cubicBezTo>
                <a:cubicBezTo>
                  <a:pt x="343916" y="283175"/>
                  <a:pt x="344856" y="289741"/>
                  <a:pt x="342127" y="295115"/>
                </a:cubicBezTo>
                <a:cubicBezTo>
                  <a:pt x="314636" y="349038"/>
                  <a:pt x="279423" y="422093"/>
                  <a:pt x="267744" y="464458"/>
                </a:cubicBezTo>
                <a:cubicBezTo>
                  <a:pt x="263026" y="481642"/>
                  <a:pt x="260147" y="501646"/>
                  <a:pt x="257641" y="519328"/>
                </a:cubicBezTo>
                <a:cubicBezTo>
                  <a:pt x="252016" y="558826"/>
                  <a:pt x="247125" y="592819"/>
                  <a:pt x="219943" y="589940"/>
                </a:cubicBezTo>
                <a:cubicBezTo>
                  <a:pt x="208784" y="588745"/>
                  <a:pt x="201400" y="582058"/>
                  <a:pt x="195448" y="576760"/>
                </a:cubicBezTo>
                <a:cubicBezTo>
                  <a:pt x="190003" y="571906"/>
                  <a:pt x="185702" y="568053"/>
                  <a:pt x="178518" y="566880"/>
                </a:cubicBezTo>
                <a:cubicBezTo>
                  <a:pt x="165336" y="564768"/>
                  <a:pt x="158361" y="568175"/>
                  <a:pt x="150925" y="571853"/>
                </a:cubicBezTo>
                <a:cubicBezTo>
                  <a:pt x="144575" y="574956"/>
                  <a:pt x="135703" y="579352"/>
                  <a:pt x="125183" y="576607"/>
                </a:cubicBezTo>
                <a:cubicBezTo>
                  <a:pt x="121969" y="575768"/>
                  <a:pt x="118542" y="574250"/>
                  <a:pt x="114978" y="571759"/>
                </a:cubicBezTo>
                <a:cubicBezTo>
                  <a:pt x="111614" y="569398"/>
                  <a:pt x="107358" y="564777"/>
                  <a:pt x="106184" y="556121"/>
                </a:cubicBezTo>
                <a:cubicBezTo>
                  <a:pt x="101925" y="524891"/>
                  <a:pt x="144344" y="436785"/>
                  <a:pt x="190124" y="381547"/>
                </a:cubicBezTo>
                <a:cubicBezTo>
                  <a:pt x="229248" y="334482"/>
                  <a:pt x="276678" y="296842"/>
                  <a:pt x="323556" y="275678"/>
                </a:cubicBezTo>
                <a:close/>
                <a:moveTo>
                  <a:pt x="1204979" y="218520"/>
                </a:moveTo>
                <a:cubicBezTo>
                  <a:pt x="1210904" y="217646"/>
                  <a:pt x="1216824" y="220674"/>
                  <a:pt x="1219645" y="226013"/>
                </a:cubicBezTo>
                <a:cubicBezTo>
                  <a:pt x="1246047" y="276443"/>
                  <a:pt x="1261662" y="341301"/>
                  <a:pt x="1263662" y="408694"/>
                </a:cubicBezTo>
                <a:cubicBezTo>
                  <a:pt x="1266034" y="486329"/>
                  <a:pt x="1242777" y="593402"/>
                  <a:pt x="1218528" y="616959"/>
                </a:cubicBezTo>
                <a:cubicBezTo>
                  <a:pt x="1212035" y="623301"/>
                  <a:pt x="1205596" y="624353"/>
                  <a:pt x="1201369" y="624108"/>
                </a:cubicBezTo>
                <a:cubicBezTo>
                  <a:pt x="1198752" y="623971"/>
                  <a:pt x="1196357" y="623580"/>
                  <a:pt x="1194164" y="623007"/>
                </a:cubicBezTo>
                <a:cubicBezTo>
                  <a:pt x="1180722" y="619501"/>
                  <a:pt x="1174459" y="608815"/>
                  <a:pt x="1169708" y="600708"/>
                </a:cubicBezTo>
                <a:cubicBezTo>
                  <a:pt x="1164524" y="591866"/>
                  <a:pt x="1161189" y="586705"/>
                  <a:pt x="1152095" y="584176"/>
                </a:cubicBezTo>
                <a:cubicBezTo>
                  <a:pt x="1141706" y="581231"/>
                  <a:pt x="1134464" y="582072"/>
                  <a:pt x="1127626" y="582861"/>
                </a:cubicBezTo>
                <a:cubicBezTo>
                  <a:pt x="1117871" y="584063"/>
                  <a:pt x="1105603" y="585621"/>
                  <a:pt x="1092826" y="572690"/>
                </a:cubicBezTo>
                <a:cubicBezTo>
                  <a:pt x="1074591" y="554355"/>
                  <a:pt x="1092089" y="523183"/>
                  <a:pt x="1114268" y="483635"/>
                </a:cubicBezTo>
                <a:cubicBezTo>
                  <a:pt x="1124471" y="465464"/>
                  <a:pt x="1135065" y="446693"/>
                  <a:pt x="1142595" y="428603"/>
                </a:cubicBezTo>
                <a:cubicBezTo>
                  <a:pt x="1157258" y="393338"/>
                  <a:pt x="1175215" y="322726"/>
                  <a:pt x="1193105" y="229936"/>
                </a:cubicBezTo>
                <a:cubicBezTo>
                  <a:pt x="1194192" y="223977"/>
                  <a:pt x="1198982" y="219374"/>
                  <a:pt x="1204979" y="218520"/>
                </a:cubicBezTo>
                <a:close/>
                <a:moveTo>
                  <a:pt x="595092" y="118998"/>
                </a:moveTo>
                <a:cubicBezTo>
                  <a:pt x="564048" y="146166"/>
                  <a:pt x="535176" y="181158"/>
                  <a:pt x="511514" y="220709"/>
                </a:cubicBezTo>
                <a:cubicBezTo>
                  <a:pt x="471345" y="287633"/>
                  <a:pt x="447727" y="378147"/>
                  <a:pt x="451464" y="399411"/>
                </a:cubicBezTo>
                <a:cubicBezTo>
                  <a:pt x="453078" y="399208"/>
                  <a:pt x="455581" y="397988"/>
                  <a:pt x="460924" y="394856"/>
                </a:cubicBezTo>
                <a:cubicBezTo>
                  <a:pt x="470393" y="389367"/>
                  <a:pt x="484690" y="380926"/>
                  <a:pt x="505459" y="385955"/>
                </a:cubicBezTo>
                <a:cubicBezTo>
                  <a:pt x="522208" y="390247"/>
                  <a:pt x="530915" y="396655"/>
                  <a:pt x="537604" y="401521"/>
                </a:cubicBezTo>
                <a:cubicBezTo>
                  <a:pt x="544219" y="406368"/>
                  <a:pt x="544365" y="406407"/>
                  <a:pt x="548333" y="405257"/>
                </a:cubicBezTo>
                <a:cubicBezTo>
                  <a:pt x="552561" y="400118"/>
                  <a:pt x="552465" y="366696"/>
                  <a:pt x="552453" y="344612"/>
                </a:cubicBezTo>
                <a:cubicBezTo>
                  <a:pt x="552444" y="324009"/>
                  <a:pt x="552392" y="300587"/>
                  <a:pt x="554880" y="279388"/>
                </a:cubicBezTo>
                <a:cubicBezTo>
                  <a:pt x="559580" y="238947"/>
                  <a:pt x="577260" y="175676"/>
                  <a:pt x="595092" y="118998"/>
                </a:cubicBezTo>
                <a:close/>
                <a:moveTo>
                  <a:pt x="614804" y="68272"/>
                </a:moveTo>
                <a:cubicBezTo>
                  <a:pt x="619892" y="64918"/>
                  <a:pt x="626518" y="65243"/>
                  <a:pt x="631260" y="68899"/>
                </a:cubicBezTo>
                <a:cubicBezTo>
                  <a:pt x="635984" y="72629"/>
                  <a:pt x="637934" y="78912"/>
                  <a:pt x="636043" y="84660"/>
                </a:cubicBezTo>
                <a:cubicBezTo>
                  <a:pt x="618847" y="136511"/>
                  <a:pt x="589050" y="231266"/>
                  <a:pt x="583048" y="282681"/>
                </a:cubicBezTo>
                <a:cubicBezTo>
                  <a:pt x="580779" y="302142"/>
                  <a:pt x="580850" y="323697"/>
                  <a:pt x="580875" y="344537"/>
                </a:cubicBezTo>
                <a:cubicBezTo>
                  <a:pt x="580996" y="389825"/>
                  <a:pt x="581033" y="425571"/>
                  <a:pt x="556092" y="432641"/>
                </a:cubicBezTo>
                <a:cubicBezTo>
                  <a:pt x="538643" y="437608"/>
                  <a:pt x="528683" y="430327"/>
                  <a:pt x="520758" y="424514"/>
                </a:cubicBezTo>
                <a:cubicBezTo>
                  <a:pt x="515250" y="420501"/>
                  <a:pt x="509816" y="416509"/>
                  <a:pt x="498766" y="413703"/>
                </a:cubicBezTo>
                <a:cubicBezTo>
                  <a:pt x="489669" y="411486"/>
                  <a:pt x="484164" y="414341"/>
                  <a:pt x="475321" y="419525"/>
                </a:cubicBezTo>
                <a:cubicBezTo>
                  <a:pt x="467214" y="424276"/>
                  <a:pt x="456529" y="430539"/>
                  <a:pt x="443087" y="427032"/>
                </a:cubicBezTo>
                <a:cubicBezTo>
                  <a:pt x="440895" y="426460"/>
                  <a:pt x="438615" y="425630"/>
                  <a:pt x="436264" y="424471"/>
                </a:cubicBezTo>
                <a:cubicBezTo>
                  <a:pt x="432456" y="422618"/>
                  <a:pt x="427352" y="418556"/>
                  <a:pt x="424786" y="409849"/>
                </a:cubicBezTo>
                <a:cubicBezTo>
                  <a:pt x="415137" y="377447"/>
                  <a:pt x="447234" y="272680"/>
                  <a:pt x="487161" y="206084"/>
                </a:cubicBezTo>
                <a:cubicBezTo>
                  <a:pt x="521815" y="148334"/>
                  <a:pt x="567128" y="99373"/>
                  <a:pt x="614804" y="68272"/>
                </a:cubicBezTo>
                <a:close/>
                <a:moveTo>
                  <a:pt x="939058" y="63613"/>
                </a:moveTo>
                <a:cubicBezTo>
                  <a:pt x="908609" y="129171"/>
                  <a:pt x="838394" y="281343"/>
                  <a:pt x="821011" y="322844"/>
                </a:cubicBezTo>
                <a:cubicBezTo>
                  <a:pt x="825423" y="321187"/>
                  <a:pt x="829632" y="319709"/>
                  <a:pt x="833520" y="319163"/>
                </a:cubicBezTo>
                <a:cubicBezTo>
                  <a:pt x="844780" y="317576"/>
                  <a:pt x="855412" y="316605"/>
                  <a:pt x="871922" y="320913"/>
                </a:cubicBezTo>
                <a:cubicBezTo>
                  <a:pt x="888432" y="325221"/>
                  <a:pt x="897234" y="331262"/>
                  <a:pt x="906282" y="338149"/>
                </a:cubicBezTo>
                <a:cubicBezTo>
                  <a:pt x="909408" y="340525"/>
                  <a:pt x="912359" y="343871"/>
                  <a:pt x="915398" y="347473"/>
                </a:cubicBezTo>
                <a:cubicBezTo>
                  <a:pt x="920547" y="302623"/>
                  <a:pt x="933559" y="135526"/>
                  <a:pt x="939058" y="63613"/>
                </a:cubicBezTo>
                <a:close/>
                <a:moveTo>
                  <a:pt x="944338" y="481"/>
                </a:moveTo>
                <a:cubicBezTo>
                  <a:pt x="947412" y="-288"/>
                  <a:pt x="951067" y="-202"/>
                  <a:pt x="955410" y="1243"/>
                </a:cubicBezTo>
                <a:cubicBezTo>
                  <a:pt x="972756" y="4443"/>
                  <a:pt x="971059" y="21713"/>
                  <a:pt x="970414" y="27475"/>
                </a:cubicBezTo>
                <a:cubicBezTo>
                  <a:pt x="970268" y="29231"/>
                  <a:pt x="969991" y="31187"/>
                  <a:pt x="969858" y="33493"/>
                </a:cubicBezTo>
                <a:cubicBezTo>
                  <a:pt x="968414" y="54575"/>
                  <a:pt x="947229" y="332838"/>
                  <a:pt x="942228" y="361573"/>
                </a:cubicBezTo>
                <a:cubicBezTo>
                  <a:pt x="939991" y="374333"/>
                  <a:pt x="934493" y="381949"/>
                  <a:pt x="925917" y="384316"/>
                </a:cubicBezTo>
                <a:cubicBezTo>
                  <a:pt x="912327" y="387949"/>
                  <a:pt x="902358" y="376218"/>
                  <a:pt x="894360" y="366796"/>
                </a:cubicBezTo>
                <a:cubicBezTo>
                  <a:pt x="892623" y="364782"/>
                  <a:pt x="889999" y="361679"/>
                  <a:pt x="888964" y="360862"/>
                </a:cubicBezTo>
                <a:cubicBezTo>
                  <a:pt x="881678" y="355294"/>
                  <a:pt x="876113" y="351501"/>
                  <a:pt x="864643" y="348508"/>
                </a:cubicBezTo>
                <a:cubicBezTo>
                  <a:pt x="853174" y="345515"/>
                  <a:pt x="846373" y="346160"/>
                  <a:pt x="837388" y="347405"/>
                </a:cubicBezTo>
                <a:cubicBezTo>
                  <a:pt x="836158" y="347631"/>
                  <a:pt x="832353" y="349056"/>
                  <a:pt x="829852" y="349964"/>
                </a:cubicBezTo>
                <a:cubicBezTo>
                  <a:pt x="821305" y="353118"/>
                  <a:pt x="811103" y="356932"/>
                  <a:pt x="802336" y="354645"/>
                </a:cubicBezTo>
                <a:cubicBezTo>
                  <a:pt x="799340" y="353863"/>
                  <a:pt x="796464" y="352332"/>
                  <a:pt x="793852" y="349778"/>
                </a:cubicBezTo>
                <a:cubicBezTo>
                  <a:pt x="787451" y="343505"/>
                  <a:pt x="786448" y="334192"/>
                  <a:pt x="790785" y="322058"/>
                </a:cubicBezTo>
                <a:cubicBezTo>
                  <a:pt x="800989" y="293119"/>
                  <a:pt x="921453" y="33895"/>
                  <a:pt x="926975" y="22304"/>
                </a:cubicBezTo>
                <a:cubicBezTo>
                  <a:pt x="927985" y="20227"/>
                  <a:pt x="928773" y="18404"/>
                  <a:pt x="929430" y="16781"/>
                </a:cubicBezTo>
                <a:cubicBezTo>
                  <a:pt x="931120" y="12774"/>
                  <a:pt x="935115" y="2785"/>
                  <a:pt x="944338" y="48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5000"/>
            </a:schemeClr>
          </a:soli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3590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212" y="2027345"/>
            <a:ext cx="6028854" cy="4064227"/>
          </a:xfrm>
        </p:spPr>
        <p:txBody>
          <a:bodyPr anchor="b">
            <a:noAutofit/>
          </a:bodyPr>
          <a:lstStyle>
            <a:lvl1pPr algn="l">
              <a:defRPr sz="4400" b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A36AA62-83B7-84B7-49F8-E1BF5965DF2F}"/>
              </a:ext>
            </a:extLst>
          </p:cNvPr>
          <p:cNvSpPr/>
          <p:nvPr userDrawn="1"/>
        </p:nvSpPr>
        <p:spPr>
          <a:xfrm>
            <a:off x="5956966" y="0"/>
            <a:ext cx="6235034" cy="6858000"/>
          </a:xfrm>
          <a:custGeom>
            <a:avLst/>
            <a:gdLst>
              <a:gd name="connsiteX0" fmla="*/ 88837 w 6235034"/>
              <a:gd name="connsiteY0" fmla="*/ 0 h 6858000"/>
              <a:gd name="connsiteX1" fmla="*/ 666194 w 6235034"/>
              <a:gd name="connsiteY1" fmla="*/ 0 h 6858000"/>
              <a:gd name="connsiteX2" fmla="*/ 2417154 w 6235034"/>
              <a:gd name="connsiteY2" fmla="*/ 1 h 6858000"/>
              <a:gd name="connsiteX3" fmla="*/ 2417154 w 6235034"/>
              <a:gd name="connsiteY3" fmla="*/ 0 h 6858000"/>
              <a:gd name="connsiteX4" fmla="*/ 6235034 w 6235034"/>
              <a:gd name="connsiteY4" fmla="*/ 0 h 6858000"/>
              <a:gd name="connsiteX5" fmla="*/ 6235034 w 6235034"/>
              <a:gd name="connsiteY5" fmla="*/ 6858000 h 6858000"/>
              <a:gd name="connsiteX6" fmla="*/ 2417154 w 6235034"/>
              <a:gd name="connsiteY6" fmla="*/ 6858000 h 6858000"/>
              <a:gd name="connsiteX7" fmla="*/ 2417154 w 6235034"/>
              <a:gd name="connsiteY7" fmla="*/ 6857999 h 6858000"/>
              <a:gd name="connsiteX8" fmla="*/ 1508139 w 6235034"/>
              <a:gd name="connsiteY8" fmla="*/ 6857999 h 6858000"/>
              <a:gd name="connsiteX9" fmla="*/ 1506558 w 6235034"/>
              <a:gd name="connsiteY9" fmla="*/ 6849927 h 6858000"/>
              <a:gd name="connsiteX10" fmla="*/ 1435677 w 6235034"/>
              <a:gd name="connsiteY10" fmla="*/ 6758113 h 6858000"/>
              <a:gd name="connsiteX11" fmla="*/ 1353903 w 6235034"/>
              <a:gd name="connsiteY11" fmla="*/ 6486410 h 6858000"/>
              <a:gd name="connsiteX12" fmla="*/ 1380718 w 6235034"/>
              <a:gd name="connsiteY12" fmla="*/ 6334359 h 6858000"/>
              <a:gd name="connsiteX13" fmla="*/ 1266402 w 6235034"/>
              <a:gd name="connsiteY13" fmla="*/ 6221088 h 6858000"/>
              <a:gd name="connsiteX14" fmla="*/ 1226997 w 6235034"/>
              <a:gd name="connsiteY14" fmla="*/ 6086434 h 6858000"/>
              <a:gd name="connsiteX15" fmla="*/ 1176310 w 6235034"/>
              <a:gd name="connsiteY15" fmla="*/ 5956115 h 6858000"/>
              <a:gd name="connsiteX16" fmla="*/ 1091251 w 6235034"/>
              <a:gd name="connsiteY16" fmla="*/ 5718464 h 6858000"/>
              <a:gd name="connsiteX17" fmla="*/ 996404 w 6235034"/>
              <a:gd name="connsiteY17" fmla="*/ 5496140 h 6858000"/>
              <a:gd name="connsiteX18" fmla="*/ 910153 w 6235034"/>
              <a:gd name="connsiteY18" fmla="*/ 5337052 h 6858000"/>
              <a:gd name="connsiteX19" fmla="*/ 831846 w 6235034"/>
              <a:gd name="connsiteY19" fmla="*/ 5168485 h 6858000"/>
              <a:gd name="connsiteX20" fmla="*/ 765117 w 6235034"/>
              <a:gd name="connsiteY20" fmla="*/ 4939540 h 6858000"/>
              <a:gd name="connsiteX21" fmla="*/ 719829 w 6235034"/>
              <a:gd name="connsiteY21" fmla="*/ 4693681 h 6858000"/>
              <a:gd name="connsiteX22" fmla="*/ 685823 w 6235034"/>
              <a:gd name="connsiteY22" fmla="*/ 4443485 h 6858000"/>
              <a:gd name="connsiteX23" fmla="*/ 698811 w 6235034"/>
              <a:gd name="connsiteY23" fmla="*/ 4189706 h 6858000"/>
              <a:gd name="connsiteX24" fmla="*/ 680919 w 6235034"/>
              <a:gd name="connsiteY24" fmla="*/ 3951325 h 6858000"/>
              <a:gd name="connsiteX25" fmla="*/ 580448 w 6235034"/>
              <a:gd name="connsiteY25" fmla="*/ 3813772 h 6858000"/>
              <a:gd name="connsiteX26" fmla="*/ 490042 w 6235034"/>
              <a:gd name="connsiteY26" fmla="*/ 3730851 h 6858000"/>
              <a:gd name="connsiteX27" fmla="*/ 386685 w 6235034"/>
              <a:gd name="connsiteY27" fmla="*/ 3649694 h 6858000"/>
              <a:gd name="connsiteX28" fmla="*/ 326534 w 6235034"/>
              <a:gd name="connsiteY28" fmla="*/ 3498261 h 6858000"/>
              <a:gd name="connsiteX29" fmla="*/ 333839 w 6235034"/>
              <a:gd name="connsiteY29" fmla="*/ 3144447 h 6858000"/>
              <a:gd name="connsiteX30" fmla="*/ 254463 w 6235034"/>
              <a:gd name="connsiteY30" fmla="*/ 3006825 h 6858000"/>
              <a:gd name="connsiteX31" fmla="*/ 141294 w 6235034"/>
              <a:gd name="connsiteY31" fmla="*/ 2921402 h 6858000"/>
              <a:gd name="connsiteX32" fmla="*/ 47916 w 6235034"/>
              <a:gd name="connsiteY32" fmla="*/ 2690479 h 6858000"/>
              <a:gd name="connsiteX33" fmla="*/ 68449 w 6235034"/>
              <a:gd name="connsiteY33" fmla="*/ 2404873 h 6858000"/>
              <a:gd name="connsiteX34" fmla="*/ 132638 w 6235034"/>
              <a:gd name="connsiteY34" fmla="*/ 2110528 h 6858000"/>
              <a:gd name="connsiteX35" fmla="*/ 167267 w 6235034"/>
              <a:gd name="connsiteY35" fmla="*/ 1851007 h 6858000"/>
              <a:gd name="connsiteX36" fmla="*/ 93734 w 6235034"/>
              <a:gd name="connsiteY36" fmla="*/ 1513781 h 6858000"/>
              <a:gd name="connsiteX37" fmla="*/ 17038 w 6235034"/>
              <a:gd name="connsiteY37" fmla="*/ 1162983 h 6858000"/>
              <a:gd name="connsiteX38" fmla="*/ 69365 w 6235034"/>
              <a:gd name="connsiteY38" fmla="*/ 713443 h 6858000"/>
              <a:gd name="connsiteX39" fmla="*/ 110670 w 6235034"/>
              <a:gd name="connsiteY39" fmla="*/ 464214 h 6858000"/>
              <a:gd name="connsiteX40" fmla="*/ 131080 w 6235034"/>
              <a:gd name="connsiteY40" fmla="*/ 226226 h 6858000"/>
              <a:gd name="connsiteX41" fmla="*/ 86045 w 6235034"/>
              <a:gd name="connsiteY41" fmla="*/ 2083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235034" h="6858000">
                <a:moveTo>
                  <a:pt x="88837" y="0"/>
                </a:moveTo>
                <a:lnTo>
                  <a:pt x="666194" y="0"/>
                </a:lnTo>
                <a:lnTo>
                  <a:pt x="2417154" y="1"/>
                </a:lnTo>
                <a:lnTo>
                  <a:pt x="2417154" y="0"/>
                </a:lnTo>
                <a:lnTo>
                  <a:pt x="6235034" y="0"/>
                </a:lnTo>
                <a:lnTo>
                  <a:pt x="6235034" y="6858000"/>
                </a:lnTo>
                <a:lnTo>
                  <a:pt x="2417154" y="6858000"/>
                </a:lnTo>
                <a:lnTo>
                  <a:pt x="2417154" y="6857999"/>
                </a:lnTo>
                <a:lnTo>
                  <a:pt x="1508139" y="6857999"/>
                </a:lnTo>
                <a:lnTo>
                  <a:pt x="1506558" y="6849927"/>
                </a:lnTo>
                <a:cubicBezTo>
                  <a:pt x="1496476" y="6815611"/>
                  <a:pt x="1475817" y="6784161"/>
                  <a:pt x="1435677" y="6758113"/>
                </a:cubicBezTo>
                <a:cubicBezTo>
                  <a:pt x="1376723" y="6673721"/>
                  <a:pt x="1378264" y="6578309"/>
                  <a:pt x="1353903" y="6486410"/>
                </a:cubicBezTo>
                <a:cubicBezTo>
                  <a:pt x="1371782" y="6433579"/>
                  <a:pt x="1385776" y="6381273"/>
                  <a:pt x="1380718" y="6334359"/>
                </a:cubicBezTo>
                <a:cubicBezTo>
                  <a:pt x="1363084" y="6291954"/>
                  <a:pt x="1328615" y="6251834"/>
                  <a:pt x="1266402" y="6221088"/>
                </a:cubicBezTo>
                <a:cubicBezTo>
                  <a:pt x="1187354" y="6192631"/>
                  <a:pt x="1195247" y="6143954"/>
                  <a:pt x="1226997" y="6086434"/>
                </a:cubicBezTo>
                <a:cubicBezTo>
                  <a:pt x="1243580" y="6033780"/>
                  <a:pt x="1264049" y="5980595"/>
                  <a:pt x="1176310" y="5956115"/>
                </a:cubicBezTo>
                <a:cubicBezTo>
                  <a:pt x="1219663" y="5857818"/>
                  <a:pt x="1145745" y="5789461"/>
                  <a:pt x="1091251" y="5718464"/>
                </a:cubicBezTo>
                <a:cubicBezTo>
                  <a:pt x="1045822" y="5646230"/>
                  <a:pt x="1035906" y="5563575"/>
                  <a:pt x="996404" y="5496140"/>
                </a:cubicBezTo>
                <a:cubicBezTo>
                  <a:pt x="984298" y="5436182"/>
                  <a:pt x="929656" y="5393204"/>
                  <a:pt x="910153" y="5337052"/>
                </a:cubicBezTo>
                <a:cubicBezTo>
                  <a:pt x="903601" y="5279139"/>
                  <a:pt x="833044" y="5235525"/>
                  <a:pt x="831846" y="5168485"/>
                </a:cubicBezTo>
                <a:cubicBezTo>
                  <a:pt x="798446" y="5097420"/>
                  <a:pt x="775032" y="5022199"/>
                  <a:pt x="765117" y="4939540"/>
                </a:cubicBezTo>
                <a:cubicBezTo>
                  <a:pt x="713212" y="4868190"/>
                  <a:pt x="742695" y="4774578"/>
                  <a:pt x="719829" y="4693681"/>
                </a:cubicBezTo>
                <a:cubicBezTo>
                  <a:pt x="713424" y="4607745"/>
                  <a:pt x="690558" y="4526848"/>
                  <a:pt x="685823" y="4443485"/>
                </a:cubicBezTo>
                <a:cubicBezTo>
                  <a:pt x="727882" y="4345363"/>
                  <a:pt x="706684" y="4267039"/>
                  <a:pt x="698811" y="4189706"/>
                </a:cubicBezTo>
                <a:cubicBezTo>
                  <a:pt x="796929" y="4086764"/>
                  <a:pt x="715987" y="4024960"/>
                  <a:pt x="680919" y="3951325"/>
                </a:cubicBezTo>
                <a:cubicBezTo>
                  <a:pt x="670282" y="3882764"/>
                  <a:pt x="648388" y="3838139"/>
                  <a:pt x="580448" y="3813772"/>
                </a:cubicBezTo>
                <a:cubicBezTo>
                  <a:pt x="549689" y="3781547"/>
                  <a:pt x="467704" y="3770292"/>
                  <a:pt x="490042" y="3730851"/>
                </a:cubicBezTo>
                <a:cubicBezTo>
                  <a:pt x="450044" y="3708286"/>
                  <a:pt x="419113" y="3684492"/>
                  <a:pt x="386685" y="3649694"/>
                </a:cubicBezTo>
                <a:cubicBezTo>
                  <a:pt x="368129" y="3610215"/>
                  <a:pt x="358813" y="3561077"/>
                  <a:pt x="326534" y="3498261"/>
                </a:cubicBezTo>
                <a:cubicBezTo>
                  <a:pt x="288075" y="3380279"/>
                  <a:pt x="308668" y="3279477"/>
                  <a:pt x="333839" y="3144447"/>
                </a:cubicBezTo>
                <a:cubicBezTo>
                  <a:pt x="310251" y="3077646"/>
                  <a:pt x="284847" y="3036298"/>
                  <a:pt x="254463" y="3006825"/>
                </a:cubicBezTo>
                <a:cubicBezTo>
                  <a:pt x="222782" y="2977530"/>
                  <a:pt x="186670" y="2954436"/>
                  <a:pt x="141294" y="2921402"/>
                </a:cubicBezTo>
                <a:cubicBezTo>
                  <a:pt x="90136" y="2855548"/>
                  <a:pt x="110554" y="2763169"/>
                  <a:pt x="47916" y="2690479"/>
                </a:cubicBezTo>
                <a:cubicBezTo>
                  <a:pt x="42434" y="2601621"/>
                  <a:pt x="36202" y="2507259"/>
                  <a:pt x="68449" y="2404873"/>
                </a:cubicBezTo>
                <a:cubicBezTo>
                  <a:pt x="124926" y="2296390"/>
                  <a:pt x="117774" y="2204953"/>
                  <a:pt x="132638" y="2110528"/>
                </a:cubicBezTo>
                <a:cubicBezTo>
                  <a:pt x="159157" y="2014520"/>
                  <a:pt x="150536" y="1931685"/>
                  <a:pt x="167267" y="1851007"/>
                </a:cubicBezTo>
                <a:cubicBezTo>
                  <a:pt x="80521" y="1736788"/>
                  <a:pt x="82783" y="1627274"/>
                  <a:pt x="93734" y="1513781"/>
                </a:cubicBezTo>
                <a:cubicBezTo>
                  <a:pt x="58814" y="1412119"/>
                  <a:pt x="-39189" y="1321833"/>
                  <a:pt x="17038" y="1162983"/>
                </a:cubicBezTo>
                <a:cubicBezTo>
                  <a:pt x="1890" y="1041833"/>
                  <a:pt x="101574" y="863077"/>
                  <a:pt x="69365" y="713443"/>
                </a:cubicBezTo>
                <a:cubicBezTo>
                  <a:pt x="138071" y="617299"/>
                  <a:pt x="79146" y="552505"/>
                  <a:pt x="110670" y="464214"/>
                </a:cubicBezTo>
                <a:cubicBezTo>
                  <a:pt x="158657" y="370888"/>
                  <a:pt x="113975" y="304154"/>
                  <a:pt x="131080" y="226226"/>
                </a:cubicBezTo>
                <a:cubicBezTo>
                  <a:pt x="112025" y="158812"/>
                  <a:pt x="82999" y="93846"/>
                  <a:pt x="86045" y="20831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dirty="0"/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5108466F-5CDB-DA22-85A2-C52A71C865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645"/>
          <a:stretch/>
        </p:blipFill>
        <p:spPr>
          <a:xfrm>
            <a:off x="0" y="3529857"/>
            <a:ext cx="2203220" cy="2105025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210DDA3B-E625-12C9-5756-0D1C3168593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722686">
            <a:off x="2960047" y="1478734"/>
            <a:ext cx="1876425" cy="2438400"/>
          </a:xfrm>
          <a:prstGeom prst="rect">
            <a:avLst/>
          </a:prstGeom>
        </p:spPr>
      </p:pic>
      <p:pic>
        <p:nvPicPr>
          <p:cNvPr id="52" name="Graphic 51">
            <a:extLst>
              <a:ext uri="{FF2B5EF4-FFF2-40B4-BE49-F238E27FC236}">
                <a16:creationId xmlns:a16="http://schemas.microsoft.com/office/drawing/2014/main" id="{98976736-342E-3698-C927-8D4FFFC028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b="8424"/>
          <a:stretch/>
        </p:blipFill>
        <p:spPr>
          <a:xfrm>
            <a:off x="3939698" y="4625010"/>
            <a:ext cx="2438400" cy="223299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5F2E5B73-4EA9-DABB-C08B-8C7E2D67151B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7213" y="702440"/>
            <a:ext cx="1069675" cy="1069675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20BE4-616E-5FBB-12F4-00CA3C2738C5}"/>
              </a:ext>
            </a:extLst>
          </p:cNvPr>
          <p:cNvSpPr/>
          <p:nvPr userDrawn="1"/>
        </p:nvSpPr>
        <p:spPr>
          <a:xfrm>
            <a:off x="393229" y="0"/>
            <a:ext cx="2463787" cy="1499239"/>
          </a:xfrm>
          <a:custGeom>
            <a:avLst/>
            <a:gdLst>
              <a:gd name="connsiteX0" fmla="*/ 1698408 w 2463787"/>
              <a:gd name="connsiteY0" fmla="*/ 1155697 h 1499239"/>
              <a:gd name="connsiteX1" fmla="*/ 1714220 w 2463787"/>
              <a:gd name="connsiteY1" fmla="*/ 1159315 h 1499239"/>
              <a:gd name="connsiteX2" fmla="*/ 1815364 w 2463787"/>
              <a:gd name="connsiteY2" fmla="*/ 1175147 h 1499239"/>
              <a:gd name="connsiteX3" fmla="*/ 1817372 w 2463787"/>
              <a:gd name="connsiteY3" fmla="*/ 1174610 h 1499239"/>
              <a:gd name="connsiteX4" fmla="*/ 1817773 w 2463787"/>
              <a:gd name="connsiteY4" fmla="*/ 1174502 h 1499239"/>
              <a:gd name="connsiteX5" fmla="*/ 1818174 w 2463787"/>
              <a:gd name="connsiteY5" fmla="*/ 1174395 h 1499239"/>
              <a:gd name="connsiteX6" fmla="*/ 1842556 w 2463787"/>
              <a:gd name="connsiteY6" fmla="*/ 1188732 h 1499239"/>
              <a:gd name="connsiteX7" fmla="*/ 1842637 w 2463787"/>
              <a:gd name="connsiteY7" fmla="*/ 1189033 h 1499239"/>
              <a:gd name="connsiteX8" fmla="*/ 1828562 w 2463787"/>
              <a:gd name="connsiteY8" fmla="*/ 1213990 h 1499239"/>
              <a:gd name="connsiteX9" fmla="*/ 1828160 w 2463787"/>
              <a:gd name="connsiteY9" fmla="*/ 1214097 h 1499239"/>
              <a:gd name="connsiteX10" fmla="*/ 1825350 w 2463787"/>
              <a:gd name="connsiteY10" fmla="*/ 1214850 h 1499239"/>
              <a:gd name="connsiteX11" fmla="*/ 1709099 w 2463787"/>
              <a:gd name="connsiteY11" fmla="*/ 1204460 h 1499239"/>
              <a:gd name="connsiteX12" fmla="*/ 1613593 w 2463787"/>
              <a:gd name="connsiteY12" fmla="*/ 1271548 h 1499239"/>
              <a:gd name="connsiteX13" fmla="*/ 1497470 w 2463787"/>
              <a:gd name="connsiteY13" fmla="*/ 1261232 h 1499239"/>
              <a:gd name="connsiteX14" fmla="*/ 1402036 w 2463787"/>
              <a:gd name="connsiteY14" fmla="*/ 1328192 h 1499239"/>
              <a:gd name="connsiteX15" fmla="*/ 1285913 w 2463787"/>
              <a:gd name="connsiteY15" fmla="*/ 1317876 h 1499239"/>
              <a:gd name="connsiteX16" fmla="*/ 1190480 w 2463787"/>
              <a:gd name="connsiteY16" fmla="*/ 1384836 h 1499239"/>
              <a:gd name="connsiteX17" fmla="*/ 1187169 w 2463787"/>
              <a:gd name="connsiteY17" fmla="*/ 1385723 h 1499239"/>
              <a:gd name="connsiteX18" fmla="*/ 1162505 w 2463787"/>
              <a:gd name="connsiteY18" fmla="*/ 1371139 h 1499239"/>
              <a:gd name="connsiteX19" fmla="*/ 1162398 w 2463787"/>
              <a:gd name="connsiteY19" fmla="*/ 1370737 h 1499239"/>
              <a:gd name="connsiteX20" fmla="*/ 1176882 w 2463787"/>
              <a:gd name="connsiteY20" fmla="*/ 1346101 h 1499239"/>
              <a:gd name="connsiteX21" fmla="*/ 1177284 w 2463787"/>
              <a:gd name="connsiteY21" fmla="*/ 1345994 h 1499239"/>
              <a:gd name="connsiteX22" fmla="*/ 1179893 w 2463787"/>
              <a:gd name="connsiteY22" fmla="*/ 1345295 h 1499239"/>
              <a:gd name="connsiteX23" fmla="*/ 1259594 w 2463787"/>
              <a:gd name="connsiteY23" fmla="*/ 1281041 h 1499239"/>
              <a:gd name="connsiteX24" fmla="*/ 1273061 w 2463787"/>
              <a:gd name="connsiteY24" fmla="*/ 1269476 h 1499239"/>
              <a:gd name="connsiteX25" fmla="*/ 1290505 w 2463787"/>
              <a:gd name="connsiteY25" fmla="*/ 1272764 h 1499239"/>
              <a:gd name="connsiteX26" fmla="*/ 1391650 w 2463787"/>
              <a:gd name="connsiteY26" fmla="*/ 1288597 h 1499239"/>
              <a:gd name="connsiteX27" fmla="*/ 1471352 w 2463787"/>
              <a:gd name="connsiteY27" fmla="*/ 1224343 h 1499239"/>
              <a:gd name="connsiteX28" fmla="*/ 1484818 w 2463787"/>
              <a:gd name="connsiteY28" fmla="*/ 1212778 h 1499239"/>
              <a:gd name="connsiteX29" fmla="*/ 1502262 w 2463787"/>
              <a:gd name="connsiteY29" fmla="*/ 1216066 h 1499239"/>
              <a:gd name="connsiteX30" fmla="*/ 1603407 w 2463787"/>
              <a:gd name="connsiteY30" fmla="*/ 1231899 h 1499239"/>
              <a:gd name="connsiteX31" fmla="*/ 1683109 w 2463787"/>
              <a:gd name="connsiteY31" fmla="*/ 1167645 h 1499239"/>
              <a:gd name="connsiteX32" fmla="*/ 1694996 w 2463787"/>
              <a:gd name="connsiteY32" fmla="*/ 1156610 h 1499239"/>
              <a:gd name="connsiteX33" fmla="*/ 1695499 w 2463787"/>
              <a:gd name="connsiteY33" fmla="*/ 1156476 h 1499239"/>
              <a:gd name="connsiteX34" fmla="*/ 1696702 w 2463787"/>
              <a:gd name="connsiteY34" fmla="*/ 1156154 h 1499239"/>
              <a:gd name="connsiteX35" fmla="*/ 1698007 w 2463787"/>
              <a:gd name="connsiteY35" fmla="*/ 1155804 h 1499239"/>
              <a:gd name="connsiteX36" fmla="*/ 1698408 w 2463787"/>
              <a:gd name="connsiteY36" fmla="*/ 1155697 h 1499239"/>
              <a:gd name="connsiteX37" fmla="*/ 2072460 w 2463787"/>
              <a:gd name="connsiteY37" fmla="*/ 863992 h 1499239"/>
              <a:gd name="connsiteX38" fmla="*/ 2089903 w 2463787"/>
              <a:gd name="connsiteY38" fmla="*/ 867280 h 1499239"/>
              <a:gd name="connsiteX39" fmla="*/ 2131180 w 2463787"/>
              <a:gd name="connsiteY39" fmla="*/ 885268 h 1499239"/>
              <a:gd name="connsiteX40" fmla="*/ 2146521 w 2463787"/>
              <a:gd name="connsiteY40" fmla="*/ 899982 h 1499239"/>
              <a:gd name="connsiteX41" fmla="*/ 2146779 w 2463787"/>
              <a:gd name="connsiteY41" fmla="*/ 909378 h 1499239"/>
              <a:gd name="connsiteX42" fmla="*/ 2122621 w 2463787"/>
              <a:gd name="connsiteY42" fmla="*/ 925203 h 1499239"/>
              <a:gd name="connsiteX43" fmla="*/ 2085157 w 2463787"/>
              <a:gd name="connsiteY43" fmla="*/ 912217 h 1499239"/>
              <a:gd name="connsiteX44" fmla="*/ 1989651 w 2463787"/>
              <a:gd name="connsiteY44" fmla="*/ 979305 h 1499239"/>
              <a:gd name="connsiteX45" fmla="*/ 1873273 w 2463787"/>
              <a:gd name="connsiteY45" fmla="*/ 968842 h 1499239"/>
              <a:gd name="connsiteX46" fmla="*/ 1777693 w 2463787"/>
              <a:gd name="connsiteY46" fmla="*/ 1036057 h 1499239"/>
              <a:gd name="connsiteX47" fmla="*/ 1661443 w 2463787"/>
              <a:gd name="connsiteY47" fmla="*/ 1025667 h 1499239"/>
              <a:gd name="connsiteX48" fmla="*/ 1565936 w 2463787"/>
              <a:gd name="connsiteY48" fmla="*/ 1092755 h 1499239"/>
              <a:gd name="connsiteX49" fmla="*/ 1449813 w 2463787"/>
              <a:gd name="connsiteY49" fmla="*/ 1082439 h 1499239"/>
              <a:gd name="connsiteX50" fmla="*/ 1354380 w 2463787"/>
              <a:gd name="connsiteY50" fmla="*/ 1149399 h 1499239"/>
              <a:gd name="connsiteX51" fmla="*/ 1238256 w 2463787"/>
              <a:gd name="connsiteY51" fmla="*/ 1139083 h 1499239"/>
              <a:gd name="connsiteX52" fmla="*/ 1142823 w 2463787"/>
              <a:gd name="connsiteY52" fmla="*/ 1206044 h 1499239"/>
              <a:gd name="connsiteX53" fmla="*/ 1026445 w 2463787"/>
              <a:gd name="connsiteY53" fmla="*/ 1195581 h 1499239"/>
              <a:gd name="connsiteX54" fmla="*/ 930865 w 2463787"/>
              <a:gd name="connsiteY54" fmla="*/ 1262795 h 1499239"/>
              <a:gd name="connsiteX55" fmla="*/ 814615 w 2463787"/>
              <a:gd name="connsiteY55" fmla="*/ 1252406 h 1499239"/>
              <a:gd name="connsiteX56" fmla="*/ 788579 w 2463787"/>
              <a:gd name="connsiteY56" fmla="*/ 1282501 h 1499239"/>
              <a:gd name="connsiteX57" fmla="*/ 780311 w 2463787"/>
              <a:gd name="connsiteY57" fmla="*/ 1286973 h 1499239"/>
              <a:gd name="connsiteX58" fmla="*/ 759746 w 2463787"/>
              <a:gd name="connsiteY58" fmla="*/ 1280864 h 1499239"/>
              <a:gd name="connsiteX59" fmla="*/ 755274 w 2463787"/>
              <a:gd name="connsiteY59" fmla="*/ 1272597 h 1499239"/>
              <a:gd name="connsiteX60" fmla="*/ 761384 w 2463787"/>
              <a:gd name="connsiteY60" fmla="*/ 1252032 h 1499239"/>
              <a:gd name="connsiteX61" fmla="*/ 788150 w 2463787"/>
              <a:gd name="connsiteY61" fmla="*/ 1215825 h 1499239"/>
              <a:gd name="connsiteX62" fmla="*/ 800038 w 2463787"/>
              <a:gd name="connsiteY62" fmla="*/ 1204791 h 1499239"/>
              <a:gd name="connsiteX63" fmla="*/ 800539 w 2463787"/>
              <a:gd name="connsiteY63" fmla="*/ 1204657 h 1499239"/>
              <a:gd name="connsiteX64" fmla="*/ 801643 w 2463787"/>
              <a:gd name="connsiteY64" fmla="*/ 1204361 h 1499239"/>
              <a:gd name="connsiteX65" fmla="*/ 802948 w 2463787"/>
              <a:gd name="connsiteY65" fmla="*/ 1204012 h 1499239"/>
              <a:gd name="connsiteX66" fmla="*/ 803250 w 2463787"/>
              <a:gd name="connsiteY66" fmla="*/ 1203931 h 1499239"/>
              <a:gd name="connsiteX67" fmla="*/ 819060 w 2463787"/>
              <a:gd name="connsiteY67" fmla="*/ 1207549 h 1499239"/>
              <a:gd name="connsiteX68" fmla="*/ 920205 w 2463787"/>
              <a:gd name="connsiteY68" fmla="*/ 1223382 h 1499239"/>
              <a:gd name="connsiteX69" fmla="*/ 999907 w 2463787"/>
              <a:gd name="connsiteY69" fmla="*/ 1159127 h 1499239"/>
              <a:gd name="connsiteX70" fmla="*/ 1011895 w 2463787"/>
              <a:gd name="connsiteY70" fmla="*/ 1148066 h 1499239"/>
              <a:gd name="connsiteX71" fmla="*/ 1012297 w 2463787"/>
              <a:gd name="connsiteY71" fmla="*/ 1147959 h 1499239"/>
              <a:gd name="connsiteX72" fmla="*/ 1013601 w 2463787"/>
              <a:gd name="connsiteY72" fmla="*/ 1147609 h 1499239"/>
              <a:gd name="connsiteX73" fmla="*/ 1014806 w 2463787"/>
              <a:gd name="connsiteY73" fmla="*/ 1147287 h 1499239"/>
              <a:gd name="connsiteX74" fmla="*/ 1015206 w 2463787"/>
              <a:gd name="connsiteY74" fmla="*/ 1147179 h 1499239"/>
              <a:gd name="connsiteX75" fmla="*/ 1031018 w 2463787"/>
              <a:gd name="connsiteY75" fmla="*/ 1150797 h 1499239"/>
              <a:gd name="connsiteX76" fmla="*/ 1132163 w 2463787"/>
              <a:gd name="connsiteY76" fmla="*/ 1166630 h 1499239"/>
              <a:gd name="connsiteX77" fmla="*/ 1211865 w 2463787"/>
              <a:gd name="connsiteY77" fmla="*/ 1102375 h 1499239"/>
              <a:gd name="connsiteX78" fmla="*/ 1225331 w 2463787"/>
              <a:gd name="connsiteY78" fmla="*/ 1090811 h 1499239"/>
              <a:gd name="connsiteX79" fmla="*/ 1242775 w 2463787"/>
              <a:gd name="connsiteY79" fmla="*/ 1094099 h 1499239"/>
              <a:gd name="connsiteX80" fmla="*/ 1343919 w 2463787"/>
              <a:gd name="connsiteY80" fmla="*/ 1109932 h 1499239"/>
              <a:gd name="connsiteX81" fmla="*/ 1423622 w 2463787"/>
              <a:gd name="connsiteY81" fmla="*/ 1045677 h 1499239"/>
              <a:gd name="connsiteX82" fmla="*/ 1437088 w 2463787"/>
              <a:gd name="connsiteY82" fmla="*/ 1034113 h 1499239"/>
              <a:gd name="connsiteX83" fmla="*/ 1454532 w 2463787"/>
              <a:gd name="connsiteY83" fmla="*/ 1037401 h 1499239"/>
              <a:gd name="connsiteX84" fmla="*/ 1555676 w 2463787"/>
              <a:gd name="connsiteY84" fmla="*/ 1053234 h 1499239"/>
              <a:gd name="connsiteX85" fmla="*/ 1635379 w 2463787"/>
              <a:gd name="connsiteY85" fmla="*/ 988979 h 1499239"/>
              <a:gd name="connsiteX86" fmla="*/ 1647266 w 2463787"/>
              <a:gd name="connsiteY86" fmla="*/ 977945 h 1499239"/>
              <a:gd name="connsiteX87" fmla="*/ 1647769 w 2463787"/>
              <a:gd name="connsiteY87" fmla="*/ 977811 h 1499239"/>
              <a:gd name="connsiteX88" fmla="*/ 1648873 w 2463787"/>
              <a:gd name="connsiteY88" fmla="*/ 977515 h 1499239"/>
              <a:gd name="connsiteX89" fmla="*/ 1650177 w 2463787"/>
              <a:gd name="connsiteY89" fmla="*/ 977166 h 1499239"/>
              <a:gd name="connsiteX90" fmla="*/ 1650478 w 2463787"/>
              <a:gd name="connsiteY90" fmla="*/ 977085 h 1499239"/>
              <a:gd name="connsiteX91" fmla="*/ 1666289 w 2463787"/>
              <a:gd name="connsiteY91" fmla="*/ 980703 h 1499239"/>
              <a:gd name="connsiteX92" fmla="*/ 1767434 w 2463787"/>
              <a:gd name="connsiteY92" fmla="*/ 996535 h 1499239"/>
              <a:gd name="connsiteX93" fmla="*/ 1847135 w 2463787"/>
              <a:gd name="connsiteY93" fmla="*/ 932281 h 1499239"/>
              <a:gd name="connsiteX94" fmla="*/ 1859023 w 2463787"/>
              <a:gd name="connsiteY94" fmla="*/ 921247 h 1499239"/>
              <a:gd name="connsiteX95" fmla="*/ 1859425 w 2463787"/>
              <a:gd name="connsiteY95" fmla="*/ 921139 h 1499239"/>
              <a:gd name="connsiteX96" fmla="*/ 1860630 w 2463787"/>
              <a:gd name="connsiteY96" fmla="*/ 920817 h 1499239"/>
              <a:gd name="connsiteX97" fmla="*/ 1861934 w 2463787"/>
              <a:gd name="connsiteY97" fmla="*/ 920468 h 1499239"/>
              <a:gd name="connsiteX98" fmla="*/ 1862235 w 2463787"/>
              <a:gd name="connsiteY98" fmla="*/ 920387 h 1499239"/>
              <a:gd name="connsiteX99" fmla="*/ 1878146 w 2463787"/>
              <a:gd name="connsiteY99" fmla="*/ 923978 h 1499239"/>
              <a:gd name="connsiteX100" fmla="*/ 1979292 w 2463787"/>
              <a:gd name="connsiteY100" fmla="*/ 939810 h 1499239"/>
              <a:gd name="connsiteX101" fmla="*/ 2058993 w 2463787"/>
              <a:gd name="connsiteY101" fmla="*/ 875556 h 1499239"/>
              <a:gd name="connsiteX102" fmla="*/ 2072460 w 2463787"/>
              <a:gd name="connsiteY102" fmla="*/ 863992 h 1499239"/>
              <a:gd name="connsiteX103" fmla="*/ 2236213 w 2463787"/>
              <a:gd name="connsiteY103" fmla="*/ 628809 h 1499239"/>
              <a:gd name="connsiteX104" fmla="*/ 2253656 w 2463787"/>
              <a:gd name="connsiteY104" fmla="*/ 632097 h 1499239"/>
              <a:gd name="connsiteX105" fmla="*/ 2268040 w 2463787"/>
              <a:gd name="connsiteY105" fmla="*/ 640830 h 1499239"/>
              <a:gd name="connsiteX106" fmla="*/ 2277912 w 2463787"/>
              <a:gd name="connsiteY106" fmla="*/ 653997 h 1499239"/>
              <a:gd name="connsiteX107" fmla="*/ 2276487 w 2463787"/>
              <a:gd name="connsiteY107" fmla="*/ 668360 h 1499239"/>
              <a:gd name="connsiteX108" fmla="*/ 2249045 w 2463787"/>
              <a:gd name="connsiteY108" fmla="*/ 677536 h 1499239"/>
              <a:gd name="connsiteX109" fmla="*/ 2248435 w 2463787"/>
              <a:gd name="connsiteY109" fmla="*/ 677270 h 1499239"/>
              <a:gd name="connsiteX110" fmla="*/ 2152902 w 2463787"/>
              <a:gd name="connsiteY110" fmla="*/ 744257 h 1499239"/>
              <a:gd name="connsiteX111" fmla="*/ 2036779 w 2463787"/>
              <a:gd name="connsiteY111" fmla="*/ 733941 h 1499239"/>
              <a:gd name="connsiteX112" fmla="*/ 1941346 w 2463787"/>
              <a:gd name="connsiteY112" fmla="*/ 800901 h 1499239"/>
              <a:gd name="connsiteX113" fmla="*/ 1824968 w 2463787"/>
              <a:gd name="connsiteY113" fmla="*/ 790438 h 1499239"/>
              <a:gd name="connsiteX114" fmla="*/ 1729388 w 2463787"/>
              <a:gd name="connsiteY114" fmla="*/ 857653 h 1499239"/>
              <a:gd name="connsiteX115" fmla="*/ 1613137 w 2463787"/>
              <a:gd name="connsiteY115" fmla="*/ 847264 h 1499239"/>
              <a:gd name="connsiteX116" fmla="*/ 1517631 w 2463787"/>
              <a:gd name="connsiteY116" fmla="*/ 914351 h 1499239"/>
              <a:gd name="connsiteX117" fmla="*/ 1401507 w 2463787"/>
              <a:gd name="connsiteY117" fmla="*/ 904035 h 1499239"/>
              <a:gd name="connsiteX118" fmla="*/ 1306074 w 2463787"/>
              <a:gd name="connsiteY118" fmla="*/ 970995 h 1499239"/>
              <a:gd name="connsiteX119" fmla="*/ 1189951 w 2463787"/>
              <a:gd name="connsiteY119" fmla="*/ 960680 h 1499239"/>
              <a:gd name="connsiteX120" fmla="*/ 1094518 w 2463787"/>
              <a:gd name="connsiteY120" fmla="*/ 1027640 h 1499239"/>
              <a:gd name="connsiteX121" fmla="*/ 978140 w 2463787"/>
              <a:gd name="connsiteY121" fmla="*/ 1017177 h 1499239"/>
              <a:gd name="connsiteX122" fmla="*/ 882560 w 2463787"/>
              <a:gd name="connsiteY122" fmla="*/ 1084392 h 1499239"/>
              <a:gd name="connsiteX123" fmla="*/ 766310 w 2463787"/>
              <a:gd name="connsiteY123" fmla="*/ 1074002 h 1499239"/>
              <a:gd name="connsiteX124" fmla="*/ 670804 w 2463787"/>
              <a:gd name="connsiteY124" fmla="*/ 1141090 h 1499239"/>
              <a:gd name="connsiteX125" fmla="*/ 554580 w 2463787"/>
              <a:gd name="connsiteY125" fmla="*/ 1130801 h 1499239"/>
              <a:gd name="connsiteX126" fmla="*/ 554185 w 2463787"/>
              <a:gd name="connsiteY126" fmla="*/ 1131336 h 1499239"/>
              <a:gd name="connsiteX127" fmla="*/ 525829 w 2463787"/>
              <a:gd name="connsiteY127" fmla="*/ 1137100 h 1499239"/>
              <a:gd name="connsiteX128" fmla="*/ 517418 w 2463787"/>
              <a:gd name="connsiteY128" fmla="*/ 1125370 h 1499239"/>
              <a:gd name="connsiteX129" fmla="*/ 520092 w 2463787"/>
              <a:gd name="connsiteY129" fmla="*/ 1108845 h 1499239"/>
              <a:gd name="connsiteX130" fmla="*/ 528188 w 2463787"/>
              <a:gd name="connsiteY130" fmla="*/ 1094093 h 1499239"/>
              <a:gd name="connsiteX131" fmla="*/ 541655 w 2463787"/>
              <a:gd name="connsiteY131" fmla="*/ 1082528 h 1499239"/>
              <a:gd name="connsiteX132" fmla="*/ 559098 w 2463787"/>
              <a:gd name="connsiteY132" fmla="*/ 1085816 h 1499239"/>
              <a:gd name="connsiteX133" fmla="*/ 660243 w 2463787"/>
              <a:gd name="connsiteY133" fmla="*/ 1101649 h 1499239"/>
              <a:gd name="connsiteX134" fmla="*/ 739945 w 2463787"/>
              <a:gd name="connsiteY134" fmla="*/ 1037395 h 1499239"/>
              <a:gd name="connsiteX135" fmla="*/ 751833 w 2463787"/>
              <a:gd name="connsiteY135" fmla="*/ 1026360 h 1499239"/>
              <a:gd name="connsiteX136" fmla="*/ 752335 w 2463787"/>
              <a:gd name="connsiteY136" fmla="*/ 1026226 h 1499239"/>
              <a:gd name="connsiteX137" fmla="*/ 753539 w 2463787"/>
              <a:gd name="connsiteY137" fmla="*/ 1025904 h 1499239"/>
              <a:gd name="connsiteX138" fmla="*/ 754744 w 2463787"/>
              <a:gd name="connsiteY138" fmla="*/ 1025581 h 1499239"/>
              <a:gd name="connsiteX139" fmla="*/ 755145 w 2463787"/>
              <a:gd name="connsiteY139" fmla="*/ 1025474 h 1499239"/>
              <a:gd name="connsiteX140" fmla="*/ 770956 w 2463787"/>
              <a:gd name="connsiteY140" fmla="*/ 1029091 h 1499239"/>
              <a:gd name="connsiteX141" fmla="*/ 872101 w 2463787"/>
              <a:gd name="connsiteY141" fmla="*/ 1044924 h 1499239"/>
              <a:gd name="connsiteX142" fmla="*/ 951802 w 2463787"/>
              <a:gd name="connsiteY142" fmla="*/ 980670 h 1499239"/>
              <a:gd name="connsiteX143" fmla="*/ 963691 w 2463787"/>
              <a:gd name="connsiteY143" fmla="*/ 969635 h 1499239"/>
              <a:gd name="connsiteX144" fmla="*/ 964091 w 2463787"/>
              <a:gd name="connsiteY144" fmla="*/ 969528 h 1499239"/>
              <a:gd name="connsiteX145" fmla="*/ 965296 w 2463787"/>
              <a:gd name="connsiteY145" fmla="*/ 969206 h 1499239"/>
              <a:gd name="connsiteX146" fmla="*/ 966601 w 2463787"/>
              <a:gd name="connsiteY146" fmla="*/ 968856 h 1499239"/>
              <a:gd name="connsiteX147" fmla="*/ 966901 w 2463787"/>
              <a:gd name="connsiteY147" fmla="*/ 968776 h 1499239"/>
              <a:gd name="connsiteX148" fmla="*/ 982813 w 2463787"/>
              <a:gd name="connsiteY148" fmla="*/ 972366 h 1499239"/>
              <a:gd name="connsiteX149" fmla="*/ 1083958 w 2463787"/>
              <a:gd name="connsiteY149" fmla="*/ 988199 h 1499239"/>
              <a:gd name="connsiteX150" fmla="*/ 1163659 w 2463787"/>
              <a:gd name="connsiteY150" fmla="*/ 923945 h 1499239"/>
              <a:gd name="connsiteX151" fmla="*/ 1177126 w 2463787"/>
              <a:gd name="connsiteY151" fmla="*/ 912380 h 1499239"/>
              <a:gd name="connsiteX152" fmla="*/ 1194570 w 2463787"/>
              <a:gd name="connsiteY152" fmla="*/ 915668 h 1499239"/>
              <a:gd name="connsiteX153" fmla="*/ 1295715 w 2463787"/>
              <a:gd name="connsiteY153" fmla="*/ 931501 h 1499239"/>
              <a:gd name="connsiteX154" fmla="*/ 1375416 w 2463787"/>
              <a:gd name="connsiteY154" fmla="*/ 867247 h 1499239"/>
              <a:gd name="connsiteX155" fmla="*/ 1388883 w 2463787"/>
              <a:gd name="connsiteY155" fmla="*/ 855682 h 1499239"/>
              <a:gd name="connsiteX156" fmla="*/ 1406327 w 2463787"/>
              <a:gd name="connsiteY156" fmla="*/ 858970 h 1499239"/>
              <a:gd name="connsiteX157" fmla="*/ 1507472 w 2463787"/>
              <a:gd name="connsiteY157" fmla="*/ 874803 h 1499239"/>
              <a:gd name="connsiteX158" fmla="*/ 1587174 w 2463787"/>
              <a:gd name="connsiteY158" fmla="*/ 810548 h 1499239"/>
              <a:gd name="connsiteX159" fmla="*/ 1599062 w 2463787"/>
              <a:gd name="connsiteY159" fmla="*/ 799514 h 1499239"/>
              <a:gd name="connsiteX160" fmla="*/ 1599564 w 2463787"/>
              <a:gd name="connsiteY160" fmla="*/ 799380 h 1499239"/>
              <a:gd name="connsiteX161" fmla="*/ 1600768 w 2463787"/>
              <a:gd name="connsiteY161" fmla="*/ 799058 h 1499239"/>
              <a:gd name="connsiteX162" fmla="*/ 1602073 w 2463787"/>
              <a:gd name="connsiteY162" fmla="*/ 798708 h 1499239"/>
              <a:gd name="connsiteX163" fmla="*/ 1602474 w 2463787"/>
              <a:gd name="connsiteY163" fmla="*/ 798601 h 1499239"/>
              <a:gd name="connsiteX164" fmla="*/ 1618285 w 2463787"/>
              <a:gd name="connsiteY164" fmla="*/ 802218 h 1499239"/>
              <a:gd name="connsiteX165" fmla="*/ 1719430 w 2463787"/>
              <a:gd name="connsiteY165" fmla="*/ 818051 h 1499239"/>
              <a:gd name="connsiteX166" fmla="*/ 1799132 w 2463787"/>
              <a:gd name="connsiteY166" fmla="*/ 753797 h 1499239"/>
              <a:gd name="connsiteX167" fmla="*/ 1811019 w 2463787"/>
              <a:gd name="connsiteY167" fmla="*/ 742763 h 1499239"/>
              <a:gd name="connsiteX168" fmla="*/ 1811421 w 2463787"/>
              <a:gd name="connsiteY168" fmla="*/ 742655 h 1499239"/>
              <a:gd name="connsiteX169" fmla="*/ 1812625 w 2463787"/>
              <a:gd name="connsiteY169" fmla="*/ 742333 h 1499239"/>
              <a:gd name="connsiteX170" fmla="*/ 1813930 w 2463787"/>
              <a:gd name="connsiteY170" fmla="*/ 741983 h 1499239"/>
              <a:gd name="connsiteX171" fmla="*/ 1814231 w 2463787"/>
              <a:gd name="connsiteY171" fmla="*/ 741903 h 1499239"/>
              <a:gd name="connsiteX172" fmla="*/ 1830142 w 2463787"/>
              <a:gd name="connsiteY172" fmla="*/ 745493 h 1499239"/>
              <a:gd name="connsiteX173" fmla="*/ 1931287 w 2463787"/>
              <a:gd name="connsiteY173" fmla="*/ 761326 h 1499239"/>
              <a:gd name="connsiteX174" fmla="*/ 2010989 w 2463787"/>
              <a:gd name="connsiteY174" fmla="*/ 697072 h 1499239"/>
              <a:gd name="connsiteX175" fmla="*/ 2024455 w 2463787"/>
              <a:gd name="connsiteY175" fmla="*/ 685507 h 1499239"/>
              <a:gd name="connsiteX176" fmla="*/ 2041899 w 2463787"/>
              <a:gd name="connsiteY176" fmla="*/ 688795 h 1499239"/>
              <a:gd name="connsiteX177" fmla="*/ 2143044 w 2463787"/>
              <a:gd name="connsiteY177" fmla="*/ 704628 h 1499239"/>
              <a:gd name="connsiteX178" fmla="*/ 2222746 w 2463787"/>
              <a:gd name="connsiteY178" fmla="*/ 640374 h 1499239"/>
              <a:gd name="connsiteX179" fmla="*/ 2236213 w 2463787"/>
              <a:gd name="connsiteY179" fmla="*/ 628809 h 1499239"/>
              <a:gd name="connsiteX180" fmla="*/ 942752 w 2463787"/>
              <a:gd name="connsiteY180" fmla="*/ 562451 h 1499239"/>
              <a:gd name="connsiteX181" fmla="*/ 904046 w 2463787"/>
              <a:gd name="connsiteY181" fmla="*/ 624763 h 1499239"/>
              <a:gd name="connsiteX182" fmla="*/ 988953 w 2463787"/>
              <a:gd name="connsiteY182" fmla="*/ 630962 h 1499239"/>
              <a:gd name="connsiteX183" fmla="*/ 1016895 w 2463787"/>
              <a:gd name="connsiteY183" fmla="*/ 620038 h 1499239"/>
              <a:gd name="connsiteX184" fmla="*/ 942752 w 2463787"/>
              <a:gd name="connsiteY184" fmla="*/ 562451 h 1499239"/>
              <a:gd name="connsiteX185" fmla="*/ 894765 w 2463787"/>
              <a:gd name="connsiteY185" fmla="*/ 506144 h 1499239"/>
              <a:gd name="connsiteX186" fmla="*/ 494357 w 2463787"/>
              <a:gd name="connsiteY186" fmla="*/ 743600 h 1499239"/>
              <a:gd name="connsiteX187" fmla="*/ 565238 w 2463787"/>
              <a:gd name="connsiteY187" fmla="*/ 744412 h 1499239"/>
              <a:gd name="connsiteX188" fmla="*/ 644939 w 2463787"/>
              <a:gd name="connsiteY188" fmla="*/ 680157 h 1499239"/>
              <a:gd name="connsiteX189" fmla="*/ 656827 w 2463787"/>
              <a:gd name="connsiteY189" fmla="*/ 669123 h 1499239"/>
              <a:gd name="connsiteX190" fmla="*/ 657329 w 2463787"/>
              <a:gd name="connsiteY190" fmla="*/ 668989 h 1499239"/>
              <a:gd name="connsiteX191" fmla="*/ 658534 w 2463787"/>
              <a:gd name="connsiteY191" fmla="*/ 668666 h 1499239"/>
              <a:gd name="connsiteX192" fmla="*/ 659737 w 2463787"/>
              <a:gd name="connsiteY192" fmla="*/ 668344 h 1499239"/>
              <a:gd name="connsiteX193" fmla="*/ 660139 w 2463787"/>
              <a:gd name="connsiteY193" fmla="*/ 668237 h 1499239"/>
              <a:gd name="connsiteX194" fmla="*/ 675950 w 2463787"/>
              <a:gd name="connsiteY194" fmla="*/ 671854 h 1499239"/>
              <a:gd name="connsiteX195" fmla="*/ 777095 w 2463787"/>
              <a:gd name="connsiteY195" fmla="*/ 687687 h 1499239"/>
              <a:gd name="connsiteX196" fmla="*/ 856870 w 2463787"/>
              <a:gd name="connsiteY196" fmla="*/ 623305 h 1499239"/>
              <a:gd name="connsiteX197" fmla="*/ 859542 w 2463787"/>
              <a:gd name="connsiteY197" fmla="*/ 618826 h 1499239"/>
              <a:gd name="connsiteX198" fmla="*/ 914057 w 2463787"/>
              <a:gd name="connsiteY198" fmla="*/ 531200 h 1499239"/>
              <a:gd name="connsiteX199" fmla="*/ 910894 w 2463787"/>
              <a:gd name="connsiteY199" fmla="*/ 527423 h 1499239"/>
              <a:gd name="connsiteX200" fmla="*/ 894765 w 2463787"/>
              <a:gd name="connsiteY200" fmla="*/ 506144 h 1499239"/>
              <a:gd name="connsiteX201" fmla="*/ 2188509 w 2463787"/>
              <a:gd name="connsiteY201" fmla="*/ 450243 h 1499239"/>
              <a:gd name="connsiteX202" fmla="*/ 2205953 w 2463787"/>
              <a:gd name="connsiteY202" fmla="*/ 453532 h 1499239"/>
              <a:gd name="connsiteX203" fmla="*/ 2303686 w 2463787"/>
              <a:gd name="connsiteY203" fmla="*/ 470278 h 1499239"/>
              <a:gd name="connsiteX204" fmla="*/ 2327545 w 2463787"/>
              <a:gd name="connsiteY204" fmla="*/ 485077 h 1499239"/>
              <a:gd name="connsiteX205" fmla="*/ 2327679 w 2463787"/>
              <a:gd name="connsiteY205" fmla="*/ 485579 h 1499239"/>
              <a:gd name="connsiteX206" fmla="*/ 2312566 w 2463787"/>
              <a:gd name="connsiteY206" fmla="*/ 510276 h 1499239"/>
              <a:gd name="connsiteX207" fmla="*/ 2200758 w 2463787"/>
              <a:gd name="connsiteY207" fmla="*/ 498804 h 1499239"/>
              <a:gd name="connsiteX208" fmla="*/ 2105252 w 2463787"/>
              <a:gd name="connsiteY208" fmla="*/ 565892 h 1499239"/>
              <a:gd name="connsiteX209" fmla="*/ 1989128 w 2463787"/>
              <a:gd name="connsiteY209" fmla="*/ 555576 h 1499239"/>
              <a:gd name="connsiteX210" fmla="*/ 1893695 w 2463787"/>
              <a:gd name="connsiteY210" fmla="*/ 622536 h 1499239"/>
              <a:gd name="connsiteX211" fmla="*/ 1777317 w 2463787"/>
              <a:gd name="connsiteY211" fmla="*/ 612073 h 1499239"/>
              <a:gd name="connsiteX212" fmla="*/ 1681737 w 2463787"/>
              <a:gd name="connsiteY212" fmla="*/ 679288 h 1499239"/>
              <a:gd name="connsiteX213" fmla="*/ 1565487 w 2463787"/>
              <a:gd name="connsiteY213" fmla="*/ 668899 h 1499239"/>
              <a:gd name="connsiteX214" fmla="*/ 1469981 w 2463787"/>
              <a:gd name="connsiteY214" fmla="*/ 735986 h 1499239"/>
              <a:gd name="connsiteX215" fmla="*/ 1353857 w 2463787"/>
              <a:gd name="connsiteY215" fmla="*/ 725670 h 1499239"/>
              <a:gd name="connsiteX216" fmla="*/ 1258425 w 2463787"/>
              <a:gd name="connsiteY216" fmla="*/ 792631 h 1499239"/>
              <a:gd name="connsiteX217" fmla="*/ 1142301 w 2463787"/>
              <a:gd name="connsiteY217" fmla="*/ 782315 h 1499239"/>
              <a:gd name="connsiteX218" fmla="*/ 1046868 w 2463787"/>
              <a:gd name="connsiteY218" fmla="*/ 849275 h 1499239"/>
              <a:gd name="connsiteX219" fmla="*/ 930491 w 2463787"/>
              <a:gd name="connsiteY219" fmla="*/ 838812 h 1499239"/>
              <a:gd name="connsiteX220" fmla="*/ 834911 w 2463787"/>
              <a:gd name="connsiteY220" fmla="*/ 906027 h 1499239"/>
              <a:gd name="connsiteX221" fmla="*/ 718659 w 2463787"/>
              <a:gd name="connsiteY221" fmla="*/ 895637 h 1499239"/>
              <a:gd name="connsiteX222" fmla="*/ 623154 w 2463787"/>
              <a:gd name="connsiteY222" fmla="*/ 962725 h 1499239"/>
              <a:gd name="connsiteX223" fmla="*/ 506903 w 2463787"/>
              <a:gd name="connsiteY223" fmla="*/ 952335 h 1499239"/>
              <a:gd name="connsiteX224" fmla="*/ 415786 w 2463787"/>
              <a:gd name="connsiteY224" fmla="*/ 1018140 h 1499239"/>
              <a:gd name="connsiteX225" fmla="*/ 390354 w 2463787"/>
              <a:gd name="connsiteY225" fmla="*/ 1004299 h 1499239"/>
              <a:gd name="connsiteX226" fmla="*/ 390220 w 2463787"/>
              <a:gd name="connsiteY226" fmla="*/ 1003797 h 1499239"/>
              <a:gd name="connsiteX227" fmla="*/ 404196 w 2463787"/>
              <a:gd name="connsiteY227" fmla="*/ 978867 h 1499239"/>
              <a:gd name="connsiteX228" fmla="*/ 480485 w 2463787"/>
              <a:gd name="connsiteY228" fmla="*/ 915527 h 1499239"/>
              <a:gd name="connsiteX229" fmla="*/ 493951 w 2463787"/>
              <a:gd name="connsiteY229" fmla="*/ 903962 h 1499239"/>
              <a:gd name="connsiteX230" fmla="*/ 511395 w 2463787"/>
              <a:gd name="connsiteY230" fmla="*/ 907250 h 1499239"/>
              <a:gd name="connsiteX231" fmla="*/ 612540 w 2463787"/>
              <a:gd name="connsiteY231" fmla="*/ 923083 h 1499239"/>
              <a:gd name="connsiteX232" fmla="*/ 692241 w 2463787"/>
              <a:gd name="connsiteY232" fmla="*/ 858829 h 1499239"/>
              <a:gd name="connsiteX233" fmla="*/ 704129 w 2463787"/>
              <a:gd name="connsiteY233" fmla="*/ 847795 h 1499239"/>
              <a:gd name="connsiteX234" fmla="*/ 704631 w 2463787"/>
              <a:gd name="connsiteY234" fmla="*/ 847660 h 1499239"/>
              <a:gd name="connsiteX235" fmla="*/ 705835 w 2463787"/>
              <a:gd name="connsiteY235" fmla="*/ 847338 h 1499239"/>
              <a:gd name="connsiteX236" fmla="*/ 707140 w 2463787"/>
              <a:gd name="connsiteY236" fmla="*/ 846989 h 1499239"/>
              <a:gd name="connsiteX237" fmla="*/ 707542 w 2463787"/>
              <a:gd name="connsiteY237" fmla="*/ 846881 h 1499239"/>
              <a:gd name="connsiteX238" fmla="*/ 723352 w 2463787"/>
              <a:gd name="connsiteY238" fmla="*/ 850499 h 1499239"/>
              <a:gd name="connsiteX239" fmla="*/ 824497 w 2463787"/>
              <a:gd name="connsiteY239" fmla="*/ 866331 h 1499239"/>
              <a:gd name="connsiteX240" fmla="*/ 904199 w 2463787"/>
              <a:gd name="connsiteY240" fmla="*/ 802077 h 1499239"/>
              <a:gd name="connsiteX241" fmla="*/ 916086 w 2463787"/>
              <a:gd name="connsiteY241" fmla="*/ 791043 h 1499239"/>
              <a:gd name="connsiteX242" fmla="*/ 916488 w 2463787"/>
              <a:gd name="connsiteY242" fmla="*/ 790935 h 1499239"/>
              <a:gd name="connsiteX243" fmla="*/ 917692 w 2463787"/>
              <a:gd name="connsiteY243" fmla="*/ 790613 h 1499239"/>
              <a:gd name="connsiteX244" fmla="*/ 918997 w 2463787"/>
              <a:gd name="connsiteY244" fmla="*/ 790264 h 1499239"/>
              <a:gd name="connsiteX245" fmla="*/ 919298 w 2463787"/>
              <a:gd name="connsiteY245" fmla="*/ 790183 h 1499239"/>
              <a:gd name="connsiteX246" fmla="*/ 935209 w 2463787"/>
              <a:gd name="connsiteY246" fmla="*/ 793774 h 1499239"/>
              <a:gd name="connsiteX247" fmla="*/ 1036354 w 2463787"/>
              <a:gd name="connsiteY247" fmla="*/ 809606 h 1499239"/>
              <a:gd name="connsiteX248" fmla="*/ 1116056 w 2463787"/>
              <a:gd name="connsiteY248" fmla="*/ 745352 h 1499239"/>
              <a:gd name="connsiteX249" fmla="*/ 1129522 w 2463787"/>
              <a:gd name="connsiteY249" fmla="*/ 733788 h 1499239"/>
              <a:gd name="connsiteX250" fmla="*/ 1146966 w 2463787"/>
              <a:gd name="connsiteY250" fmla="*/ 737076 h 1499239"/>
              <a:gd name="connsiteX251" fmla="*/ 1248112 w 2463787"/>
              <a:gd name="connsiteY251" fmla="*/ 752908 h 1499239"/>
              <a:gd name="connsiteX252" fmla="*/ 1327813 w 2463787"/>
              <a:gd name="connsiteY252" fmla="*/ 688654 h 1499239"/>
              <a:gd name="connsiteX253" fmla="*/ 1341280 w 2463787"/>
              <a:gd name="connsiteY253" fmla="*/ 677089 h 1499239"/>
              <a:gd name="connsiteX254" fmla="*/ 1358723 w 2463787"/>
              <a:gd name="connsiteY254" fmla="*/ 680378 h 1499239"/>
              <a:gd name="connsiteX255" fmla="*/ 1459869 w 2463787"/>
              <a:gd name="connsiteY255" fmla="*/ 696210 h 1499239"/>
              <a:gd name="connsiteX256" fmla="*/ 1539570 w 2463787"/>
              <a:gd name="connsiteY256" fmla="*/ 631956 h 1499239"/>
              <a:gd name="connsiteX257" fmla="*/ 1551459 w 2463787"/>
              <a:gd name="connsiteY257" fmla="*/ 620922 h 1499239"/>
              <a:gd name="connsiteX258" fmla="*/ 1551960 w 2463787"/>
              <a:gd name="connsiteY258" fmla="*/ 620787 h 1499239"/>
              <a:gd name="connsiteX259" fmla="*/ 1553064 w 2463787"/>
              <a:gd name="connsiteY259" fmla="*/ 620492 h 1499239"/>
              <a:gd name="connsiteX260" fmla="*/ 1554368 w 2463787"/>
              <a:gd name="connsiteY260" fmla="*/ 620143 h 1499239"/>
              <a:gd name="connsiteX261" fmla="*/ 1554770 w 2463787"/>
              <a:gd name="connsiteY261" fmla="*/ 620035 h 1499239"/>
              <a:gd name="connsiteX262" fmla="*/ 1570581 w 2463787"/>
              <a:gd name="connsiteY262" fmla="*/ 623653 h 1499239"/>
              <a:gd name="connsiteX263" fmla="*/ 1671726 w 2463787"/>
              <a:gd name="connsiteY263" fmla="*/ 639485 h 1499239"/>
              <a:gd name="connsiteX264" fmla="*/ 1751427 w 2463787"/>
              <a:gd name="connsiteY264" fmla="*/ 575231 h 1499239"/>
              <a:gd name="connsiteX265" fmla="*/ 1763316 w 2463787"/>
              <a:gd name="connsiteY265" fmla="*/ 564197 h 1499239"/>
              <a:gd name="connsiteX266" fmla="*/ 1763717 w 2463787"/>
              <a:gd name="connsiteY266" fmla="*/ 564089 h 1499239"/>
              <a:gd name="connsiteX267" fmla="*/ 1764921 w 2463787"/>
              <a:gd name="connsiteY267" fmla="*/ 563767 h 1499239"/>
              <a:gd name="connsiteX268" fmla="*/ 1766226 w 2463787"/>
              <a:gd name="connsiteY268" fmla="*/ 563418 h 1499239"/>
              <a:gd name="connsiteX269" fmla="*/ 1766527 w 2463787"/>
              <a:gd name="connsiteY269" fmla="*/ 563337 h 1499239"/>
              <a:gd name="connsiteX270" fmla="*/ 1782438 w 2463787"/>
              <a:gd name="connsiteY270" fmla="*/ 566928 h 1499239"/>
              <a:gd name="connsiteX271" fmla="*/ 1883584 w 2463787"/>
              <a:gd name="connsiteY271" fmla="*/ 582760 h 1499239"/>
              <a:gd name="connsiteX272" fmla="*/ 1963285 w 2463787"/>
              <a:gd name="connsiteY272" fmla="*/ 518506 h 1499239"/>
              <a:gd name="connsiteX273" fmla="*/ 1976752 w 2463787"/>
              <a:gd name="connsiteY273" fmla="*/ 506941 h 1499239"/>
              <a:gd name="connsiteX274" fmla="*/ 1994196 w 2463787"/>
              <a:gd name="connsiteY274" fmla="*/ 510230 h 1499239"/>
              <a:gd name="connsiteX275" fmla="*/ 2095340 w 2463787"/>
              <a:gd name="connsiteY275" fmla="*/ 526062 h 1499239"/>
              <a:gd name="connsiteX276" fmla="*/ 2175042 w 2463787"/>
              <a:gd name="connsiteY276" fmla="*/ 461808 h 1499239"/>
              <a:gd name="connsiteX277" fmla="*/ 2188509 w 2463787"/>
              <a:gd name="connsiteY277" fmla="*/ 450243 h 1499239"/>
              <a:gd name="connsiteX278" fmla="*/ 1630210 w 2463787"/>
              <a:gd name="connsiteY278" fmla="*/ 378384 h 1499239"/>
              <a:gd name="connsiteX279" fmla="*/ 1594761 w 2463787"/>
              <a:gd name="connsiteY279" fmla="*/ 465314 h 1499239"/>
              <a:gd name="connsiteX280" fmla="*/ 1620912 w 2463787"/>
              <a:gd name="connsiteY280" fmla="*/ 461754 h 1499239"/>
              <a:gd name="connsiteX281" fmla="*/ 1621012 w 2463787"/>
              <a:gd name="connsiteY281" fmla="*/ 461727 h 1499239"/>
              <a:gd name="connsiteX282" fmla="*/ 1621112 w 2463787"/>
              <a:gd name="connsiteY282" fmla="*/ 461701 h 1499239"/>
              <a:gd name="connsiteX283" fmla="*/ 1621413 w 2463787"/>
              <a:gd name="connsiteY283" fmla="*/ 461620 h 1499239"/>
              <a:gd name="connsiteX284" fmla="*/ 1621514 w 2463787"/>
              <a:gd name="connsiteY284" fmla="*/ 461593 h 1499239"/>
              <a:gd name="connsiteX285" fmla="*/ 1621614 w 2463787"/>
              <a:gd name="connsiteY285" fmla="*/ 461566 h 1499239"/>
              <a:gd name="connsiteX286" fmla="*/ 1621815 w 2463787"/>
              <a:gd name="connsiteY286" fmla="*/ 461513 h 1499239"/>
              <a:gd name="connsiteX287" fmla="*/ 1621915 w 2463787"/>
              <a:gd name="connsiteY287" fmla="*/ 461486 h 1499239"/>
              <a:gd name="connsiteX288" fmla="*/ 1622016 w 2463787"/>
              <a:gd name="connsiteY288" fmla="*/ 461459 h 1499239"/>
              <a:gd name="connsiteX289" fmla="*/ 1622216 w 2463787"/>
              <a:gd name="connsiteY289" fmla="*/ 461405 h 1499239"/>
              <a:gd name="connsiteX290" fmla="*/ 1622316 w 2463787"/>
              <a:gd name="connsiteY290" fmla="*/ 461378 h 1499239"/>
              <a:gd name="connsiteX291" fmla="*/ 1622417 w 2463787"/>
              <a:gd name="connsiteY291" fmla="*/ 461351 h 1499239"/>
              <a:gd name="connsiteX292" fmla="*/ 1622517 w 2463787"/>
              <a:gd name="connsiteY292" fmla="*/ 461324 h 1499239"/>
              <a:gd name="connsiteX293" fmla="*/ 1622618 w 2463787"/>
              <a:gd name="connsiteY293" fmla="*/ 461298 h 1499239"/>
              <a:gd name="connsiteX294" fmla="*/ 1622718 w 2463787"/>
              <a:gd name="connsiteY294" fmla="*/ 461271 h 1499239"/>
              <a:gd name="connsiteX295" fmla="*/ 1622819 w 2463787"/>
              <a:gd name="connsiteY295" fmla="*/ 461244 h 1499239"/>
              <a:gd name="connsiteX296" fmla="*/ 1622919 w 2463787"/>
              <a:gd name="connsiteY296" fmla="*/ 461217 h 1499239"/>
              <a:gd name="connsiteX297" fmla="*/ 1623019 w 2463787"/>
              <a:gd name="connsiteY297" fmla="*/ 461190 h 1499239"/>
              <a:gd name="connsiteX298" fmla="*/ 1623119 w 2463787"/>
              <a:gd name="connsiteY298" fmla="*/ 461163 h 1499239"/>
              <a:gd name="connsiteX299" fmla="*/ 1623220 w 2463787"/>
              <a:gd name="connsiteY299" fmla="*/ 461136 h 1499239"/>
              <a:gd name="connsiteX300" fmla="*/ 1623320 w 2463787"/>
              <a:gd name="connsiteY300" fmla="*/ 461110 h 1499239"/>
              <a:gd name="connsiteX301" fmla="*/ 1623420 w 2463787"/>
              <a:gd name="connsiteY301" fmla="*/ 461083 h 1499239"/>
              <a:gd name="connsiteX302" fmla="*/ 1623521 w 2463787"/>
              <a:gd name="connsiteY302" fmla="*/ 461056 h 1499239"/>
              <a:gd name="connsiteX303" fmla="*/ 1623621 w 2463787"/>
              <a:gd name="connsiteY303" fmla="*/ 461029 h 1499239"/>
              <a:gd name="connsiteX304" fmla="*/ 1623722 w 2463787"/>
              <a:gd name="connsiteY304" fmla="*/ 461002 h 1499239"/>
              <a:gd name="connsiteX305" fmla="*/ 1623822 w 2463787"/>
              <a:gd name="connsiteY305" fmla="*/ 460975 h 1499239"/>
              <a:gd name="connsiteX306" fmla="*/ 1623923 w 2463787"/>
              <a:gd name="connsiteY306" fmla="*/ 460948 h 1499239"/>
              <a:gd name="connsiteX307" fmla="*/ 1624022 w 2463787"/>
              <a:gd name="connsiteY307" fmla="*/ 460922 h 1499239"/>
              <a:gd name="connsiteX308" fmla="*/ 1695001 w 2463787"/>
              <a:gd name="connsiteY308" fmla="*/ 413092 h 1499239"/>
              <a:gd name="connsiteX309" fmla="*/ 1643020 w 2463787"/>
              <a:gd name="connsiteY309" fmla="*/ 306120 h 1499239"/>
              <a:gd name="connsiteX310" fmla="*/ 1639727 w 2463787"/>
              <a:gd name="connsiteY310" fmla="*/ 332384 h 1499239"/>
              <a:gd name="connsiteX311" fmla="*/ 1638902 w 2463787"/>
              <a:gd name="connsiteY311" fmla="*/ 337338 h 1499239"/>
              <a:gd name="connsiteX312" fmla="*/ 1729144 w 2463787"/>
              <a:gd name="connsiteY312" fmla="*/ 385558 h 1499239"/>
              <a:gd name="connsiteX313" fmla="*/ 1734762 w 2463787"/>
              <a:gd name="connsiteY313" fmla="*/ 388464 h 1499239"/>
              <a:gd name="connsiteX314" fmla="*/ 1835907 w 2463787"/>
              <a:gd name="connsiteY314" fmla="*/ 404297 h 1499239"/>
              <a:gd name="connsiteX315" fmla="*/ 1915609 w 2463787"/>
              <a:gd name="connsiteY315" fmla="*/ 340043 h 1499239"/>
              <a:gd name="connsiteX316" fmla="*/ 1929076 w 2463787"/>
              <a:gd name="connsiteY316" fmla="*/ 328478 h 1499239"/>
              <a:gd name="connsiteX317" fmla="*/ 1946519 w 2463787"/>
              <a:gd name="connsiteY317" fmla="*/ 331766 h 1499239"/>
              <a:gd name="connsiteX318" fmla="*/ 2047664 w 2463787"/>
              <a:gd name="connsiteY318" fmla="*/ 347599 h 1499239"/>
              <a:gd name="connsiteX319" fmla="*/ 2108655 w 2463787"/>
              <a:gd name="connsiteY319" fmla="*/ 311478 h 1499239"/>
              <a:gd name="connsiteX320" fmla="*/ 180326 w 2463787"/>
              <a:gd name="connsiteY320" fmla="*/ 0 h 1499239"/>
              <a:gd name="connsiteX321" fmla="*/ 344307 w 2463787"/>
              <a:gd name="connsiteY321" fmla="*/ 0 h 1499239"/>
              <a:gd name="connsiteX322" fmla="*/ 842763 w 2463787"/>
              <a:gd name="connsiteY322" fmla="*/ 128356 h 1499239"/>
              <a:gd name="connsiteX323" fmla="*/ 852703 w 2463787"/>
              <a:gd name="connsiteY323" fmla="*/ 103216 h 1499239"/>
              <a:gd name="connsiteX324" fmla="*/ 633288 w 2463787"/>
              <a:gd name="connsiteY324" fmla="*/ 0 h 1499239"/>
              <a:gd name="connsiteX325" fmla="*/ 728851 w 2463787"/>
              <a:gd name="connsiteY325" fmla="*/ 0 h 1499239"/>
              <a:gd name="connsiteX326" fmla="*/ 870695 w 2463787"/>
              <a:gd name="connsiteY326" fmla="*/ 66778 h 1499239"/>
              <a:gd name="connsiteX327" fmla="*/ 874049 w 2463787"/>
              <a:gd name="connsiteY327" fmla="*/ 60825 h 1499239"/>
              <a:gd name="connsiteX328" fmla="*/ 884746 w 2463787"/>
              <a:gd name="connsiteY328" fmla="*/ 43334 h 1499239"/>
              <a:gd name="connsiteX329" fmla="*/ 824492 w 2463787"/>
              <a:gd name="connsiteY329" fmla="*/ 0 h 1499239"/>
              <a:gd name="connsiteX330" fmla="*/ 894419 w 2463787"/>
              <a:gd name="connsiteY330" fmla="*/ 0 h 1499239"/>
              <a:gd name="connsiteX331" fmla="*/ 908564 w 2463787"/>
              <a:gd name="connsiteY331" fmla="*/ 10176 h 1499239"/>
              <a:gd name="connsiteX332" fmla="*/ 917335 w 2463787"/>
              <a:gd name="connsiteY332" fmla="*/ 0 h 1499239"/>
              <a:gd name="connsiteX333" fmla="*/ 975305 w 2463787"/>
              <a:gd name="connsiteY333" fmla="*/ 0 h 1499239"/>
              <a:gd name="connsiteX334" fmla="*/ 952171 w 2463787"/>
              <a:gd name="connsiteY334" fmla="*/ 21676 h 1499239"/>
              <a:gd name="connsiteX335" fmla="*/ 909372 w 2463787"/>
              <a:gd name="connsiteY335" fmla="*/ 81483 h 1499239"/>
              <a:gd name="connsiteX336" fmla="*/ 872160 w 2463787"/>
              <a:gd name="connsiteY336" fmla="*/ 363879 h 1499239"/>
              <a:gd name="connsiteX337" fmla="*/ 942477 w 2463787"/>
              <a:gd name="connsiteY337" fmla="*/ 501972 h 1499239"/>
              <a:gd name="connsiteX338" fmla="*/ 1051555 w 2463787"/>
              <a:gd name="connsiteY338" fmla="*/ 593226 h 1499239"/>
              <a:gd name="connsiteX339" fmla="*/ 1068480 w 2463787"/>
              <a:gd name="connsiteY339" fmla="*/ 566862 h 1499239"/>
              <a:gd name="connsiteX340" fmla="*/ 1081947 w 2463787"/>
              <a:gd name="connsiteY340" fmla="*/ 555297 h 1499239"/>
              <a:gd name="connsiteX341" fmla="*/ 1099391 w 2463787"/>
              <a:gd name="connsiteY341" fmla="*/ 558585 h 1499239"/>
              <a:gd name="connsiteX342" fmla="*/ 1200535 w 2463787"/>
              <a:gd name="connsiteY342" fmla="*/ 574418 h 1499239"/>
              <a:gd name="connsiteX343" fmla="*/ 1280237 w 2463787"/>
              <a:gd name="connsiteY343" fmla="*/ 510164 h 1499239"/>
              <a:gd name="connsiteX344" fmla="*/ 1293704 w 2463787"/>
              <a:gd name="connsiteY344" fmla="*/ 498599 h 1499239"/>
              <a:gd name="connsiteX345" fmla="*/ 1311148 w 2463787"/>
              <a:gd name="connsiteY345" fmla="*/ 501887 h 1499239"/>
              <a:gd name="connsiteX346" fmla="*/ 1412292 w 2463787"/>
              <a:gd name="connsiteY346" fmla="*/ 517720 h 1499239"/>
              <a:gd name="connsiteX347" fmla="*/ 1491994 w 2463787"/>
              <a:gd name="connsiteY347" fmla="*/ 453466 h 1499239"/>
              <a:gd name="connsiteX348" fmla="*/ 1503882 w 2463787"/>
              <a:gd name="connsiteY348" fmla="*/ 442431 h 1499239"/>
              <a:gd name="connsiteX349" fmla="*/ 1504384 w 2463787"/>
              <a:gd name="connsiteY349" fmla="*/ 442297 h 1499239"/>
              <a:gd name="connsiteX350" fmla="*/ 1505488 w 2463787"/>
              <a:gd name="connsiteY350" fmla="*/ 442002 h 1499239"/>
              <a:gd name="connsiteX351" fmla="*/ 1506793 w 2463787"/>
              <a:gd name="connsiteY351" fmla="*/ 441652 h 1499239"/>
              <a:gd name="connsiteX352" fmla="*/ 1507194 w 2463787"/>
              <a:gd name="connsiteY352" fmla="*/ 441545 h 1499239"/>
              <a:gd name="connsiteX353" fmla="*/ 1523005 w 2463787"/>
              <a:gd name="connsiteY353" fmla="*/ 445162 h 1499239"/>
              <a:gd name="connsiteX354" fmla="*/ 1523260 w 2463787"/>
              <a:gd name="connsiteY354" fmla="*/ 445310 h 1499239"/>
              <a:gd name="connsiteX355" fmla="*/ 1550512 w 2463787"/>
              <a:gd name="connsiteY355" fmla="*/ 459523 h 1499239"/>
              <a:gd name="connsiteX356" fmla="*/ 1599298 w 2463787"/>
              <a:gd name="connsiteY356" fmla="*/ 326000 h 1499239"/>
              <a:gd name="connsiteX357" fmla="*/ 1591131 w 2463787"/>
              <a:gd name="connsiteY357" fmla="*/ 171374 h 1499239"/>
              <a:gd name="connsiteX358" fmla="*/ 1527118 w 2463787"/>
              <a:gd name="connsiteY358" fmla="*/ 41005 h 1499239"/>
              <a:gd name="connsiteX359" fmla="*/ 1488698 w 2463787"/>
              <a:gd name="connsiteY359" fmla="*/ 0 h 1499239"/>
              <a:gd name="connsiteX360" fmla="*/ 1546715 w 2463787"/>
              <a:gd name="connsiteY360" fmla="*/ 0 h 1499239"/>
              <a:gd name="connsiteX361" fmla="*/ 1550446 w 2463787"/>
              <a:gd name="connsiteY361" fmla="*/ 4159 h 1499239"/>
              <a:gd name="connsiteX362" fmla="*/ 1556352 w 2463787"/>
              <a:gd name="connsiteY362" fmla="*/ 0 h 1499239"/>
              <a:gd name="connsiteX363" fmla="*/ 1627411 w 2463787"/>
              <a:gd name="connsiteY363" fmla="*/ 0 h 1499239"/>
              <a:gd name="connsiteX364" fmla="*/ 1574933 w 2463787"/>
              <a:gd name="connsiteY364" fmla="*/ 36967 h 1499239"/>
              <a:gd name="connsiteX365" fmla="*/ 1593924 w 2463787"/>
              <a:gd name="connsiteY365" fmla="*/ 68128 h 1499239"/>
              <a:gd name="connsiteX366" fmla="*/ 1734430 w 2463787"/>
              <a:gd name="connsiteY366" fmla="*/ 0 h 1499239"/>
              <a:gd name="connsiteX367" fmla="*/ 1828021 w 2463787"/>
              <a:gd name="connsiteY367" fmla="*/ 0 h 1499239"/>
              <a:gd name="connsiteX368" fmla="*/ 1611724 w 2463787"/>
              <a:gd name="connsiteY368" fmla="*/ 104878 h 1499239"/>
              <a:gd name="connsiteX369" fmla="*/ 1620728 w 2463787"/>
              <a:gd name="connsiteY369" fmla="*/ 128065 h 1499239"/>
              <a:gd name="connsiteX370" fmla="*/ 2099026 w 2463787"/>
              <a:gd name="connsiteY370" fmla="*/ 0 h 1499239"/>
              <a:gd name="connsiteX371" fmla="*/ 2256890 w 2463787"/>
              <a:gd name="connsiteY371" fmla="*/ 0 h 1499239"/>
              <a:gd name="connsiteX372" fmla="*/ 1629983 w 2463787"/>
              <a:gd name="connsiteY372" fmla="*/ 167855 h 1499239"/>
              <a:gd name="connsiteX373" fmla="*/ 1636298 w 2463787"/>
              <a:gd name="connsiteY373" fmla="*/ 197462 h 1499239"/>
              <a:gd name="connsiteX374" fmla="*/ 2316670 w 2463787"/>
              <a:gd name="connsiteY374" fmla="*/ 140377 h 1499239"/>
              <a:gd name="connsiteX375" fmla="*/ 2338753 w 2463787"/>
              <a:gd name="connsiteY375" fmla="*/ 158987 h 1499239"/>
              <a:gd name="connsiteX376" fmla="*/ 2323737 w 2463787"/>
              <a:gd name="connsiteY376" fmla="*/ 180431 h 1499239"/>
              <a:gd name="connsiteX377" fmla="*/ 2320144 w 2463787"/>
              <a:gd name="connsiteY377" fmla="*/ 181070 h 1499239"/>
              <a:gd name="connsiteX378" fmla="*/ 1641359 w 2463787"/>
              <a:gd name="connsiteY378" fmla="*/ 238053 h 1499239"/>
              <a:gd name="connsiteX379" fmla="*/ 1642470 w 2463787"/>
              <a:gd name="connsiteY379" fmla="*/ 265505 h 1499239"/>
              <a:gd name="connsiteX380" fmla="*/ 2143777 w 2463787"/>
              <a:gd name="connsiteY380" fmla="*/ 271529 h 1499239"/>
              <a:gd name="connsiteX381" fmla="*/ 2144533 w 2463787"/>
              <a:gd name="connsiteY381" fmla="*/ 271542 h 1499239"/>
              <a:gd name="connsiteX382" fmla="*/ 2145517 w 2463787"/>
              <a:gd name="connsiteY382" fmla="*/ 271601 h 1499239"/>
              <a:gd name="connsiteX383" fmla="*/ 2146856 w 2463787"/>
              <a:gd name="connsiteY383" fmla="*/ 271780 h 1499239"/>
              <a:gd name="connsiteX384" fmla="*/ 2147639 w 2463787"/>
              <a:gd name="connsiteY384" fmla="*/ 271893 h 1499239"/>
              <a:gd name="connsiteX385" fmla="*/ 2149259 w 2463787"/>
              <a:gd name="connsiteY385" fmla="*/ 272320 h 1499239"/>
              <a:gd name="connsiteX386" fmla="*/ 2149714 w 2463787"/>
              <a:gd name="connsiteY386" fmla="*/ 272413 h 1499239"/>
              <a:gd name="connsiteX387" fmla="*/ 2153725 w 2463787"/>
              <a:gd name="connsiteY387" fmla="*/ 274136 h 1499239"/>
              <a:gd name="connsiteX388" fmla="*/ 2154106 w 2463787"/>
              <a:gd name="connsiteY388" fmla="*/ 274357 h 1499239"/>
              <a:gd name="connsiteX389" fmla="*/ 2155532 w 2463787"/>
              <a:gd name="connsiteY389" fmla="*/ 275266 h 1499239"/>
              <a:gd name="connsiteX390" fmla="*/ 2155787 w 2463787"/>
              <a:gd name="connsiteY390" fmla="*/ 275412 h 1499239"/>
              <a:gd name="connsiteX391" fmla="*/ 2256931 w 2463787"/>
              <a:gd name="connsiteY391" fmla="*/ 291244 h 1499239"/>
              <a:gd name="connsiteX392" fmla="*/ 2314554 w 2463787"/>
              <a:gd name="connsiteY392" fmla="*/ 258607 h 1499239"/>
              <a:gd name="connsiteX393" fmla="*/ 2343485 w 2463787"/>
              <a:gd name="connsiteY393" fmla="*/ 258605 h 1499239"/>
              <a:gd name="connsiteX394" fmla="*/ 2348728 w 2463787"/>
              <a:gd name="connsiteY394" fmla="*/ 267741 h 1499239"/>
              <a:gd name="connsiteX395" fmla="*/ 2343387 w 2463787"/>
              <a:gd name="connsiteY395" fmla="*/ 287563 h 1499239"/>
              <a:gd name="connsiteX396" fmla="*/ 2267492 w 2463787"/>
              <a:gd name="connsiteY396" fmla="*/ 330685 h 1499239"/>
              <a:gd name="connsiteX397" fmla="*/ 2151368 w 2463787"/>
              <a:gd name="connsiteY397" fmla="*/ 320369 h 1499239"/>
              <a:gd name="connsiteX398" fmla="*/ 2055936 w 2463787"/>
              <a:gd name="connsiteY398" fmla="*/ 387329 h 1499239"/>
              <a:gd name="connsiteX399" fmla="*/ 1939812 w 2463787"/>
              <a:gd name="connsiteY399" fmla="*/ 377013 h 1499239"/>
              <a:gd name="connsiteX400" fmla="*/ 1844380 w 2463787"/>
              <a:gd name="connsiteY400" fmla="*/ 443974 h 1499239"/>
              <a:gd name="connsiteX401" fmla="*/ 1728002 w 2463787"/>
              <a:gd name="connsiteY401" fmla="*/ 433511 h 1499239"/>
              <a:gd name="connsiteX402" fmla="*/ 1632422 w 2463787"/>
              <a:gd name="connsiteY402" fmla="*/ 500725 h 1499239"/>
              <a:gd name="connsiteX403" fmla="*/ 1632322 w 2463787"/>
              <a:gd name="connsiteY403" fmla="*/ 500752 h 1499239"/>
              <a:gd name="connsiteX404" fmla="*/ 1632221 w 2463787"/>
              <a:gd name="connsiteY404" fmla="*/ 500779 h 1499239"/>
              <a:gd name="connsiteX405" fmla="*/ 1632121 w 2463787"/>
              <a:gd name="connsiteY405" fmla="*/ 500806 h 1499239"/>
              <a:gd name="connsiteX406" fmla="*/ 1632020 w 2463787"/>
              <a:gd name="connsiteY406" fmla="*/ 500833 h 1499239"/>
              <a:gd name="connsiteX407" fmla="*/ 1631920 w 2463787"/>
              <a:gd name="connsiteY407" fmla="*/ 500860 h 1499239"/>
              <a:gd name="connsiteX408" fmla="*/ 1631819 w 2463787"/>
              <a:gd name="connsiteY408" fmla="*/ 500887 h 1499239"/>
              <a:gd name="connsiteX409" fmla="*/ 1631719 w 2463787"/>
              <a:gd name="connsiteY409" fmla="*/ 500914 h 1499239"/>
              <a:gd name="connsiteX410" fmla="*/ 1631618 w 2463787"/>
              <a:gd name="connsiteY410" fmla="*/ 500941 h 1499239"/>
              <a:gd name="connsiteX411" fmla="*/ 1631519 w 2463787"/>
              <a:gd name="connsiteY411" fmla="*/ 500967 h 1499239"/>
              <a:gd name="connsiteX412" fmla="*/ 1631418 w 2463787"/>
              <a:gd name="connsiteY412" fmla="*/ 500994 h 1499239"/>
              <a:gd name="connsiteX413" fmla="*/ 1631318 w 2463787"/>
              <a:gd name="connsiteY413" fmla="*/ 501021 h 1499239"/>
              <a:gd name="connsiteX414" fmla="*/ 1631217 w 2463787"/>
              <a:gd name="connsiteY414" fmla="*/ 501048 h 1499239"/>
              <a:gd name="connsiteX415" fmla="*/ 1631117 w 2463787"/>
              <a:gd name="connsiteY415" fmla="*/ 501075 h 1499239"/>
              <a:gd name="connsiteX416" fmla="*/ 1631017 w 2463787"/>
              <a:gd name="connsiteY416" fmla="*/ 501102 h 1499239"/>
              <a:gd name="connsiteX417" fmla="*/ 1630916 w 2463787"/>
              <a:gd name="connsiteY417" fmla="*/ 501129 h 1499239"/>
              <a:gd name="connsiteX418" fmla="*/ 1630816 w 2463787"/>
              <a:gd name="connsiteY418" fmla="*/ 501156 h 1499239"/>
              <a:gd name="connsiteX419" fmla="*/ 1630616 w 2463787"/>
              <a:gd name="connsiteY419" fmla="*/ 501209 h 1499239"/>
              <a:gd name="connsiteX420" fmla="*/ 1630515 w 2463787"/>
              <a:gd name="connsiteY420" fmla="*/ 501236 h 1499239"/>
              <a:gd name="connsiteX421" fmla="*/ 1630415 w 2463787"/>
              <a:gd name="connsiteY421" fmla="*/ 501263 h 1499239"/>
              <a:gd name="connsiteX422" fmla="*/ 1630314 w 2463787"/>
              <a:gd name="connsiteY422" fmla="*/ 501290 h 1499239"/>
              <a:gd name="connsiteX423" fmla="*/ 1630013 w 2463787"/>
              <a:gd name="connsiteY423" fmla="*/ 501370 h 1499239"/>
              <a:gd name="connsiteX424" fmla="*/ 1629912 w 2463787"/>
              <a:gd name="connsiteY424" fmla="*/ 501397 h 1499239"/>
              <a:gd name="connsiteX425" fmla="*/ 1629512 w 2463787"/>
              <a:gd name="connsiteY425" fmla="*/ 501505 h 1499239"/>
              <a:gd name="connsiteX426" fmla="*/ 1629411 w 2463787"/>
              <a:gd name="connsiteY426" fmla="*/ 501532 h 1499239"/>
              <a:gd name="connsiteX427" fmla="*/ 1629311 w 2463787"/>
              <a:gd name="connsiteY427" fmla="*/ 501559 h 1499239"/>
              <a:gd name="connsiteX428" fmla="*/ 1628709 w 2463787"/>
              <a:gd name="connsiteY428" fmla="*/ 501720 h 1499239"/>
              <a:gd name="connsiteX429" fmla="*/ 1557543 w 2463787"/>
              <a:gd name="connsiteY429" fmla="*/ 503458 h 1499239"/>
              <a:gd name="connsiteX430" fmla="*/ 1555167 w 2463787"/>
              <a:gd name="connsiteY430" fmla="*/ 503019 h 1499239"/>
              <a:gd name="connsiteX431" fmla="*/ 1554940 w 2463787"/>
              <a:gd name="connsiteY431" fmla="*/ 502973 h 1499239"/>
              <a:gd name="connsiteX432" fmla="*/ 1554030 w 2463787"/>
              <a:gd name="connsiteY432" fmla="*/ 502786 h 1499239"/>
              <a:gd name="connsiteX433" fmla="*/ 1553674 w 2463787"/>
              <a:gd name="connsiteY433" fmla="*/ 502666 h 1499239"/>
              <a:gd name="connsiteX434" fmla="*/ 1549196 w 2463787"/>
              <a:gd name="connsiteY434" fmla="*/ 501606 h 1499239"/>
              <a:gd name="connsiteX435" fmla="*/ 1517904 w 2463787"/>
              <a:gd name="connsiteY435" fmla="*/ 489980 h 1499239"/>
              <a:gd name="connsiteX436" fmla="*/ 1422398 w 2463787"/>
              <a:gd name="connsiteY436" fmla="*/ 557067 h 1499239"/>
              <a:gd name="connsiteX437" fmla="*/ 1306275 w 2463787"/>
              <a:gd name="connsiteY437" fmla="*/ 546751 h 1499239"/>
              <a:gd name="connsiteX438" fmla="*/ 1210841 w 2463787"/>
              <a:gd name="connsiteY438" fmla="*/ 613712 h 1499239"/>
              <a:gd name="connsiteX439" fmla="*/ 1094718 w 2463787"/>
              <a:gd name="connsiteY439" fmla="*/ 603396 h 1499239"/>
              <a:gd name="connsiteX440" fmla="*/ 999285 w 2463787"/>
              <a:gd name="connsiteY440" fmla="*/ 670356 h 1499239"/>
              <a:gd name="connsiteX441" fmla="*/ 882907 w 2463787"/>
              <a:gd name="connsiteY441" fmla="*/ 659893 h 1499239"/>
              <a:gd name="connsiteX442" fmla="*/ 787327 w 2463787"/>
              <a:gd name="connsiteY442" fmla="*/ 727108 h 1499239"/>
              <a:gd name="connsiteX443" fmla="*/ 671076 w 2463787"/>
              <a:gd name="connsiteY443" fmla="*/ 716718 h 1499239"/>
              <a:gd name="connsiteX444" fmla="*/ 575570 w 2463787"/>
              <a:gd name="connsiteY444" fmla="*/ 783806 h 1499239"/>
              <a:gd name="connsiteX445" fmla="*/ 459447 w 2463787"/>
              <a:gd name="connsiteY445" fmla="*/ 773490 h 1499239"/>
              <a:gd name="connsiteX446" fmla="*/ 364014 w 2463787"/>
              <a:gd name="connsiteY446" fmla="*/ 840450 h 1499239"/>
              <a:gd name="connsiteX447" fmla="*/ 276726 w 2463787"/>
              <a:gd name="connsiteY447" fmla="*/ 841021 h 1499239"/>
              <a:gd name="connsiteX448" fmla="*/ 262195 w 2463787"/>
              <a:gd name="connsiteY448" fmla="*/ 826520 h 1499239"/>
              <a:gd name="connsiteX449" fmla="*/ 262171 w 2463787"/>
              <a:gd name="connsiteY449" fmla="*/ 815985 h 1499239"/>
              <a:gd name="connsiteX450" fmla="*/ 287233 w 2463787"/>
              <a:gd name="connsiteY450" fmla="*/ 801532 h 1499239"/>
              <a:gd name="connsiteX451" fmla="*/ 353454 w 2463787"/>
              <a:gd name="connsiteY451" fmla="*/ 801009 h 1499239"/>
              <a:gd name="connsiteX452" fmla="*/ 433155 w 2463787"/>
              <a:gd name="connsiteY452" fmla="*/ 736755 h 1499239"/>
              <a:gd name="connsiteX453" fmla="*/ 433302 w 2463787"/>
              <a:gd name="connsiteY453" fmla="*/ 736500 h 1499239"/>
              <a:gd name="connsiteX454" fmla="*/ 434084 w 2463787"/>
              <a:gd name="connsiteY454" fmla="*/ 735001 h 1499239"/>
              <a:gd name="connsiteX455" fmla="*/ 434304 w 2463787"/>
              <a:gd name="connsiteY455" fmla="*/ 734619 h 1499239"/>
              <a:gd name="connsiteX456" fmla="*/ 436918 w 2463787"/>
              <a:gd name="connsiteY456" fmla="*/ 731123 h 1499239"/>
              <a:gd name="connsiteX457" fmla="*/ 437265 w 2463787"/>
              <a:gd name="connsiteY457" fmla="*/ 730815 h 1499239"/>
              <a:gd name="connsiteX458" fmla="*/ 438455 w 2463787"/>
              <a:gd name="connsiteY458" fmla="*/ 729636 h 1499239"/>
              <a:gd name="connsiteX459" fmla="*/ 439077 w 2463787"/>
              <a:gd name="connsiteY459" fmla="*/ 729147 h 1499239"/>
              <a:gd name="connsiteX460" fmla="*/ 440147 w 2463787"/>
              <a:gd name="connsiteY460" fmla="*/ 728323 h 1499239"/>
              <a:gd name="connsiteX461" fmla="*/ 440970 w 2463787"/>
              <a:gd name="connsiteY461" fmla="*/ 727779 h 1499239"/>
              <a:gd name="connsiteX462" fmla="*/ 441618 w 2463787"/>
              <a:gd name="connsiteY462" fmla="*/ 727391 h 1499239"/>
              <a:gd name="connsiteX463" fmla="*/ 872718 w 2463787"/>
              <a:gd name="connsiteY463" fmla="*/ 471607 h 1499239"/>
              <a:gd name="connsiteX464" fmla="*/ 859964 w 2463787"/>
              <a:gd name="connsiteY464" fmla="*/ 447272 h 1499239"/>
              <a:gd name="connsiteX465" fmla="*/ 243520 w 2463787"/>
              <a:gd name="connsiteY465" fmla="*/ 737088 h 1499239"/>
              <a:gd name="connsiteX466" fmla="*/ 240088 w 2463787"/>
              <a:gd name="connsiteY466" fmla="*/ 738329 h 1499239"/>
              <a:gd name="connsiteX467" fmla="*/ 216365 w 2463787"/>
              <a:gd name="connsiteY467" fmla="*/ 727257 h 1499239"/>
              <a:gd name="connsiteX468" fmla="*/ 226195 w 2463787"/>
              <a:gd name="connsiteY468" fmla="*/ 700103 h 1499239"/>
              <a:gd name="connsiteX469" fmla="*/ 844065 w 2463787"/>
              <a:gd name="connsiteY469" fmla="*/ 409583 h 1499239"/>
              <a:gd name="connsiteX470" fmla="*/ 834741 w 2463787"/>
              <a:gd name="connsiteY470" fmla="*/ 380782 h 1499239"/>
              <a:gd name="connsiteX471" fmla="*/ 178896 w 2463787"/>
              <a:gd name="connsiteY471" fmla="*/ 556384 h 1499239"/>
              <a:gd name="connsiteX472" fmla="*/ 153831 w 2463787"/>
              <a:gd name="connsiteY472" fmla="*/ 541907 h 1499239"/>
              <a:gd name="connsiteX473" fmla="*/ 168308 w 2463787"/>
              <a:gd name="connsiteY473" fmla="*/ 516843 h 1499239"/>
              <a:gd name="connsiteX474" fmla="*/ 825458 w 2463787"/>
              <a:gd name="connsiteY474" fmla="*/ 340891 h 1499239"/>
              <a:gd name="connsiteX475" fmla="*/ 821672 w 2463787"/>
              <a:gd name="connsiteY475" fmla="*/ 316307 h 1499239"/>
              <a:gd name="connsiteX476" fmla="*/ 136407 w 2463787"/>
              <a:gd name="connsiteY476" fmla="*/ 365561 h 1499239"/>
              <a:gd name="connsiteX477" fmla="*/ 114570 w 2463787"/>
              <a:gd name="connsiteY477" fmla="*/ 346670 h 1499239"/>
              <a:gd name="connsiteX478" fmla="*/ 133461 w 2463787"/>
              <a:gd name="connsiteY478" fmla="*/ 324834 h 1499239"/>
              <a:gd name="connsiteX479" fmla="*/ 818726 w 2463787"/>
              <a:gd name="connsiteY479" fmla="*/ 275580 h 1499239"/>
              <a:gd name="connsiteX480" fmla="*/ 819606 w 2463787"/>
              <a:gd name="connsiteY480" fmla="*/ 239099 h 1499239"/>
              <a:gd name="connsiteX481" fmla="*/ 145432 w 2463787"/>
              <a:gd name="connsiteY481" fmla="*/ 177936 h 1499239"/>
              <a:gd name="connsiteX482" fmla="*/ 126919 w 2463787"/>
              <a:gd name="connsiteY482" fmla="*/ 155790 h 1499239"/>
              <a:gd name="connsiteX483" fmla="*/ 149066 w 2463787"/>
              <a:gd name="connsiteY483" fmla="*/ 137277 h 1499239"/>
              <a:gd name="connsiteX484" fmla="*/ 824377 w 2463787"/>
              <a:gd name="connsiteY484" fmla="*/ 198672 h 1499239"/>
              <a:gd name="connsiteX485" fmla="*/ 830917 w 2463787"/>
              <a:gd name="connsiteY485" fmla="*/ 167666 h 1499239"/>
              <a:gd name="connsiteX486" fmla="*/ 35175 w 2463787"/>
              <a:gd name="connsiteY486" fmla="*/ 0 h 1499239"/>
              <a:gd name="connsiteX487" fmla="*/ 76975 w 2463787"/>
              <a:gd name="connsiteY487" fmla="*/ 0 h 1499239"/>
              <a:gd name="connsiteX488" fmla="*/ 52233 w 2463787"/>
              <a:gd name="connsiteY488" fmla="*/ 103404 h 1499239"/>
              <a:gd name="connsiteX489" fmla="*/ 81781 w 2463787"/>
              <a:gd name="connsiteY489" fmla="*/ 575288 h 1499239"/>
              <a:gd name="connsiteX490" fmla="*/ 291977 w 2463787"/>
              <a:gd name="connsiteY490" fmla="*/ 998805 h 1499239"/>
              <a:gd name="connsiteX491" fmla="*/ 636249 w 2463787"/>
              <a:gd name="connsiteY491" fmla="*/ 1298444 h 1499239"/>
              <a:gd name="connsiteX492" fmla="*/ 1067852 w 2463787"/>
              <a:gd name="connsiteY492" fmla="*/ 1447033 h 1499239"/>
              <a:gd name="connsiteX493" fmla="*/ 1539737 w 2463787"/>
              <a:gd name="connsiteY493" fmla="*/ 1417484 h 1499239"/>
              <a:gd name="connsiteX494" fmla="*/ 1963253 w 2463787"/>
              <a:gd name="connsiteY494" fmla="*/ 1207289 h 1499239"/>
              <a:gd name="connsiteX495" fmla="*/ 2262865 w 2463787"/>
              <a:gd name="connsiteY495" fmla="*/ 862917 h 1499239"/>
              <a:gd name="connsiteX496" fmla="*/ 2411454 w 2463787"/>
              <a:gd name="connsiteY496" fmla="*/ 431314 h 1499239"/>
              <a:gd name="connsiteX497" fmla="*/ 2420622 w 2463787"/>
              <a:gd name="connsiteY497" fmla="*/ 194460 h 1499239"/>
              <a:gd name="connsiteX498" fmla="*/ 2388771 w 2463787"/>
              <a:gd name="connsiteY498" fmla="*/ 0 h 1499239"/>
              <a:gd name="connsiteX499" fmla="*/ 2432581 w 2463787"/>
              <a:gd name="connsiteY499" fmla="*/ 0 h 1499239"/>
              <a:gd name="connsiteX500" fmla="*/ 2447643 w 2463787"/>
              <a:gd name="connsiteY500" fmla="*/ 69868 h 1499239"/>
              <a:gd name="connsiteX501" fmla="*/ 2451996 w 2463787"/>
              <a:gd name="connsiteY501" fmla="*/ 436915 h 1499239"/>
              <a:gd name="connsiteX502" fmla="*/ 2298334 w 2463787"/>
              <a:gd name="connsiteY502" fmla="*/ 883319 h 1499239"/>
              <a:gd name="connsiteX503" fmla="*/ 1988436 w 2463787"/>
              <a:gd name="connsiteY503" fmla="*/ 1239481 h 1499239"/>
              <a:gd name="connsiteX504" fmla="*/ 1550424 w 2463787"/>
              <a:gd name="connsiteY504" fmla="*/ 1456999 h 1499239"/>
              <a:gd name="connsiteX505" fmla="*/ 1062325 w 2463787"/>
              <a:gd name="connsiteY505" fmla="*/ 1487448 h 1499239"/>
              <a:gd name="connsiteX506" fmla="*/ 615920 w 2463787"/>
              <a:gd name="connsiteY506" fmla="*/ 1333786 h 1499239"/>
              <a:gd name="connsiteX507" fmla="*/ 259758 w 2463787"/>
              <a:gd name="connsiteY507" fmla="*/ 1023887 h 1499239"/>
              <a:gd name="connsiteX508" fmla="*/ 42240 w 2463787"/>
              <a:gd name="connsiteY508" fmla="*/ 585875 h 1499239"/>
              <a:gd name="connsiteX509" fmla="*/ 11791 w 2463787"/>
              <a:gd name="connsiteY509" fmla="*/ 97777 h 14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</a:cxnLst>
            <a:rect l="l" t="t" r="r" b="b"/>
            <a:pathLst>
              <a:path w="2463787" h="1499239">
                <a:moveTo>
                  <a:pt x="1698408" y="1155697"/>
                </a:moveTo>
                <a:cubicBezTo>
                  <a:pt x="1703735" y="1154701"/>
                  <a:pt x="1709525" y="1155839"/>
                  <a:pt x="1714220" y="1159315"/>
                </a:cubicBezTo>
                <a:cubicBezTo>
                  <a:pt x="1741010" y="1179030"/>
                  <a:pt x="1778834" y="1184928"/>
                  <a:pt x="1815364" y="1175147"/>
                </a:cubicBezTo>
                <a:cubicBezTo>
                  <a:pt x="1815967" y="1174986"/>
                  <a:pt x="1816669" y="1174798"/>
                  <a:pt x="1817372" y="1174610"/>
                </a:cubicBezTo>
                <a:lnTo>
                  <a:pt x="1817773" y="1174502"/>
                </a:lnTo>
                <a:cubicBezTo>
                  <a:pt x="1817974" y="1174448"/>
                  <a:pt x="1818074" y="1174422"/>
                  <a:pt x="1818174" y="1174395"/>
                </a:cubicBezTo>
                <a:cubicBezTo>
                  <a:pt x="1828913" y="1171520"/>
                  <a:pt x="1840029" y="1177685"/>
                  <a:pt x="1842556" y="1188732"/>
                </a:cubicBezTo>
                <a:cubicBezTo>
                  <a:pt x="1842583" y="1188832"/>
                  <a:pt x="1842610" y="1188933"/>
                  <a:pt x="1842637" y="1189033"/>
                </a:cubicBezTo>
                <a:cubicBezTo>
                  <a:pt x="1845512" y="1199772"/>
                  <a:pt x="1839246" y="1210914"/>
                  <a:pt x="1828562" y="1213990"/>
                </a:cubicBezTo>
                <a:lnTo>
                  <a:pt x="1828160" y="1214097"/>
                </a:lnTo>
                <a:cubicBezTo>
                  <a:pt x="1827257" y="1214339"/>
                  <a:pt x="1826253" y="1214608"/>
                  <a:pt x="1825350" y="1214850"/>
                </a:cubicBezTo>
                <a:cubicBezTo>
                  <a:pt x="1785105" y="1225625"/>
                  <a:pt x="1743181" y="1221685"/>
                  <a:pt x="1709099" y="1204460"/>
                </a:cubicBezTo>
                <a:cubicBezTo>
                  <a:pt x="1688157" y="1236310"/>
                  <a:pt x="1653836" y="1260772"/>
                  <a:pt x="1613593" y="1271548"/>
                </a:cubicBezTo>
                <a:cubicBezTo>
                  <a:pt x="1573449" y="1282296"/>
                  <a:pt x="1531524" y="1278356"/>
                  <a:pt x="1497470" y="1261232"/>
                </a:cubicBezTo>
                <a:cubicBezTo>
                  <a:pt x="1476528" y="1293082"/>
                  <a:pt x="1442280" y="1317417"/>
                  <a:pt x="1402036" y="1328192"/>
                </a:cubicBezTo>
                <a:cubicBezTo>
                  <a:pt x="1361893" y="1338940"/>
                  <a:pt x="1319967" y="1335001"/>
                  <a:pt x="1285913" y="1317876"/>
                </a:cubicBezTo>
                <a:cubicBezTo>
                  <a:pt x="1264971" y="1349726"/>
                  <a:pt x="1230723" y="1374061"/>
                  <a:pt x="1190480" y="1384836"/>
                </a:cubicBezTo>
                <a:cubicBezTo>
                  <a:pt x="1189376" y="1385132"/>
                  <a:pt x="1188272" y="1385428"/>
                  <a:pt x="1187169" y="1385723"/>
                </a:cubicBezTo>
                <a:cubicBezTo>
                  <a:pt x="1176376" y="1388397"/>
                  <a:pt x="1165380" y="1381877"/>
                  <a:pt x="1162505" y="1371139"/>
                </a:cubicBezTo>
                <a:cubicBezTo>
                  <a:pt x="1162478" y="1371038"/>
                  <a:pt x="1162424" y="1370837"/>
                  <a:pt x="1162398" y="1370737"/>
                </a:cubicBezTo>
                <a:cubicBezTo>
                  <a:pt x="1159723" y="1359945"/>
                  <a:pt x="1166144" y="1348976"/>
                  <a:pt x="1176882" y="1346101"/>
                </a:cubicBezTo>
                <a:cubicBezTo>
                  <a:pt x="1176982" y="1346074"/>
                  <a:pt x="1177183" y="1346021"/>
                  <a:pt x="1177284" y="1345994"/>
                </a:cubicBezTo>
                <a:cubicBezTo>
                  <a:pt x="1178187" y="1345752"/>
                  <a:pt x="1178989" y="1345537"/>
                  <a:pt x="1179893" y="1345295"/>
                </a:cubicBezTo>
                <a:cubicBezTo>
                  <a:pt x="1216423" y="1335514"/>
                  <a:pt x="1246241" y="1311505"/>
                  <a:pt x="1259594" y="1281041"/>
                </a:cubicBezTo>
                <a:cubicBezTo>
                  <a:pt x="1262145" y="1275303"/>
                  <a:pt x="1267039" y="1271089"/>
                  <a:pt x="1273061" y="1269476"/>
                </a:cubicBezTo>
                <a:cubicBezTo>
                  <a:pt x="1279083" y="1267864"/>
                  <a:pt x="1285529" y="1269042"/>
                  <a:pt x="1290505" y="1272764"/>
                </a:cubicBezTo>
                <a:cubicBezTo>
                  <a:pt x="1317295" y="1292480"/>
                  <a:pt x="1355119" y="1298378"/>
                  <a:pt x="1391650" y="1288597"/>
                </a:cubicBezTo>
                <a:cubicBezTo>
                  <a:pt x="1428181" y="1278816"/>
                  <a:pt x="1457998" y="1254807"/>
                  <a:pt x="1471352" y="1224343"/>
                </a:cubicBezTo>
                <a:cubicBezTo>
                  <a:pt x="1473903" y="1218605"/>
                  <a:pt x="1478797" y="1214390"/>
                  <a:pt x="1484818" y="1212778"/>
                </a:cubicBezTo>
                <a:cubicBezTo>
                  <a:pt x="1490840" y="1211166"/>
                  <a:pt x="1497286" y="1212344"/>
                  <a:pt x="1502262" y="1216066"/>
                </a:cubicBezTo>
                <a:cubicBezTo>
                  <a:pt x="1529052" y="1235782"/>
                  <a:pt x="1566876" y="1241680"/>
                  <a:pt x="1603407" y="1231899"/>
                </a:cubicBezTo>
                <a:cubicBezTo>
                  <a:pt x="1639938" y="1222118"/>
                  <a:pt x="1669755" y="1198109"/>
                  <a:pt x="1683109" y="1167645"/>
                </a:cubicBezTo>
                <a:cubicBezTo>
                  <a:pt x="1685439" y="1162289"/>
                  <a:pt x="1689886" y="1158410"/>
                  <a:pt x="1694996" y="1156610"/>
                </a:cubicBezTo>
                <a:cubicBezTo>
                  <a:pt x="1695197" y="1156557"/>
                  <a:pt x="1695298" y="1156530"/>
                  <a:pt x="1695499" y="1156476"/>
                </a:cubicBezTo>
                <a:cubicBezTo>
                  <a:pt x="1695900" y="1156369"/>
                  <a:pt x="1696301" y="1156261"/>
                  <a:pt x="1696702" y="1156154"/>
                </a:cubicBezTo>
                <a:cubicBezTo>
                  <a:pt x="1697205" y="1156019"/>
                  <a:pt x="1697605" y="1155912"/>
                  <a:pt x="1698007" y="1155804"/>
                </a:cubicBezTo>
                <a:cubicBezTo>
                  <a:pt x="1698108" y="1155777"/>
                  <a:pt x="1698309" y="1155724"/>
                  <a:pt x="1698408" y="1155697"/>
                </a:cubicBezTo>
                <a:close/>
                <a:moveTo>
                  <a:pt x="2072460" y="863992"/>
                </a:moveTo>
                <a:cubicBezTo>
                  <a:pt x="2078481" y="862379"/>
                  <a:pt x="2084927" y="863557"/>
                  <a:pt x="2089903" y="867280"/>
                </a:cubicBezTo>
                <a:cubicBezTo>
                  <a:pt x="2101564" y="875882"/>
                  <a:pt x="2115805" y="882071"/>
                  <a:pt x="2131180" y="885268"/>
                </a:cubicBezTo>
                <a:cubicBezTo>
                  <a:pt x="2139045" y="886926"/>
                  <a:pt x="2144814" y="892802"/>
                  <a:pt x="2146521" y="899982"/>
                </a:cubicBezTo>
                <a:cubicBezTo>
                  <a:pt x="2147327" y="902993"/>
                  <a:pt x="2147431" y="906192"/>
                  <a:pt x="2146779" y="909378"/>
                </a:cubicBezTo>
                <a:cubicBezTo>
                  <a:pt x="2144467" y="920429"/>
                  <a:pt x="2133672" y="927514"/>
                  <a:pt x="2122621" y="925203"/>
                </a:cubicBezTo>
                <a:cubicBezTo>
                  <a:pt x="2109421" y="922500"/>
                  <a:pt x="2096821" y="918021"/>
                  <a:pt x="2085157" y="912217"/>
                </a:cubicBezTo>
                <a:cubicBezTo>
                  <a:pt x="2064142" y="944195"/>
                  <a:pt x="2029894" y="968530"/>
                  <a:pt x="1989651" y="979305"/>
                </a:cubicBezTo>
                <a:cubicBezTo>
                  <a:pt x="1949307" y="990107"/>
                  <a:pt x="1907355" y="986067"/>
                  <a:pt x="1873273" y="968842"/>
                </a:cubicBezTo>
                <a:cubicBezTo>
                  <a:pt x="1852258" y="1000819"/>
                  <a:pt x="1817937" y="1025282"/>
                  <a:pt x="1777693" y="1036057"/>
                </a:cubicBezTo>
                <a:cubicBezTo>
                  <a:pt x="1737449" y="1046832"/>
                  <a:pt x="1695524" y="1042893"/>
                  <a:pt x="1661443" y="1025667"/>
                </a:cubicBezTo>
                <a:cubicBezTo>
                  <a:pt x="1640501" y="1057518"/>
                  <a:pt x="1606180" y="1081980"/>
                  <a:pt x="1565936" y="1092755"/>
                </a:cubicBezTo>
                <a:cubicBezTo>
                  <a:pt x="1525792" y="1103503"/>
                  <a:pt x="1483868" y="1099564"/>
                  <a:pt x="1449813" y="1082439"/>
                </a:cubicBezTo>
                <a:cubicBezTo>
                  <a:pt x="1428871" y="1114289"/>
                  <a:pt x="1394624" y="1138624"/>
                  <a:pt x="1354380" y="1149399"/>
                </a:cubicBezTo>
                <a:cubicBezTo>
                  <a:pt x="1314236" y="1160148"/>
                  <a:pt x="1272311" y="1156208"/>
                  <a:pt x="1238256" y="1139083"/>
                </a:cubicBezTo>
                <a:cubicBezTo>
                  <a:pt x="1217314" y="1170934"/>
                  <a:pt x="1183068" y="1195268"/>
                  <a:pt x="1142823" y="1206044"/>
                </a:cubicBezTo>
                <a:cubicBezTo>
                  <a:pt x="1102479" y="1216846"/>
                  <a:pt x="1060527" y="1212806"/>
                  <a:pt x="1026445" y="1195581"/>
                </a:cubicBezTo>
                <a:cubicBezTo>
                  <a:pt x="1005430" y="1227558"/>
                  <a:pt x="971110" y="1252020"/>
                  <a:pt x="930865" y="1262795"/>
                </a:cubicBezTo>
                <a:cubicBezTo>
                  <a:pt x="890622" y="1273571"/>
                  <a:pt x="848697" y="1269631"/>
                  <a:pt x="814615" y="1252406"/>
                </a:cubicBezTo>
                <a:cubicBezTo>
                  <a:pt x="807438" y="1263362"/>
                  <a:pt x="798661" y="1273563"/>
                  <a:pt x="788579" y="1282501"/>
                </a:cubicBezTo>
                <a:cubicBezTo>
                  <a:pt x="786145" y="1284659"/>
                  <a:pt x="783322" y="1286167"/>
                  <a:pt x="780311" y="1286973"/>
                </a:cubicBezTo>
                <a:cubicBezTo>
                  <a:pt x="773086" y="1288908"/>
                  <a:pt x="765113" y="1286848"/>
                  <a:pt x="759746" y="1280864"/>
                </a:cubicBezTo>
                <a:cubicBezTo>
                  <a:pt x="757588" y="1278430"/>
                  <a:pt x="756080" y="1275608"/>
                  <a:pt x="755274" y="1272597"/>
                </a:cubicBezTo>
                <a:cubicBezTo>
                  <a:pt x="753339" y="1265371"/>
                  <a:pt x="755399" y="1257398"/>
                  <a:pt x="761384" y="1252032"/>
                </a:cubicBezTo>
                <a:cubicBezTo>
                  <a:pt x="773104" y="1241580"/>
                  <a:pt x="782321" y="1229002"/>
                  <a:pt x="788150" y="1215825"/>
                </a:cubicBezTo>
                <a:cubicBezTo>
                  <a:pt x="790581" y="1210442"/>
                  <a:pt x="794926" y="1206590"/>
                  <a:pt x="800038" y="1204791"/>
                </a:cubicBezTo>
                <a:cubicBezTo>
                  <a:pt x="800138" y="1204764"/>
                  <a:pt x="800339" y="1204710"/>
                  <a:pt x="800539" y="1204657"/>
                </a:cubicBezTo>
                <a:cubicBezTo>
                  <a:pt x="800941" y="1204549"/>
                  <a:pt x="801242" y="1204469"/>
                  <a:pt x="801643" y="1204361"/>
                </a:cubicBezTo>
                <a:cubicBezTo>
                  <a:pt x="802045" y="1204254"/>
                  <a:pt x="802546" y="1204119"/>
                  <a:pt x="802948" y="1204012"/>
                </a:cubicBezTo>
                <a:cubicBezTo>
                  <a:pt x="803049" y="1203985"/>
                  <a:pt x="803149" y="1203958"/>
                  <a:pt x="803250" y="1203931"/>
                </a:cubicBezTo>
                <a:cubicBezTo>
                  <a:pt x="808575" y="1202936"/>
                  <a:pt x="814366" y="1204074"/>
                  <a:pt x="819060" y="1207549"/>
                </a:cubicBezTo>
                <a:cubicBezTo>
                  <a:pt x="845850" y="1227265"/>
                  <a:pt x="883674" y="1233163"/>
                  <a:pt x="920205" y="1223382"/>
                </a:cubicBezTo>
                <a:cubicBezTo>
                  <a:pt x="956736" y="1213600"/>
                  <a:pt x="986553" y="1189592"/>
                  <a:pt x="999907" y="1159127"/>
                </a:cubicBezTo>
                <a:cubicBezTo>
                  <a:pt x="1002337" y="1153744"/>
                  <a:pt x="1006784" y="1149865"/>
                  <a:pt x="1011895" y="1148066"/>
                </a:cubicBezTo>
                <a:cubicBezTo>
                  <a:pt x="1012096" y="1148012"/>
                  <a:pt x="1012196" y="1147985"/>
                  <a:pt x="1012297" y="1147959"/>
                </a:cubicBezTo>
                <a:cubicBezTo>
                  <a:pt x="1012798" y="1147824"/>
                  <a:pt x="1013200" y="1147717"/>
                  <a:pt x="1013601" y="1147609"/>
                </a:cubicBezTo>
                <a:cubicBezTo>
                  <a:pt x="1014003" y="1147502"/>
                  <a:pt x="1014404" y="1147394"/>
                  <a:pt x="1014806" y="1147287"/>
                </a:cubicBezTo>
                <a:cubicBezTo>
                  <a:pt x="1015006" y="1147233"/>
                  <a:pt x="1015107" y="1147206"/>
                  <a:pt x="1015206" y="1147179"/>
                </a:cubicBezTo>
                <a:cubicBezTo>
                  <a:pt x="1020533" y="1146184"/>
                  <a:pt x="1026323" y="1147322"/>
                  <a:pt x="1031018" y="1150797"/>
                </a:cubicBezTo>
                <a:cubicBezTo>
                  <a:pt x="1057808" y="1170513"/>
                  <a:pt x="1095632" y="1176411"/>
                  <a:pt x="1132163" y="1166630"/>
                </a:cubicBezTo>
                <a:cubicBezTo>
                  <a:pt x="1168694" y="1156849"/>
                  <a:pt x="1198511" y="1132840"/>
                  <a:pt x="1211865" y="1102375"/>
                </a:cubicBezTo>
                <a:cubicBezTo>
                  <a:pt x="1214416" y="1096637"/>
                  <a:pt x="1219310" y="1092423"/>
                  <a:pt x="1225331" y="1090811"/>
                </a:cubicBezTo>
                <a:cubicBezTo>
                  <a:pt x="1231353" y="1089198"/>
                  <a:pt x="1237799" y="1090376"/>
                  <a:pt x="1242775" y="1094099"/>
                </a:cubicBezTo>
                <a:cubicBezTo>
                  <a:pt x="1269565" y="1113815"/>
                  <a:pt x="1307389" y="1119713"/>
                  <a:pt x="1343919" y="1109932"/>
                </a:cubicBezTo>
                <a:cubicBezTo>
                  <a:pt x="1380451" y="1100150"/>
                  <a:pt x="1410268" y="1076142"/>
                  <a:pt x="1423622" y="1045677"/>
                </a:cubicBezTo>
                <a:cubicBezTo>
                  <a:pt x="1426172" y="1039939"/>
                  <a:pt x="1431067" y="1035725"/>
                  <a:pt x="1437088" y="1034113"/>
                </a:cubicBezTo>
                <a:cubicBezTo>
                  <a:pt x="1443110" y="1032500"/>
                  <a:pt x="1449556" y="1033678"/>
                  <a:pt x="1454532" y="1037401"/>
                </a:cubicBezTo>
                <a:cubicBezTo>
                  <a:pt x="1481322" y="1057117"/>
                  <a:pt x="1519146" y="1063015"/>
                  <a:pt x="1555676" y="1053234"/>
                </a:cubicBezTo>
                <a:cubicBezTo>
                  <a:pt x="1592208" y="1043452"/>
                  <a:pt x="1622024" y="1019444"/>
                  <a:pt x="1635379" y="988979"/>
                </a:cubicBezTo>
                <a:cubicBezTo>
                  <a:pt x="1637809" y="983596"/>
                  <a:pt x="1642156" y="979744"/>
                  <a:pt x="1647266" y="977945"/>
                </a:cubicBezTo>
                <a:cubicBezTo>
                  <a:pt x="1647367" y="977918"/>
                  <a:pt x="1647568" y="977864"/>
                  <a:pt x="1647769" y="977811"/>
                </a:cubicBezTo>
                <a:cubicBezTo>
                  <a:pt x="1648169" y="977703"/>
                  <a:pt x="1648471" y="977623"/>
                  <a:pt x="1648873" y="977515"/>
                </a:cubicBezTo>
                <a:cubicBezTo>
                  <a:pt x="1649274" y="977408"/>
                  <a:pt x="1649776" y="977273"/>
                  <a:pt x="1650177" y="977166"/>
                </a:cubicBezTo>
                <a:cubicBezTo>
                  <a:pt x="1650277" y="977139"/>
                  <a:pt x="1650378" y="977112"/>
                  <a:pt x="1650478" y="977085"/>
                </a:cubicBezTo>
                <a:cubicBezTo>
                  <a:pt x="1655804" y="976090"/>
                  <a:pt x="1661594" y="977228"/>
                  <a:pt x="1666289" y="980703"/>
                </a:cubicBezTo>
                <a:cubicBezTo>
                  <a:pt x="1693079" y="1000419"/>
                  <a:pt x="1730903" y="1006317"/>
                  <a:pt x="1767434" y="996535"/>
                </a:cubicBezTo>
                <a:cubicBezTo>
                  <a:pt x="1803964" y="986754"/>
                  <a:pt x="1833781" y="962746"/>
                  <a:pt x="1847135" y="932281"/>
                </a:cubicBezTo>
                <a:cubicBezTo>
                  <a:pt x="1849465" y="926925"/>
                  <a:pt x="1853913" y="923046"/>
                  <a:pt x="1859023" y="921247"/>
                </a:cubicBezTo>
                <a:cubicBezTo>
                  <a:pt x="1859124" y="921220"/>
                  <a:pt x="1859324" y="921166"/>
                  <a:pt x="1859425" y="921139"/>
                </a:cubicBezTo>
                <a:cubicBezTo>
                  <a:pt x="1859827" y="921032"/>
                  <a:pt x="1860228" y="920925"/>
                  <a:pt x="1860630" y="920817"/>
                </a:cubicBezTo>
                <a:cubicBezTo>
                  <a:pt x="1861030" y="920710"/>
                  <a:pt x="1861533" y="920575"/>
                  <a:pt x="1861934" y="920468"/>
                </a:cubicBezTo>
                <a:cubicBezTo>
                  <a:pt x="1862034" y="920441"/>
                  <a:pt x="1862135" y="920414"/>
                  <a:pt x="1862235" y="920387"/>
                </a:cubicBezTo>
                <a:cubicBezTo>
                  <a:pt x="1867662" y="919365"/>
                  <a:pt x="1873452" y="920503"/>
                  <a:pt x="1878146" y="923978"/>
                </a:cubicBezTo>
                <a:cubicBezTo>
                  <a:pt x="1904936" y="943694"/>
                  <a:pt x="1942760" y="949592"/>
                  <a:pt x="1979292" y="939810"/>
                </a:cubicBezTo>
                <a:cubicBezTo>
                  <a:pt x="2015822" y="930029"/>
                  <a:pt x="2045639" y="906021"/>
                  <a:pt x="2058993" y="875556"/>
                </a:cubicBezTo>
                <a:cubicBezTo>
                  <a:pt x="2061544" y="869818"/>
                  <a:pt x="2066438" y="865604"/>
                  <a:pt x="2072460" y="863992"/>
                </a:cubicBezTo>
                <a:close/>
                <a:moveTo>
                  <a:pt x="2236213" y="628809"/>
                </a:moveTo>
                <a:cubicBezTo>
                  <a:pt x="2242234" y="627197"/>
                  <a:pt x="2248680" y="628375"/>
                  <a:pt x="2253656" y="632097"/>
                </a:cubicBezTo>
                <a:cubicBezTo>
                  <a:pt x="2258070" y="635326"/>
                  <a:pt x="2262932" y="638219"/>
                  <a:pt x="2268040" y="640830"/>
                </a:cubicBezTo>
                <a:cubicBezTo>
                  <a:pt x="2273505" y="643561"/>
                  <a:pt x="2277264" y="648363"/>
                  <a:pt x="2277912" y="653997"/>
                </a:cubicBezTo>
                <a:cubicBezTo>
                  <a:pt x="2279148" y="658614"/>
                  <a:pt x="2278805" y="663760"/>
                  <a:pt x="2276487" y="668360"/>
                </a:cubicBezTo>
                <a:cubicBezTo>
                  <a:pt x="2271438" y="678425"/>
                  <a:pt x="2259108" y="682586"/>
                  <a:pt x="2249045" y="677536"/>
                </a:cubicBezTo>
                <a:cubicBezTo>
                  <a:pt x="2248817" y="677491"/>
                  <a:pt x="2248663" y="677317"/>
                  <a:pt x="2248435" y="677270"/>
                </a:cubicBezTo>
                <a:cubicBezTo>
                  <a:pt x="2227393" y="709147"/>
                  <a:pt x="2193146" y="733481"/>
                  <a:pt x="2152902" y="744257"/>
                </a:cubicBezTo>
                <a:cubicBezTo>
                  <a:pt x="2112759" y="755005"/>
                  <a:pt x="2070834" y="751066"/>
                  <a:pt x="2036779" y="733941"/>
                </a:cubicBezTo>
                <a:cubicBezTo>
                  <a:pt x="2015837" y="765791"/>
                  <a:pt x="1981589" y="790126"/>
                  <a:pt x="1941346" y="800901"/>
                </a:cubicBezTo>
                <a:cubicBezTo>
                  <a:pt x="1901001" y="811703"/>
                  <a:pt x="1859050" y="807663"/>
                  <a:pt x="1824968" y="790438"/>
                </a:cubicBezTo>
                <a:cubicBezTo>
                  <a:pt x="1803952" y="822416"/>
                  <a:pt x="1769632" y="846878"/>
                  <a:pt x="1729388" y="857653"/>
                </a:cubicBezTo>
                <a:cubicBezTo>
                  <a:pt x="1689144" y="868428"/>
                  <a:pt x="1647219" y="864489"/>
                  <a:pt x="1613137" y="847264"/>
                </a:cubicBezTo>
                <a:cubicBezTo>
                  <a:pt x="1592196" y="879114"/>
                  <a:pt x="1557875" y="903576"/>
                  <a:pt x="1517631" y="914351"/>
                </a:cubicBezTo>
                <a:cubicBezTo>
                  <a:pt x="1477487" y="925100"/>
                  <a:pt x="1435562" y="921160"/>
                  <a:pt x="1401507" y="904035"/>
                </a:cubicBezTo>
                <a:cubicBezTo>
                  <a:pt x="1380566" y="935885"/>
                  <a:pt x="1346319" y="960220"/>
                  <a:pt x="1306074" y="970995"/>
                </a:cubicBezTo>
                <a:cubicBezTo>
                  <a:pt x="1265931" y="981744"/>
                  <a:pt x="1224006" y="977804"/>
                  <a:pt x="1189951" y="960680"/>
                </a:cubicBezTo>
                <a:cubicBezTo>
                  <a:pt x="1169009" y="992530"/>
                  <a:pt x="1134762" y="1016865"/>
                  <a:pt x="1094518" y="1027640"/>
                </a:cubicBezTo>
                <a:cubicBezTo>
                  <a:pt x="1054174" y="1038442"/>
                  <a:pt x="1012222" y="1034402"/>
                  <a:pt x="978140" y="1017177"/>
                </a:cubicBezTo>
                <a:cubicBezTo>
                  <a:pt x="957125" y="1049154"/>
                  <a:pt x="922804" y="1073616"/>
                  <a:pt x="882560" y="1084392"/>
                </a:cubicBezTo>
                <a:cubicBezTo>
                  <a:pt x="842317" y="1095167"/>
                  <a:pt x="800392" y="1091227"/>
                  <a:pt x="766310" y="1074002"/>
                </a:cubicBezTo>
                <a:cubicBezTo>
                  <a:pt x="745368" y="1105852"/>
                  <a:pt x="711047" y="1130314"/>
                  <a:pt x="670804" y="1141090"/>
                </a:cubicBezTo>
                <a:cubicBezTo>
                  <a:pt x="630559" y="1151865"/>
                  <a:pt x="588635" y="1147925"/>
                  <a:pt x="554580" y="1130801"/>
                </a:cubicBezTo>
                <a:cubicBezTo>
                  <a:pt x="554406" y="1130955"/>
                  <a:pt x="554359" y="1131183"/>
                  <a:pt x="554185" y="1131336"/>
                </a:cubicBezTo>
                <a:cubicBezTo>
                  <a:pt x="547891" y="1140766"/>
                  <a:pt x="535231" y="1143295"/>
                  <a:pt x="525829" y="1137100"/>
                </a:cubicBezTo>
                <a:cubicBezTo>
                  <a:pt x="521522" y="1134274"/>
                  <a:pt x="518654" y="1129987"/>
                  <a:pt x="517418" y="1125370"/>
                </a:cubicBezTo>
                <a:cubicBezTo>
                  <a:pt x="515967" y="1119951"/>
                  <a:pt x="516724" y="1113940"/>
                  <a:pt x="520092" y="1108845"/>
                </a:cubicBezTo>
                <a:cubicBezTo>
                  <a:pt x="523313" y="1104003"/>
                  <a:pt x="525978" y="1099094"/>
                  <a:pt x="528188" y="1094093"/>
                </a:cubicBezTo>
                <a:cubicBezTo>
                  <a:pt x="530738" y="1088355"/>
                  <a:pt x="535633" y="1084140"/>
                  <a:pt x="541655" y="1082528"/>
                </a:cubicBezTo>
                <a:cubicBezTo>
                  <a:pt x="547676" y="1080916"/>
                  <a:pt x="554122" y="1082094"/>
                  <a:pt x="559098" y="1085816"/>
                </a:cubicBezTo>
                <a:cubicBezTo>
                  <a:pt x="585888" y="1105532"/>
                  <a:pt x="623712" y="1111430"/>
                  <a:pt x="660243" y="1101649"/>
                </a:cubicBezTo>
                <a:cubicBezTo>
                  <a:pt x="696773" y="1091868"/>
                  <a:pt x="726590" y="1067859"/>
                  <a:pt x="739945" y="1037395"/>
                </a:cubicBezTo>
                <a:cubicBezTo>
                  <a:pt x="742275" y="1032039"/>
                  <a:pt x="746721" y="1028159"/>
                  <a:pt x="751833" y="1026360"/>
                </a:cubicBezTo>
                <a:cubicBezTo>
                  <a:pt x="752033" y="1026307"/>
                  <a:pt x="752134" y="1026280"/>
                  <a:pt x="752335" y="1026226"/>
                </a:cubicBezTo>
                <a:cubicBezTo>
                  <a:pt x="752736" y="1026118"/>
                  <a:pt x="753137" y="1026011"/>
                  <a:pt x="753539" y="1025904"/>
                </a:cubicBezTo>
                <a:cubicBezTo>
                  <a:pt x="753940" y="1025796"/>
                  <a:pt x="754342" y="1025689"/>
                  <a:pt x="754744" y="1025581"/>
                </a:cubicBezTo>
                <a:cubicBezTo>
                  <a:pt x="754843" y="1025554"/>
                  <a:pt x="755044" y="1025501"/>
                  <a:pt x="755145" y="1025474"/>
                </a:cubicBezTo>
                <a:cubicBezTo>
                  <a:pt x="760471" y="1024477"/>
                  <a:pt x="766261" y="1025616"/>
                  <a:pt x="770956" y="1029091"/>
                </a:cubicBezTo>
                <a:cubicBezTo>
                  <a:pt x="797745" y="1048807"/>
                  <a:pt x="835569" y="1054705"/>
                  <a:pt x="872101" y="1044924"/>
                </a:cubicBezTo>
                <a:cubicBezTo>
                  <a:pt x="908631" y="1035143"/>
                  <a:pt x="938449" y="1011134"/>
                  <a:pt x="951802" y="980670"/>
                </a:cubicBezTo>
                <a:cubicBezTo>
                  <a:pt x="954133" y="975314"/>
                  <a:pt x="958579" y="971434"/>
                  <a:pt x="963691" y="969635"/>
                </a:cubicBezTo>
                <a:cubicBezTo>
                  <a:pt x="963791" y="969608"/>
                  <a:pt x="963991" y="969555"/>
                  <a:pt x="964091" y="969528"/>
                </a:cubicBezTo>
                <a:cubicBezTo>
                  <a:pt x="964493" y="969420"/>
                  <a:pt x="964894" y="969313"/>
                  <a:pt x="965296" y="969206"/>
                </a:cubicBezTo>
                <a:cubicBezTo>
                  <a:pt x="965698" y="969098"/>
                  <a:pt x="966199" y="968964"/>
                  <a:pt x="966601" y="968856"/>
                </a:cubicBezTo>
                <a:cubicBezTo>
                  <a:pt x="966701" y="968829"/>
                  <a:pt x="966801" y="968803"/>
                  <a:pt x="966901" y="968776"/>
                </a:cubicBezTo>
                <a:cubicBezTo>
                  <a:pt x="972328" y="967752"/>
                  <a:pt x="978118" y="968892"/>
                  <a:pt x="982813" y="972366"/>
                </a:cubicBezTo>
                <a:cubicBezTo>
                  <a:pt x="1009602" y="992083"/>
                  <a:pt x="1047428" y="997980"/>
                  <a:pt x="1083958" y="988199"/>
                </a:cubicBezTo>
                <a:cubicBezTo>
                  <a:pt x="1120488" y="978418"/>
                  <a:pt x="1150306" y="954409"/>
                  <a:pt x="1163659" y="923945"/>
                </a:cubicBezTo>
                <a:cubicBezTo>
                  <a:pt x="1166210" y="918207"/>
                  <a:pt x="1171105" y="913992"/>
                  <a:pt x="1177126" y="912380"/>
                </a:cubicBezTo>
                <a:cubicBezTo>
                  <a:pt x="1183148" y="910768"/>
                  <a:pt x="1189594" y="911946"/>
                  <a:pt x="1194570" y="915668"/>
                </a:cubicBezTo>
                <a:cubicBezTo>
                  <a:pt x="1221359" y="935384"/>
                  <a:pt x="1259185" y="941282"/>
                  <a:pt x="1295715" y="931501"/>
                </a:cubicBezTo>
                <a:cubicBezTo>
                  <a:pt x="1332245" y="921720"/>
                  <a:pt x="1362063" y="897711"/>
                  <a:pt x="1375416" y="867247"/>
                </a:cubicBezTo>
                <a:cubicBezTo>
                  <a:pt x="1377967" y="861509"/>
                  <a:pt x="1382862" y="857294"/>
                  <a:pt x="1388883" y="855682"/>
                </a:cubicBezTo>
                <a:cubicBezTo>
                  <a:pt x="1394905" y="854070"/>
                  <a:pt x="1401351" y="855248"/>
                  <a:pt x="1406327" y="858970"/>
                </a:cubicBezTo>
                <a:cubicBezTo>
                  <a:pt x="1433117" y="878686"/>
                  <a:pt x="1470942" y="884584"/>
                  <a:pt x="1507472" y="874803"/>
                </a:cubicBezTo>
                <a:cubicBezTo>
                  <a:pt x="1544003" y="865022"/>
                  <a:pt x="1573820" y="841013"/>
                  <a:pt x="1587174" y="810548"/>
                </a:cubicBezTo>
                <a:cubicBezTo>
                  <a:pt x="1589504" y="805193"/>
                  <a:pt x="1593951" y="801312"/>
                  <a:pt x="1599062" y="799514"/>
                </a:cubicBezTo>
                <a:cubicBezTo>
                  <a:pt x="1599263" y="799461"/>
                  <a:pt x="1599363" y="799434"/>
                  <a:pt x="1599564" y="799380"/>
                </a:cubicBezTo>
                <a:cubicBezTo>
                  <a:pt x="1599965" y="799273"/>
                  <a:pt x="1600367" y="799165"/>
                  <a:pt x="1600768" y="799058"/>
                </a:cubicBezTo>
                <a:cubicBezTo>
                  <a:pt x="1601270" y="798923"/>
                  <a:pt x="1601671" y="798816"/>
                  <a:pt x="1602073" y="798708"/>
                </a:cubicBezTo>
                <a:cubicBezTo>
                  <a:pt x="1602173" y="798681"/>
                  <a:pt x="1602374" y="798627"/>
                  <a:pt x="1602474" y="798601"/>
                </a:cubicBezTo>
                <a:cubicBezTo>
                  <a:pt x="1607800" y="797604"/>
                  <a:pt x="1613590" y="798744"/>
                  <a:pt x="1618285" y="802218"/>
                </a:cubicBezTo>
                <a:cubicBezTo>
                  <a:pt x="1645075" y="821934"/>
                  <a:pt x="1682899" y="827832"/>
                  <a:pt x="1719430" y="818051"/>
                </a:cubicBezTo>
                <a:cubicBezTo>
                  <a:pt x="1755961" y="808270"/>
                  <a:pt x="1785778" y="784261"/>
                  <a:pt x="1799132" y="753797"/>
                </a:cubicBezTo>
                <a:cubicBezTo>
                  <a:pt x="1801462" y="748441"/>
                  <a:pt x="1805909" y="744561"/>
                  <a:pt x="1811019" y="742763"/>
                </a:cubicBezTo>
                <a:cubicBezTo>
                  <a:pt x="1811120" y="742736"/>
                  <a:pt x="1811321" y="742682"/>
                  <a:pt x="1811421" y="742655"/>
                </a:cubicBezTo>
                <a:cubicBezTo>
                  <a:pt x="1811822" y="742548"/>
                  <a:pt x="1812224" y="742440"/>
                  <a:pt x="1812625" y="742333"/>
                </a:cubicBezTo>
                <a:cubicBezTo>
                  <a:pt x="1813027" y="742225"/>
                  <a:pt x="1813528" y="742091"/>
                  <a:pt x="1813930" y="741983"/>
                </a:cubicBezTo>
                <a:cubicBezTo>
                  <a:pt x="1814030" y="741956"/>
                  <a:pt x="1814131" y="741929"/>
                  <a:pt x="1814231" y="741903"/>
                </a:cubicBezTo>
                <a:cubicBezTo>
                  <a:pt x="1819657" y="740879"/>
                  <a:pt x="1825447" y="742019"/>
                  <a:pt x="1830142" y="745493"/>
                </a:cubicBezTo>
                <a:cubicBezTo>
                  <a:pt x="1856932" y="765209"/>
                  <a:pt x="1894757" y="771107"/>
                  <a:pt x="1931287" y="761326"/>
                </a:cubicBezTo>
                <a:cubicBezTo>
                  <a:pt x="1967818" y="751545"/>
                  <a:pt x="1997635" y="727536"/>
                  <a:pt x="2010989" y="697072"/>
                </a:cubicBezTo>
                <a:cubicBezTo>
                  <a:pt x="2013540" y="691334"/>
                  <a:pt x="2018434" y="687119"/>
                  <a:pt x="2024455" y="685507"/>
                </a:cubicBezTo>
                <a:cubicBezTo>
                  <a:pt x="2030477" y="683895"/>
                  <a:pt x="2036923" y="685073"/>
                  <a:pt x="2041899" y="688795"/>
                </a:cubicBezTo>
                <a:cubicBezTo>
                  <a:pt x="2068689" y="708511"/>
                  <a:pt x="2106514" y="714409"/>
                  <a:pt x="2143044" y="704628"/>
                </a:cubicBezTo>
                <a:cubicBezTo>
                  <a:pt x="2179575" y="694847"/>
                  <a:pt x="2209392" y="670838"/>
                  <a:pt x="2222746" y="640374"/>
                </a:cubicBezTo>
                <a:cubicBezTo>
                  <a:pt x="2225297" y="634636"/>
                  <a:pt x="2230191" y="630421"/>
                  <a:pt x="2236213" y="628809"/>
                </a:cubicBezTo>
                <a:close/>
                <a:moveTo>
                  <a:pt x="942752" y="562451"/>
                </a:moveTo>
                <a:lnTo>
                  <a:pt x="904046" y="624763"/>
                </a:lnTo>
                <a:cubicBezTo>
                  <a:pt x="928814" y="636523"/>
                  <a:pt x="959346" y="638889"/>
                  <a:pt x="988953" y="630962"/>
                </a:cubicBezTo>
                <a:cubicBezTo>
                  <a:pt x="998787" y="628329"/>
                  <a:pt x="1008227" y="624618"/>
                  <a:pt x="1016895" y="620038"/>
                </a:cubicBezTo>
                <a:cubicBezTo>
                  <a:pt x="989935" y="603702"/>
                  <a:pt x="965194" y="584407"/>
                  <a:pt x="942752" y="562451"/>
                </a:cubicBezTo>
                <a:close/>
                <a:moveTo>
                  <a:pt x="894765" y="506144"/>
                </a:moveTo>
                <a:lnTo>
                  <a:pt x="494357" y="743600"/>
                </a:lnTo>
                <a:cubicBezTo>
                  <a:pt x="516095" y="750471"/>
                  <a:pt x="540950" y="750915"/>
                  <a:pt x="565238" y="744412"/>
                </a:cubicBezTo>
                <a:cubicBezTo>
                  <a:pt x="601768" y="734631"/>
                  <a:pt x="631585" y="710621"/>
                  <a:pt x="644939" y="680157"/>
                </a:cubicBezTo>
                <a:cubicBezTo>
                  <a:pt x="647269" y="674802"/>
                  <a:pt x="651716" y="670921"/>
                  <a:pt x="656827" y="669123"/>
                </a:cubicBezTo>
                <a:cubicBezTo>
                  <a:pt x="657027" y="669070"/>
                  <a:pt x="657128" y="669043"/>
                  <a:pt x="657329" y="668989"/>
                </a:cubicBezTo>
                <a:cubicBezTo>
                  <a:pt x="657730" y="668882"/>
                  <a:pt x="658132" y="668774"/>
                  <a:pt x="658534" y="668666"/>
                </a:cubicBezTo>
                <a:cubicBezTo>
                  <a:pt x="658934" y="668559"/>
                  <a:pt x="659336" y="668451"/>
                  <a:pt x="659737" y="668344"/>
                </a:cubicBezTo>
                <a:cubicBezTo>
                  <a:pt x="659837" y="668317"/>
                  <a:pt x="660039" y="668263"/>
                  <a:pt x="660139" y="668237"/>
                </a:cubicBezTo>
                <a:cubicBezTo>
                  <a:pt x="665465" y="667240"/>
                  <a:pt x="671255" y="668379"/>
                  <a:pt x="675950" y="671854"/>
                </a:cubicBezTo>
                <a:cubicBezTo>
                  <a:pt x="702739" y="691569"/>
                  <a:pt x="740564" y="697468"/>
                  <a:pt x="777095" y="687687"/>
                </a:cubicBezTo>
                <a:cubicBezTo>
                  <a:pt x="813625" y="677906"/>
                  <a:pt x="843442" y="653896"/>
                  <a:pt x="856870" y="623305"/>
                </a:cubicBezTo>
                <a:cubicBezTo>
                  <a:pt x="857497" y="621632"/>
                  <a:pt x="858507" y="620178"/>
                  <a:pt x="859542" y="618826"/>
                </a:cubicBezTo>
                <a:lnTo>
                  <a:pt x="914057" y="531200"/>
                </a:lnTo>
                <a:cubicBezTo>
                  <a:pt x="912951" y="529883"/>
                  <a:pt x="911873" y="528666"/>
                  <a:pt x="910894" y="527423"/>
                </a:cubicBezTo>
                <a:cubicBezTo>
                  <a:pt x="905286" y="520535"/>
                  <a:pt x="899924" y="513366"/>
                  <a:pt x="894765" y="506144"/>
                </a:cubicBezTo>
                <a:close/>
                <a:moveTo>
                  <a:pt x="2188509" y="450243"/>
                </a:moveTo>
                <a:cubicBezTo>
                  <a:pt x="2194531" y="448631"/>
                  <a:pt x="2200977" y="449809"/>
                  <a:pt x="2205953" y="453532"/>
                </a:cubicBezTo>
                <a:cubicBezTo>
                  <a:pt x="2231798" y="472533"/>
                  <a:pt x="2268318" y="478780"/>
                  <a:pt x="2303686" y="470278"/>
                </a:cubicBezTo>
                <a:cubicBezTo>
                  <a:pt x="2314504" y="467704"/>
                  <a:pt x="2325372" y="474150"/>
                  <a:pt x="2327545" y="485077"/>
                </a:cubicBezTo>
                <a:cubicBezTo>
                  <a:pt x="2327599" y="485278"/>
                  <a:pt x="2327626" y="485379"/>
                  <a:pt x="2327679" y="485579"/>
                </a:cubicBezTo>
                <a:cubicBezTo>
                  <a:pt x="2330307" y="496599"/>
                  <a:pt x="2323486" y="507675"/>
                  <a:pt x="2312566" y="510276"/>
                </a:cubicBezTo>
                <a:cubicBezTo>
                  <a:pt x="2273760" y="519591"/>
                  <a:pt x="2233568" y="515295"/>
                  <a:pt x="2200758" y="498804"/>
                </a:cubicBezTo>
                <a:cubicBezTo>
                  <a:pt x="2179743" y="530782"/>
                  <a:pt x="2145496" y="555117"/>
                  <a:pt x="2105252" y="565892"/>
                </a:cubicBezTo>
                <a:cubicBezTo>
                  <a:pt x="2065108" y="576640"/>
                  <a:pt x="2023183" y="572701"/>
                  <a:pt x="1989128" y="555576"/>
                </a:cubicBezTo>
                <a:cubicBezTo>
                  <a:pt x="1968187" y="587426"/>
                  <a:pt x="1933940" y="611761"/>
                  <a:pt x="1893695" y="622536"/>
                </a:cubicBezTo>
                <a:cubicBezTo>
                  <a:pt x="1853351" y="633339"/>
                  <a:pt x="1811399" y="629299"/>
                  <a:pt x="1777317" y="612073"/>
                </a:cubicBezTo>
                <a:cubicBezTo>
                  <a:pt x="1756303" y="644051"/>
                  <a:pt x="1721982" y="668513"/>
                  <a:pt x="1681737" y="679288"/>
                </a:cubicBezTo>
                <a:cubicBezTo>
                  <a:pt x="1641494" y="690063"/>
                  <a:pt x="1599569" y="686124"/>
                  <a:pt x="1565487" y="668899"/>
                </a:cubicBezTo>
                <a:cubicBezTo>
                  <a:pt x="1544545" y="700749"/>
                  <a:pt x="1510225" y="725211"/>
                  <a:pt x="1469981" y="735986"/>
                </a:cubicBezTo>
                <a:cubicBezTo>
                  <a:pt x="1429838" y="746735"/>
                  <a:pt x="1387912" y="742795"/>
                  <a:pt x="1353857" y="725670"/>
                </a:cubicBezTo>
                <a:cubicBezTo>
                  <a:pt x="1332915" y="757521"/>
                  <a:pt x="1298668" y="781855"/>
                  <a:pt x="1258425" y="792631"/>
                </a:cubicBezTo>
                <a:cubicBezTo>
                  <a:pt x="1218281" y="803379"/>
                  <a:pt x="1176356" y="799439"/>
                  <a:pt x="1142301" y="782315"/>
                </a:cubicBezTo>
                <a:cubicBezTo>
                  <a:pt x="1121359" y="814165"/>
                  <a:pt x="1087112" y="838500"/>
                  <a:pt x="1046868" y="849275"/>
                </a:cubicBezTo>
                <a:cubicBezTo>
                  <a:pt x="1006524" y="860077"/>
                  <a:pt x="964571" y="856037"/>
                  <a:pt x="930491" y="838812"/>
                </a:cubicBezTo>
                <a:cubicBezTo>
                  <a:pt x="909475" y="870789"/>
                  <a:pt x="875154" y="895251"/>
                  <a:pt x="834911" y="906027"/>
                </a:cubicBezTo>
                <a:cubicBezTo>
                  <a:pt x="794666" y="916802"/>
                  <a:pt x="752741" y="912863"/>
                  <a:pt x="718659" y="895637"/>
                </a:cubicBezTo>
                <a:cubicBezTo>
                  <a:pt x="697718" y="927487"/>
                  <a:pt x="663397" y="951949"/>
                  <a:pt x="623154" y="962725"/>
                </a:cubicBezTo>
                <a:cubicBezTo>
                  <a:pt x="582910" y="973500"/>
                  <a:pt x="540958" y="969460"/>
                  <a:pt x="506903" y="952335"/>
                </a:cubicBezTo>
                <a:cubicBezTo>
                  <a:pt x="486723" y="983013"/>
                  <a:pt x="453955" y="1006845"/>
                  <a:pt x="415786" y="1018140"/>
                </a:cubicBezTo>
                <a:cubicBezTo>
                  <a:pt x="404901" y="1021270"/>
                  <a:pt x="393585" y="1015158"/>
                  <a:pt x="390354" y="1004299"/>
                </a:cubicBezTo>
                <a:cubicBezTo>
                  <a:pt x="390301" y="1004099"/>
                  <a:pt x="390274" y="1003998"/>
                  <a:pt x="390220" y="1003797"/>
                </a:cubicBezTo>
                <a:cubicBezTo>
                  <a:pt x="387345" y="993058"/>
                  <a:pt x="393538" y="982044"/>
                  <a:pt x="404196" y="978867"/>
                </a:cubicBezTo>
                <a:cubicBezTo>
                  <a:pt x="439079" y="968559"/>
                  <a:pt x="467592" y="944900"/>
                  <a:pt x="480485" y="915527"/>
                </a:cubicBezTo>
                <a:cubicBezTo>
                  <a:pt x="483036" y="909789"/>
                  <a:pt x="487930" y="905574"/>
                  <a:pt x="493951" y="903962"/>
                </a:cubicBezTo>
                <a:cubicBezTo>
                  <a:pt x="499973" y="902350"/>
                  <a:pt x="506419" y="903528"/>
                  <a:pt x="511395" y="907250"/>
                </a:cubicBezTo>
                <a:cubicBezTo>
                  <a:pt x="538185" y="926966"/>
                  <a:pt x="576010" y="932864"/>
                  <a:pt x="612540" y="923083"/>
                </a:cubicBezTo>
                <a:cubicBezTo>
                  <a:pt x="649071" y="913302"/>
                  <a:pt x="678887" y="889293"/>
                  <a:pt x="692241" y="858829"/>
                </a:cubicBezTo>
                <a:cubicBezTo>
                  <a:pt x="694571" y="853473"/>
                  <a:pt x="699018" y="849594"/>
                  <a:pt x="704129" y="847795"/>
                </a:cubicBezTo>
                <a:cubicBezTo>
                  <a:pt x="704330" y="847741"/>
                  <a:pt x="704430" y="847714"/>
                  <a:pt x="704631" y="847660"/>
                </a:cubicBezTo>
                <a:cubicBezTo>
                  <a:pt x="705032" y="847553"/>
                  <a:pt x="705434" y="847445"/>
                  <a:pt x="705835" y="847338"/>
                </a:cubicBezTo>
                <a:cubicBezTo>
                  <a:pt x="706337" y="847203"/>
                  <a:pt x="706738" y="847096"/>
                  <a:pt x="707140" y="846989"/>
                </a:cubicBezTo>
                <a:cubicBezTo>
                  <a:pt x="707240" y="846962"/>
                  <a:pt x="707441" y="846908"/>
                  <a:pt x="707542" y="846881"/>
                </a:cubicBezTo>
                <a:cubicBezTo>
                  <a:pt x="712867" y="845886"/>
                  <a:pt x="718658" y="847024"/>
                  <a:pt x="723352" y="850499"/>
                </a:cubicBezTo>
                <a:cubicBezTo>
                  <a:pt x="750142" y="870215"/>
                  <a:pt x="787966" y="876112"/>
                  <a:pt x="824497" y="866331"/>
                </a:cubicBezTo>
                <a:cubicBezTo>
                  <a:pt x="861028" y="856550"/>
                  <a:pt x="890845" y="832541"/>
                  <a:pt x="904199" y="802077"/>
                </a:cubicBezTo>
                <a:cubicBezTo>
                  <a:pt x="906529" y="796721"/>
                  <a:pt x="910976" y="792842"/>
                  <a:pt x="916086" y="791043"/>
                </a:cubicBezTo>
                <a:cubicBezTo>
                  <a:pt x="916187" y="791016"/>
                  <a:pt x="916388" y="790962"/>
                  <a:pt x="916488" y="790935"/>
                </a:cubicBezTo>
                <a:cubicBezTo>
                  <a:pt x="916889" y="790828"/>
                  <a:pt x="917291" y="790720"/>
                  <a:pt x="917692" y="790613"/>
                </a:cubicBezTo>
                <a:cubicBezTo>
                  <a:pt x="918094" y="790505"/>
                  <a:pt x="918595" y="790371"/>
                  <a:pt x="918997" y="790264"/>
                </a:cubicBezTo>
                <a:cubicBezTo>
                  <a:pt x="919098" y="790237"/>
                  <a:pt x="919198" y="790210"/>
                  <a:pt x="919298" y="790183"/>
                </a:cubicBezTo>
                <a:cubicBezTo>
                  <a:pt x="924725" y="789161"/>
                  <a:pt x="930515" y="790299"/>
                  <a:pt x="935209" y="793774"/>
                </a:cubicBezTo>
                <a:cubicBezTo>
                  <a:pt x="961999" y="813490"/>
                  <a:pt x="999824" y="819387"/>
                  <a:pt x="1036354" y="809606"/>
                </a:cubicBezTo>
                <a:cubicBezTo>
                  <a:pt x="1072885" y="799825"/>
                  <a:pt x="1102702" y="775816"/>
                  <a:pt x="1116056" y="745352"/>
                </a:cubicBezTo>
                <a:cubicBezTo>
                  <a:pt x="1118607" y="739614"/>
                  <a:pt x="1123502" y="735400"/>
                  <a:pt x="1129522" y="733788"/>
                </a:cubicBezTo>
                <a:cubicBezTo>
                  <a:pt x="1135544" y="732175"/>
                  <a:pt x="1141990" y="733353"/>
                  <a:pt x="1146966" y="737076"/>
                </a:cubicBezTo>
                <a:cubicBezTo>
                  <a:pt x="1173756" y="756792"/>
                  <a:pt x="1211581" y="762689"/>
                  <a:pt x="1248112" y="752908"/>
                </a:cubicBezTo>
                <a:cubicBezTo>
                  <a:pt x="1284642" y="743127"/>
                  <a:pt x="1314459" y="719118"/>
                  <a:pt x="1327813" y="688654"/>
                </a:cubicBezTo>
                <a:cubicBezTo>
                  <a:pt x="1330364" y="682916"/>
                  <a:pt x="1335258" y="678702"/>
                  <a:pt x="1341280" y="677089"/>
                </a:cubicBezTo>
                <a:cubicBezTo>
                  <a:pt x="1347301" y="675477"/>
                  <a:pt x="1353747" y="676655"/>
                  <a:pt x="1358723" y="680378"/>
                </a:cubicBezTo>
                <a:cubicBezTo>
                  <a:pt x="1385513" y="700094"/>
                  <a:pt x="1423338" y="705991"/>
                  <a:pt x="1459869" y="696210"/>
                </a:cubicBezTo>
                <a:cubicBezTo>
                  <a:pt x="1496399" y="686429"/>
                  <a:pt x="1526216" y="662420"/>
                  <a:pt x="1539570" y="631956"/>
                </a:cubicBezTo>
                <a:cubicBezTo>
                  <a:pt x="1541900" y="626600"/>
                  <a:pt x="1546347" y="622721"/>
                  <a:pt x="1551459" y="620922"/>
                </a:cubicBezTo>
                <a:cubicBezTo>
                  <a:pt x="1551659" y="620868"/>
                  <a:pt x="1551759" y="620841"/>
                  <a:pt x="1551960" y="620787"/>
                </a:cubicBezTo>
                <a:cubicBezTo>
                  <a:pt x="1552261" y="620707"/>
                  <a:pt x="1552662" y="620599"/>
                  <a:pt x="1553064" y="620492"/>
                </a:cubicBezTo>
                <a:cubicBezTo>
                  <a:pt x="1553465" y="620384"/>
                  <a:pt x="1553967" y="620250"/>
                  <a:pt x="1554368" y="620143"/>
                </a:cubicBezTo>
                <a:cubicBezTo>
                  <a:pt x="1554569" y="620089"/>
                  <a:pt x="1554669" y="620062"/>
                  <a:pt x="1554770" y="620035"/>
                </a:cubicBezTo>
                <a:cubicBezTo>
                  <a:pt x="1560096" y="619040"/>
                  <a:pt x="1565886" y="620178"/>
                  <a:pt x="1570581" y="623653"/>
                </a:cubicBezTo>
                <a:cubicBezTo>
                  <a:pt x="1597371" y="643369"/>
                  <a:pt x="1635195" y="649266"/>
                  <a:pt x="1671726" y="639485"/>
                </a:cubicBezTo>
                <a:cubicBezTo>
                  <a:pt x="1708256" y="629704"/>
                  <a:pt x="1738073" y="605695"/>
                  <a:pt x="1751427" y="575231"/>
                </a:cubicBezTo>
                <a:cubicBezTo>
                  <a:pt x="1753758" y="569875"/>
                  <a:pt x="1758204" y="565996"/>
                  <a:pt x="1763316" y="564197"/>
                </a:cubicBezTo>
                <a:cubicBezTo>
                  <a:pt x="1763416" y="564170"/>
                  <a:pt x="1763616" y="564116"/>
                  <a:pt x="1763717" y="564089"/>
                </a:cubicBezTo>
                <a:cubicBezTo>
                  <a:pt x="1764119" y="563982"/>
                  <a:pt x="1764520" y="563874"/>
                  <a:pt x="1764921" y="563767"/>
                </a:cubicBezTo>
                <a:cubicBezTo>
                  <a:pt x="1765322" y="563659"/>
                  <a:pt x="1765825" y="563525"/>
                  <a:pt x="1766226" y="563418"/>
                </a:cubicBezTo>
                <a:cubicBezTo>
                  <a:pt x="1766326" y="563391"/>
                  <a:pt x="1766426" y="563364"/>
                  <a:pt x="1766527" y="563337"/>
                </a:cubicBezTo>
                <a:cubicBezTo>
                  <a:pt x="1771953" y="562315"/>
                  <a:pt x="1777744" y="563453"/>
                  <a:pt x="1782438" y="566928"/>
                </a:cubicBezTo>
                <a:cubicBezTo>
                  <a:pt x="1809228" y="586644"/>
                  <a:pt x="1847052" y="592542"/>
                  <a:pt x="1883584" y="582760"/>
                </a:cubicBezTo>
                <a:cubicBezTo>
                  <a:pt x="1920114" y="572979"/>
                  <a:pt x="1949931" y="548971"/>
                  <a:pt x="1963285" y="518506"/>
                </a:cubicBezTo>
                <a:cubicBezTo>
                  <a:pt x="1965836" y="512768"/>
                  <a:pt x="1970730" y="508554"/>
                  <a:pt x="1976752" y="506941"/>
                </a:cubicBezTo>
                <a:cubicBezTo>
                  <a:pt x="1982773" y="505329"/>
                  <a:pt x="1989219" y="506507"/>
                  <a:pt x="1994196" y="510230"/>
                </a:cubicBezTo>
                <a:cubicBezTo>
                  <a:pt x="2020985" y="529946"/>
                  <a:pt x="2058810" y="535843"/>
                  <a:pt x="2095340" y="526062"/>
                </a:cubicBezTo>
                <a:cubicBezTo>
                  <a:pt x="2131871" y="516281"/>
                  <a:pt x="2161688" y="492273"/>
                  <a:pt x="2175042" y="461808"/>
                </a:cubicBezTo>
                <a:cubicBezTo>
                  <a:pt x="2177592" y="456070"/>
                  <a:pt x="2182487" y="451856"/>
                  <a:pt x="2188509" y="450243"/>
                </a:cubicBezTo>
                <a:close/>
                <a:moveTo>
                  <a:pt x="1630210" y="378384"/>
                </a:moveTo>
                <a:cubicBezTo>
                  <a:pt x="1621741" y="408616"/>
                  <a:pt x="1609952" y="437692"/>
                  <a:pt x="1594761" y="465314"/>
                </a:cubicBezTo>
                <a:cubicBezTo>
                  <a:pt x="1603501" y="465017"/>
                  <a:pt x="1612327" y="463837"/>
                  <a:pt x="1620912" y="461754"/>
                </a:cubicBezTo>
                <a:cubicBezTo>
                  <a:pt x="1621012" y="461727"/>
                  <a:pt x="1621012" y="461727"/>
                  <a:pt x="1621012" y="461727"/>
                </a:cubicBezTo>
                <a:cubicBezTo>
                  <a:pt x="1621112" y="461701"/>
                  <a:pt x="1621112" y="461701"/>
                  <a:pt x="1621112" y="461701"/>
                </a:cubicBezTo>
                <a:lnTo>
                  <a:pt x="1621413" y="461620"/>
                </a:lnTo>
                <a:cubicBezTo>
                  <a:pt x="1621514" y="461593"/>
                  <a:pt x="1621514" y="461593"/>
                  <a:pt x="1621514" y="461593"/>
                </a:cubicBezTo>
                <a:cubicBezTo>
                  <a:pt x="1621614" y="461566"/>
                  <a:pt x="1621614" y="461566"/>
                  <a:pt x="1621614" y="461566"/>
                </a:cubicBezTo>
                <a:lnTo>
                  <a:pt x="1621815" y="461513"/>
                </a:lnTo>
                <a:cubicBezTo>
                  <a:pt x="1621915" y="461486"/>
                  <a:pt x="1621915" y="461486"/>
                  <a:pt x="1621915" y="461486"/>
                </a:cubicBezTo>
                <a:cubicBezTo>
                  <a:pt x="1622016" y="461459"/>
                  <a:pt x="1622016" y="461459"/>
                  <a:pt x="1622016" y="461459"/>
                </a:cubicBezTo>
                <a:lnTo>
                  <a:pt x="1622216" y="461405"/>
                </a:lnTo>
                <a:cubicBezTo>
                  <a:pt x="1622316" y="461378"/>
                  <a:pt x="1622316" y="461378"/>
                  <a:pt x="1622316" y="461378"/>
                </a:cubicBezTo>
                <a:cubicBezTo>
                  <a:pt x="1622316" y="461378"/>
                  <a:pt x="1622417" y="461351"/>
                  <a:pt x="1622417" y="461351"/>
                </a:cubicBezTo>
                <a:cubicBezTo>
                  <a:pt x="1622517" y="461324"/>
                  <a:pt x="1622517" y="461324"/>
                  <a:pt x="1622517" y="461324"/>
                </a:cubicBezTo>
                <a:cubicBezTo>
                  <a:pt x="1622618" y="461298"/>
                  <a:pt x="1622618" y="461298"/>
                  <a:pt x="1622618" y="461298"/>
                </a:cubicBezTo>
                <a:cubicBezTo>
                  <a:pt x="1622718" y="461271"/>
                  <a:pt x="1622718" y="461271"/>
                  <a:pt x="1622718" y="461271"/>
                </a:cubicBezTo>
                <a:cubicBezTo>
                  <a:pt x="1622819" y="461244"/>
                  <a:pt x="1622819" y="461244"/>
                  <a:pt x="1622819" y="461244"/>
                </a:cubicBezTo>
                <a:cubicBezTo>
                  <a:pt x="1622919" y="461217"/>
                  <a:pt x="1622919" y="461217"/>
                  <a:pt x="1622919" y="461217"/>
                </a:cubicBezTo>
                <a:cubicBezTo>
                  <a:pt x="1623019" y="461190"/>
                  <a:pt x="1623019" y="461190"/>
                  <a:pt x="1623019" y="461190"/>
                </a:cubicBezTo>
                <a:cubicBezTo>
                  <a:pt x="1623119" y="461163"/>
                  <a:pt x="1623119" y="461163"/>
                  <a:pt x="1623119" y="461163"/>
                </a:cubicBezTo>
                <a:cubicBezTo>
                  <a:pt x="1623220" y="461136"/>
                  <a:pt x="1623220" y="461136"/>
                  <a:pt x="1623220" y="461136"/>
                </a:cubicBezTo>
                <a:cubicBezTo>
                  <a:pt x="1623220" y="461136"/>
                  <a:pt x="1623320" y="461110"/>
                  <a:pt x="1623320" y="461110"/>
                </a:cubicBezTo>
                <a:cubicBezTo>
                  <a:pt x="1623420" y="461083"/>
                  <a:pt x="1623420" y="461083"/>
                  <a:pt x="1623420" y="461083"/>
                </a:cubicBezTo>
                <a:cubicBezTo>
                  <a:pt x="1623521" y="461056"/>
                  <a:pt x="1623521" y="461056"/>
                  <a:pt x="1623521" y="461056"/>
                </a:cubicBezTo>
                <a:cubicBezTo>
                  <a:pt x="1623521" y="461056"/>
                  <a:pt x="1623621" y="461029"/>
                  <a:pt x="1623621" y="461029"/>
                </a:cubicBezTo>
                <a:cubicBezTo>
                  <a:pt x="1623722" y="461002"/>
                  <a:pt x="1623722" y="461002"/>
                  <a:pt x="1623722" y="461002"/>
                </a:cubicBezTo>
                <a:cubicBezTo>
                  <a:pt x="1623822" y="460975"/>
                  <a:pt x="1623822" y="460975"/>
                  <a:pt x="1623822" y="460975"/>
                </a:cubicBezTo>
                <a:cubicBezTo>
                  <a:pt x="1623923" y="460948"/>
                  <a:pt x="1623923" y="460948"/>
                  <a:pt x="1623923" y="460948"/>
                </a:cubicBezTo>
                <a:cubicBezTo>
                  <a:pt x="1623923" y="460948"/>
                  <a:pt x="1623923" y="460948"/>
                  <a:pt x="1624022" y="460922"/>
                </a:cubicBezTo>
                <a:cubicBezTo>
                  <a:pt x="1653729" y="452968"/>
                  <a:pt x="1678895" y="435689"/>
                  <a:pt x="1695001" y="413092"/>
                </a:cubicBezTo>
                <a:close/>
                <a:moveTo>
                  <a:pt x="1643020" y="306120"/>
                </a:moveTo>
                <a:cubicBezTo>
                  <a:pt x="1642232" y="314828"/>
                  <a:pt x="1641143" y="323616"/>
                  <a:pt x="1639727" y="332384"/>
                </a:cubicBezTo>
                <a:cubicBezTo>
                  <a:pt x="1639528" y="334051"/>
                  <a:pt x="1639201" y="335644"/>
                  <a:pt x="1638902" y="337338"/>
                </a:cubicBezTo>
                <a:lnTo>
                  <a:pt x="1729144" y="385558"/>
                </a:lnTo>
                <a:cubicBezTo>
                  <a:pt x="1731146" y="386206"/>
                  <a:pt x="1733027" y="387208"/>
                  <a:pt x="1734762" y="388464"/>
                </a:cubicBezTo>
                <a:cubicBezTo>
                  <a:pt x="1761552" y="408179"/>
                  <a:pt x="1799376" y="414078"/>
                  <a:pt x="1835907" y="404297"/>
                </a:cubicBezTo>
                <a:cubicBezTo>
                  <a:pt x="1872438" y="394516"/>
                  <a:pt x="1902254" y="370506"/>
                  <a:pt x="1915609" y="340043"/>
                </a:cubicBezTo>
                <a:cubicBezTo>
                  <a:pt x="1918159" y="334305"/>
                  <a:pt x="1923054" y="330090"/>
                  <a:pt x="1929076" y="328478"/>
                </a:cubicBezTo>
                <a:cubicBezTo>
                  <a:pt x="1935097" y="326866"/>
                  <a:pt x="1941543" y="328044"/>
                  <a:pt x="1946519" y="331766"/>
                </a:cubicBezTo>
                <a:cubicBezTo>
                  <a:pt x="1973309" y="351481"/>
                  <a:pt x="2011133" y="357380"/>
                  <a:pt x="2047664" y="347599"/>
                </a:cubicBezTo>
                <a:cubicBezTo>
                  <a:pt x="2071850" y="341123"/>
                  <a:pt x="2093160" y="328319"/>
                  <a:pt x="2108655" y="311478"/>
                </a:cubicBezTo>
                <a:close/>
                <a:moveTo>
                  <a:pt x="180326" y="0"/>
                </a:moveTo>
                <a:lnTo>
                  <a:pt x="344307" y="0"/>
                </a:lnTo>
                <a:lnTo>
                  <a:pt x="842763" y="128356"/>
                </a:lnTo>
                <a:cubicBezTo>
                  <a:pt x="845773" y="119915"/>
                  <a:pt x="849112" y="111492"/>
                  <a:pt x="852703" y="103216"/>
                </a:cubicBezTo>
                <a:lnTo>
                  <a:pt x="633288" y="0"/>
                </a:lnTo>
                <a:lnTo>
                  <a:pt x="728851" y="0"/>
                </a:lnTo>
                <a:lnTo>
                  <a:pt x="870695" y="66778"/>
                </a:lnTo>
                <a:cubicBezTo>
                  <a:pt x="871872" y="64742"/>
                  <a:pt x="872947" y="62734"/>
                  <a:pt x="874049" y="60825"/>
                </a:cubicBezTo>
                <a:cubicBezTo>
                  <a:pt x="877503" y="54845"/>
                  <a:pt x="881111" y="49039"/>
                  <a:pt x="884746" y="43334"/>
                </a:cubicBezTo>
                <a:lnTo>
                  <a:pt x="824492" y="0"/>
                </a:lnTo>
                <a:lnTo>
                  <a:pt x="894419" y="0"/>
                </a:lnTo>
                <a:lnTo>
                  <a:pt x="908564" y="10176"/>
                </a:lnTo>
                <a:lnTo>
                  <a:pt x="917335" y="0"/>
                </a:lnTo>
                <a:lnTo>
                  <a:pt x="975305" y="0"/>
                </a:lnTo>
                <a:lnTo>
                  <a:pt x="952171" y="21676"/>
                </a:lnTo>
                <a:cubicBezTo>
                  <a:pt x="936153" y="39956"/>
                  <a:pt x="921810" y="59949"/>
                  <a:pt x="909372" y="81483"/>
                </a:cubicBezTo>
                <a:cubicBezTo>
                  <a:pt x="859722" y="167590"/>
                  <a:pt x="846445" y="267836"/>
                  <a:pt x="872160" y="363879"/>
                </a:cubicBezTo>
                <a:cubicBezTo>
                  <a:pt x="885811" y="414861"/>
                  <a:pt x="909442" y="461343"/>
                  <a:pt x="942477" y="501972"/>
                </a:cubicBezTo>
                <a:cubicBezTo>
                  <a:pt x="972785" y="539246"/>
                  <a:pt x="1009409" y="569986"/>
                  <a:pt x="1051555" y="593226"/>
                </a:cubicBezTo>
                <a:cubicBezTo>
                  <a:pt x="1058554" y="585222"/>
                  <a:pt x="1064354" y="576356"/>
                  <a:pt x="1068480" y="566862"/>
                </a:cubicBezTo>
                <a:cubicBezTo>
                  <a:pt x="1071030" y="561124"/>
                  <a:pt x="1075925" y="556910"/>
                  <a:pt x="1081947" y="555297"/>
                </a:cubicBezTo>
                <a:cubicBezTo>
                  <a:pt x="1087969" y="553685"/>
                  <a:pt x="1094415" y="554863"/>
                  <a:pt x="1099391" y="558585"/>
                </a:cubicBezTo>
                <a:cubicBezTo>
                  <a:pt x="1126181" y="578300"/>
                  <a:pt x="1164005" y="584199"/>
                  <a:pt x="1200535" y="574418"/>
                </a:cubicBezTo>
                <a:cubicBezTo>
                  <a:pt x="1237067" y="564637"/>
                  <a:pt x="1266883" y="540627"/>
                  <a:pt x="1280237" y="510164"/>
                </a:cubicBezTo>
                <a:cubicBezTo>
                  <a:pt x="1282788" y="504426"/>
                  <a:pt x="1287683" y="500211"/>
                  <a:pt x="1293704" y="498599"/>
                </a:cubicBezTo>
                <a:cubicBezTo>
                  <a:pt x="1299726" y="496987"/>
                  <a:pt x="1306172" y="498165"/>
                  <a:pt x="1311148" y="501887"/>
                </a:cubicBezTo>
                <a:cubicBezTo>
                  <a:pt x="1337937" y="521602"/>
                  <a:pt x="1375762" y="527501"/>
                  <a:pt x="1412292" y="517720"/>
                </a:cubicBezTo>
                <a:cubicBezTo>
                  <a:pt x="1448824" y="507939"/>
                  <a:pt x="1478640" y="483929"/>
                  <a:pt x="1491994" y="453466"/>
                </a:cubicBezTo>
                <a:cubicBezTo>
                  <a:pt x="1494325" y="448110"/>
                  <a:pt x="1498771" y="444230"/>
                  <a:pt x="1503882" y="442431"/>
                </a:cubicBezTo>
                <a:cubicBezTo>
                  <a:pt x="1504083" y="442378"/>
                  <a:pt x="1504183" y="442351"/>
                  <a:pt x="1504384" y="442297"/>
                </a:cubicBezTo>
                <a:cubicBezTo>
                  <a:pt x="1504685" y="442217"/>
                  <a:pt x="1505087" y="442109"/>
                  <a:pt x="1505488" y="442002"/>
                </a:cubicBezTo>
                <a:cubicBezTo>
                  <a:pt x="1505990" y="441867"/>
                  <a:pt x="1506391" y="441760"/>
                  <a:pt x="1506793" y="441652"/>
                </a:cubicBezTo>
                <a:cubicBezTo>
                  <a:pt x="1506893" y="441625"/>
                  <a:pt x="1507094" y="441571"/>
                  <a:pt x="1507194" y="441545"/>
                </a:cubicBezTo>
                <a:cubicBezTo>
                  <a:pt x="1512520" y="440548"/>
                  <a:pt x="1518311" y="441687"/>
                  <a:pt x="1523005" y="445162"/>
                </a:cubicBezTo>
                <a:cubicBezTo>
                  <a:pt x="1523106" y="445136"/>
                  <a:pt x="1523133" y="445236"/>
                  <a:pt x="1523260" y="445310"/>
                </a:cubicBezTo>
                <a:cubicBezTo>
                  <a:pt x="1531370" y="451097"/>
                  <a:pt x="1540623" y="455933"/>
                  <a:pt x="1550512" y="459523"/>
                </a:cubicBezTo>
                <a:cubicBezTo>
                  <a:pt x="1575306" y="418360"/>
                  <a:pt x="1591770" y="373404"/>
                  <a:pt x="1599298" y="326000"/>
                </a:cubicBezTo>
                <a:cubicBezTo>
                  <a:pt x="1607511" y="274327"/>
                  <a:pt x="1604781" y="222357"/>
                  <a:pt x="1591131" y="171374"/>
                </a:cubicBezTo>
                <a:cubicBezTo>
                  <a:pt x="1578273" y="123353"/>
                  <a:pt x="1556471" y="79285"/>
                  <a:pt x="1527118" y="41005"/>
                </a:cubicBezTo>
                <a:lnTo>
                  <a:pt x="1488698" y="0"/>
                </a:lnTo>
                <a:lnTo>
                  <a:pt x="1546715" y="0"/>
                </a:lnTo>
                <a:lnTo>
                  <a:pt x="1550446" y="4159"/>
                </a:lnTo>
                <a:lnTo>
                  <a:pt x="1556352" y="0"/>
                </a:lnTo>
                <a:lnTo>
                  <a:pt x="1627411" y="0"/>
                </a:lnTo>
                <a:lnTo>
                  <a:pt x="1574933" y="36967"/>
                </a:lnTo>
                <a:cubicBezTo>
                  <a:pt x="1581703" y="46985"/>
                  <a:pt x="1588051" y="57439"/>
                  <a:pt x="1593924" y="68128"/>
                </a:cubicBezTo>
                <a:lnTo>
                  <a:pt x="1734430" y="0"/>
                </a:lnTo>
                <a:lnTo>
                  <a:pt x="1828021" y="0"/>
                </a:lnTo>
                <a:lnTo>
                  <a:pt x="1611724" y="104878"/>
                </a:lnTo>
                <a:cubicBezTo>
                  <a:pt x="1614950" y="112511"/>
                  <a:pt x="1617976" y="120197"/>
                  <a:pt x="1620728" y="128065"/>
                </a:cubicBezTo>
                <a:lnTo>
                  <a:pt x="2099026" y="0"/>
                </a:lnTo>
                <a:lnTo>
                  <a:pt x="2256890" y="0"/>
                </a:lnTo>
                <a:lnTo>
                  <a:pt x="1629983" y="167855"/>
                </a:lnTo>
                <a:cubicBezTo>
                  <a:pt x="1632516" y="177717"/>
                  <a:pt x="1634622" y="187587"/>
                  <a:pt x="1636298" y="197462"/>
                </a:cubicBezTo>
                <a:lnTo>
                  <a:pt x="2316670" y="140377"/>
                </a:lnTo>
                <a:cubicBezTo>
                  <a:pt x="2327918" y="139409"/>
                  <a:pt x="2337785" y="147737"/>
                  <a:pt x="2338753" y="158987"/>
                </a:cubicBezTo>
                <a:cubicBezTo>
                  <a:pt x="2339600" y="168978"/>
                  <a:pt x="2333070" y="177932"/>
                  <a:pt x="2323737" y="180431"/>
                </a:cubicBezTo>
                <a:cubicBezTo>
                  <a:pt x="2322532" y="180754"/>
                  <a:pt x="2321402" y="180949"/>
                  <a:pt x="2320144" y="181070"/>
                </a:cubicBezTo>
                <a:lnTo>
                  <a:pt x="1641359" y="238053"/>
                </a:lnTo>
                <a:cubicBezTo>
                  <a:pt x="1642090" y="247215"/>
                  <a:pt x="1642394" y="256383"/>
                  <a:pt x="1642470" y="265505"/>
                </a:cubicBezTo>
                <a:lnTo>
                  <a:pt x="2143777" y="271529"/>
                </a:lnTo>
                <a:cubicBezTo>
                  <a:pt x="2144077" y="271448"/>
                  <a:pt x="2144305" y="271495"/>
                  <a:pt x="2144533" y="271542"/>
                </a:cubicBezTo>
                <a:cubicBezTo>
                  <a:pt x="2144861" y="271561"/>
                  <a:pt x="2145189" y="271581"/>
                  <a:pt x="2145517" y="271601"/>
                </a:cubicBezTo>
                <a:cubicBezTo>
                  <a:pt x="2145972" y="271694"/>
                  <a:pt x="2146400" y="271687"/>
                  <a:pt x="2146856" y="271780"/>
                </a:cubicBezTo>
                <a:cubicBezTo>
                  <a:pt x="2147084" y="271827"/>
                  <a:pt x="2147411" y="271847"/>
                  <a:pt x="2147639" y="271893"/>
                </a:cubicBezTo>
                <a:cubicBezTo>
                  <a:pt x="2148222" y="272060"/>
                  <a:pt x="2148777" y="272126"/>
                  <a:pt x="2149259" y="272320"/>
                </a:cubicBezTo>
                <a:cubicBezTo>
                  <a:pt x="2149359" y="272293"/>
                  <a:pt x="2149586" y="272340"/>
                  <a:pt x="2149714" y="272413"/>
                </a:cubicBezTo>
                <a:cubicBezTo>
                  <a:pt x="2151106" y="272793"/>
                  <a:pt x="2152452" y="273401"/>
                  <a:pt x="2153725" y="274136"/>
                </a:cubicBezTo>
                <a:cubicBezTo>
                  <a:pt x="2153852" y="274209"/>
                  <a:pt x="2153979" y="274283"/>
                  <a:pt x="2154106" y="274357"/>
                </a:cubicBezTo>
                <a:cubicBezTo>
                  <a:pt x="2154615" y="274650"/>
                  <a:pt x="2155124" y="274944"/>
                  <a:pt x="2155532" y="275266"/>
                </a:cubicBezTo>
                <a:cubicBezTo>
                  <a:pt x="2155660" y="275338"/>
                  <a:pt x="2155760" y="275311"/>
                  <a:pt x="2155787" y="275412"/>
                </a:cubicBezTo>
                <a:cubicBezTo>
                  <a:pt x="2182577" y="295128"/>
                  <a:pt x="2220401" y="301025"/>
                  <a:pt x="2256931" y="291244"/>
                </a:cubicBezTo>
                <a:cubicBezTo>
                  <a:pt x="2279212" y="285279"/>
                  <a:pt x="2299083" y="273935"/>
                  <a:pt x="2314554" y="258607"/>
                </a:cubicBezTo>
                <a:cubicBezTo>
                  <a:pt x="2322610" y="250535"/>
                  <a:pt x="2335540" y="250622"/>
                  <a:pt x="2343485" y="258605"/>
                </a:cubicBezTo>
                <a:cubicBezTo>
                  <a:pt x="2346124" y="261232"/>
                  <a:pt x="2347841" y="264429"/>
                  <a:pt x="2348728" y="267741"/>
                </a:cubicBezTo>
                <a:cubicBezTo>
                  <a:pt x="2350555" y="274566"/>
                  <a:pt x="2348742" y="282258"/>
                  <a:pt x="2343387" y="287563"/>
                </a:cubicBezTo>
                <a:cubicBezTo>
                  <a:pt x="2322936" y="307989"/>
                  <a:pt x="2296696" y="322866"/>
                  <a:pt x="2267492" y="330685"/>
                </a:cubicBezTo>
                <a:cubicBezTo>
                  <a:pt x="2227349" y="341433"/>
                  <a:pt x="2185423" y="337494"/>
                  <a:pt x="2151368" y="320369"/>
                </a:cubicBezTo>
                <a:cubicBezTo>
                  <a:pt x="2130427" y="352219"/>
                  <a:pt x="2096179" y="376554"/>
                  <a:pt x="2055936" y="387329"/>
                </a:cubicBezTo>
                <a:cubicBezTo>
                  <a:pt x="2015792" y="398078"/>
                  <a:pt x="1973867" y="394138"/>
                  <a:pt x="1939812" y="377013"/>
                </a:cubicBezTo>
                <a:cubicBezTo>
                  <a:pt x="1918871" y="408864"/>
                  <a:pt x="1884623" y="433198"/>
                  <a:pt x="1844380" y="443974"/>
                </a:cubicBezTo>
                <a:cubicBezTo>
                  <a:pt x="1804035" y="454776"/>
                  <a:pt x="1762084" y="450736"/>
                  <a:pt x="1728002" y="433511"/>
                </a:cubicBezTo>
                <a:cubicBezTo>
                  <a:pt x="1706986" y="465488"/>
                  <a:pt x="1672665" y="489950"/>
                  <a:pt x="1632422" y="500725"/>
                </a:cubicBezTo>
                <a:cubicBezTo>
                  <a:pt x="1632422" y="500725"/>
                  <a:pt x="1632322" y="500752"/>
                  <a:pt x="1632322" y="500752"/>
                </a:cubicBezTo>
                <a:cubicBezTo>
                  <a:pt x="1632221" y="500779"/>
                  <a:pt x="1632322" y="500752"/>
                  <a:pt x="1632221" y="500779"/>
                </a:cubicBezTo>
                <a:cubicBezTo>
                  <a:pt x="1632221" y="500779"/>
                  <a:pt x="1632121" y="500806"/>
                  <a:pt x="1632121" y="500806"/>
                </a:cubicBezTo>
                <a:cubicBezTo>
                  <a:pt x="1632121" y="500806"/>
                  <a:pt x="1632020" y="500833"/>
                  <a:pt x="1632020" y="500833"/>
                </a:cubicBezTo>
                <a:cubicBezTo>
                  <a:pt x="1631920" y="500860"/>
                  <a:pt x="1631920" y="500860"/>
                  <a:pt x="1631920" y="500860"/>
                </a:cubicBezTo>
                <a:cubicBezTo>
                  <a:pt x="1631920" y="500860"/>
                  <a:pt x="1631920" y="500860"/>
                  <a:pt x="1631819" y="500887"/>
                </a:cubicBezTo>
                <a:cubicBezTo>
                  <a:pt x="1631819" y="500887"/>
                  <a:pt x="1631719" y="500914"/>
                  <a:pt x="1631719" y="500914"/>
                </a:cubicBezTo>
                <a:cubicBezTo>
                  <a:pt x="1631618" y="500941"/>
                  <a:pt x="1631618" y="500941"/>
                  <a:pt x="1631618" y="500941"/>
                </a:cubicBezTo>
                <a:cubicBezTo>
                  <a:pt x="1631618" y="500941"/>
                  <a:pt x="1631519" y="500967"/>
                  <a:pt x="1631519" y="500967"/>
                </a:cubicBezTo>
                <a:cubicBezTo>
                  <a:pt x="1631519" y="500967"/>
                  <a:pt x="1631418" y="500994"/>
                  <a:pt x="1631418" y="500994"/>
                </a:cubicBezTo>
                <a:cubicBezTo>
                  <a:pt x="1631418" y="500994"/>
                  <a:pt x="1631318" y="501021"/>
                  <a:pt x="1631318" y="501021"/>
                </a:cubicBezTo>
                <a:cubicBezTo>
                  <a:pt x="1631217" y="501048"/>
                  <a:pt x="1631217" y="501048"/>
                  <a:pt x="1631217" y="501048"/>
                </a:cubicBezTo>
                <a:cubicBezTo>
                  <a:pt x="1631117" y="501075"/>
                  <a:pt x="1631117" y="501075"/>
                  <a:pt x="1631117" y="501075"/>
                </a:cubicBezTo>
                <a:cubicBezTo>
                  <a:pt x="1631017" y="501102"/>
                  <a:pt x="1631017" y="501102"/>
                  <a:pt x="1631017" y="501102"/>
                </a:cubicBezTo>
                <a:lnTo>
                  <a:pt x="1630916" y="501129"/>
                </a:lnTo>
                <a:cubicBezTo>
                  <a:pt x="1630916" y="501129"/>
                  <a:pt x="1630916" y="501129"/>
                  <a:pt x="1630816" y="501156"/>
                </a:cubicBezTo>
                <a:lnTo>
                  <a:pt x="1630616" y="501209"/>
                </a:lnTo>
                <a:cubicBezTo>
                  <a:pt x="1630616" y="501209"/>
                  <a:pt x="1630515" y="501236"/>
                  <a:pt x="1630515" y="501236"/>
                </a:cubicBezTo>
                <a:cubicBezTo>
                  <a:pt x="1630515" y="501236"/>
                  <a:pt x="1630415" y="501263"/>
                  <a:pt x="1630415" y="501263"/>
                </a:cubicBezTo>
                <a:cubicBezTo>
                  <a:pt x="1630314" y="501290"/>
                  <a:pt x="1630314" y="501290"/>
                  <a:pt x="1630314" y="501290"/>
                </a:cubicBezTo>
                <a:lnTo>
                  <a:pt x="1630013" y="501370"/>
                </a:lnTo>
                <a:cubicBezTo>
                  <a:pt x="1629912" y="501397"/>
                  <a:pt x="1629912" y="501397"/>
                  <a:pt x="1629912" y="501397"/>
                </a:cubicBezTo>
                <a:lnTo>
                  <a:pt x="1629512" y="501505"/>
                </a:lnTo>
                <a:cubicBezTo>
                  <a:pt x="1629411" y="501532"/>
                  <a:pt x="1629411" y="501532"/>
                  <a:pt x="1629411" y="501532"/>
                </a:cubicBezTo>
                <a:cubicBezTo>
                  <a:pt x="1629311" y="501559"/>
                  <a:pt x="1629311" y="501559"/>
                  <a:pt x="1629311" y="501559"/>
                </a:cubicBezTo>
                <a:cubicBezTo>
                  <a:pt x="1629110" y="501612"/>
                  <a:pt x="1628909" y="501666"/>
                  <a:pt x="1628709" y="501720"/>
                </a:cubicBezTo>
                <a:cubicBezTo>
                  <a:pt x="1605036" y="507305"/>
                  <a:pt x="1580550" y="507839"/>
                  <a:pt x="1557543" y="503458"/>
                </a:cubicBezTo>
                <a:cubicBezTo>
                  <a:pt x="1556760" y="503346"/>
                  <a:pt x="1555977" y="503232"/>
                  <a:pt x="1555167" y="503019"/>
                </a:cubicBezTo>
                <a:lnTo>
                  <a:pt x="1554940" y="502973"/>
                </a:lnTo>
                <a:cubicBezTo>
                  <a:pt x="1554612" y="502953"/>
                  <a:pt x="1554357" y="502806"/>
                  <a:pt x="1554030" y="502786"/>
                </a:cubicBezTo>
                <a:cubicBezTo>
                  <a:pt x="1553902" y="502712"/>
                  <a:pt x="1553802" y="502739"/>
                  <a:pt x="1553674" y="502666"/>
                </a:cubicBezTo>
                <a:cubicBezTo>
                  <a:pt x="1552181" y="502313"/>
                  <a:pt x="1550689" y="501960"/>
                  <a:pt x="1549196" y="501606"/>
                </a:cubicBezTo>
                <a:cubicBezTo>
                  <a:pt x="1538137" y="498867"/>
                  <a:pt x="1527713" y="494883"/>
                  <a:pt x="1517904" y="489980"/>
                </a:cubicBezTo>
                <a:cubicBezTo>
                  <a:pt x="1496962" y="521830"/>
                  <a:pt x="1462641" y="546292"/>
                  <a:pt x="1422398" y="557067"/>
                </a:cubicBezTo>
                <a:cubicBezTo>
                  <a:pt x="1382254" y="567816"/>
                  <a:pt x="1340329" y="563876"/>
                  <a:pt x="1306275" y="546751"/>
                </a:cubicBezTo>
                <a:cubicBezTo>
                  <a:pt x="1285333" y="578601"/>
                  <a:pt x="1251085" y="602936"/>
                  <a:pt x="1210841" y="613712"/>
                </a:cubicBezTo>
                <a:cubicBezTo>
                  <a:pt x="1170698" y="624460"/>
                  <a:pt x="1128773" y="620520"/>
                  <a:pt x="1094718" y="603396"/>
                </a:cubicBezTo>
                <a:cubicBezTo>
                  <a:pt x="1073776" y="635246"/>
                  <a:pt x="1039528" y="659581"/>
                  <a:pt x="999285" y="670356"/>
                </a:cubicBezTo>
                <a:cubicBezTo>
                  <a:pt x="958941" y="681158"/>
                  <a:pt x="916989" y="677118"/>
                  <a:pt x="882907" y="659893"/>
                </a:cubicBezTo>
                <a:cubicBezTo>
                  <a:pt x="861892" y="691870"/>
                  <a:pt x="827570" y="716333"/>
                  <a:pt x="787327" y="727108"/>
                </a:cubicBezTo>
                <a:cubicBezTo>
                  <a:pt x="747084" y="737883"/>
                  <a:pt x="705158" y="733943"/>
                  <a:pt x="671076" y="716718"/>
                </a:cubicBezTo>
                <a:cubicBezTo>
                  <a:pt x="650135" y="748568"/>
                  <a:pt x="615814" y="773031"/>
                  <a:pt x="575570" y="783806"/>
                </a:cubicBezTo>
                <a:cubicBezTo>
                  <a:pt x="535426" y="794554"/>
                  <a:pt x="493502" y="790615"/>
                  <a:pt x="459447" y="773490"/>
                </a:cubicBezTo>
                <a:cubicBezTo>
                  <a:pt x="438505" y="805340"/>
                  <a:pt x="404258" y="829675"/>
                  <a:pt x="364014" y="840450"/>
                </a:cubicBezTo>
                <a:cubicBezTo>
                  <a:pt x="334809" y="848270"/>
                  <a:pt x="304647" y="848495"/>
                  <a:pt x="276726" y="841021"/>
                </a:cubicBezTo>
                <a:cubicBezTo>
                  <a:pt x="269309" y="839027"/>
                  <a:pt x="264022" y="833344"/>
                  <a:pt x="262195" y="826520"/>
                </a:cubicBezTo>
                <a:cubicBezTo>
                  <a:pt x="261308" y="823207"/>
                  <a:pt x="261197" y="819581"/>
                  <a:pt x="262171" y="815985"/>
                </a:cubicBezTo>
                <a:cubicBezTo>
                  <a:pt x="265165" y="805074"/>
                  <a:pt x="276348" y="798638"/>
                  <a:pt x="287233" y="801532"/>
                </a:cubicBezTo>
                <a:cubicBezTo>
                  <a:pt x="308320" y="807179"/>
                  <a:pt x="331174" y="806975"/>
                  <a:pt x="353454" y="801009"/>
                </a:cubicBezTo>
                <a:cubicBezTo>
                  <a:pt x="389984" y="791228"/>
                  <a:pt x="419801" y="767220"/>
                  <a:pt x="433155" y="736755"/>
                </a:cubicBezTo>
                <a:cubicBezTo>
                  <a:pt x="433229" y="736628"/>
                  <a:pt x="433329" y="736601"/>
                  <a:pt x="433302" y="736500"/>
                </a:cubicBezTo>
                <a:cubicBezTo>
                  <a:pt x="433495" y="736019"/>
                  <a:pt x="433790" y="735510"/>
                  <a:pt x="434084" y="735001"/>
                </a:cubicBezTo>
                <a:cubicBezTo>
                  <a:pt x="434157" y="734874"/>
                  <a:pt x="434230" y="734747"/>
                  <a:pt x="434304" y="734619"/>
                </a:cubicBezTo>
                <a:cubicBezTo>
                  <a:pt x="435039" y="733347"/>
                  <a:pt x="435928" y="732249"/>
                  <a:pt x="436918" y="731123"/>
                </a:cubicBezTo>
                <a:cubicBezTo>
                  <a:pt x="437018" y="731096"/>
                  <a:pt x="437191" y="730942"/>
                  <a:pt x="437265" y="730815"/>
                </a:cubicBezTo>
                <a:cubicBezTo>
                  <a:pt x="437686" y="730379"/>
                  <a:pt x="438007" y="729971"/>
                  <a:pt x="438455" y="729636"/>
                </a:cubicBezTo>
                <a:cubicBezTo>
                  <a:pt x="438629" y="729482"/>
                  <a:pt x="438903" y="729301"/>
                  <a:pt x="439077" y="729147"/>
                </a:cubicBezTo>
                <a:cubicBezTo>
                  <a:pt x="439425" y="728838"/>
                  <a:pt x="439799" y="728630"/>
                  <a:pt x="440147" y="728323"/>
                </a:cubicBezTo>
                <a:cubicBezTo>
                  <a:pt x="440421" y="728142"/>
                  <a:pt x="440695" y="727961"/>
                  <a:pt x="440970" y="727779"/>
                </a:cubicBezTo>
                <a:cubicBezTo>
                  <a:pt x="441244" y="727598"/>
                  <a:pt x="441444" y="727545"/>
                  <a:pt x="441618" y="727391"/>
                </a:cubicBezTo>
                <a:lnTo>
                  <a:pt x="872718" y="471607"/>
                </a:lnTo>
                <a:cubicBezTo>
                  <a:pt x="868226" y="463667"/>
                  <a:pt x="863908" y="455574"/>
                  <a:pt x="859964" y="447272"/>
                </a:cubicBezTo>
                <a:lnTo>
                  <a:pt x="243520" y="737088"/>
                </a:lnTo>
                <a:cubicBezTo>
                  <a:pt x="242369" y="737611"/>
                  <a:pt x="241293" y="738007"/>
                  <a:pt x="240088" y="738329"/>
                </a:cubicBezTo>
                <a:cubicBezTo>
                  <a:pt x="230755" y="740828"/>
                  <a:pt x="220624" y="736335"/>
                  <a:pt x="216365" y="727257"/>
                </a:cubicBezTo>
                <a:cubicBezTo>
                  <a:pt x="211583" y="717029"/>
                  <a:pt x="215968" y="704885"/>
                  <a:pt x="226195" y="700103"/>
                </a:cubicBezTo>
                <a:lnTo>
                  <a:pt x="844065" y="409583"/>
                </a:lnTo>
                <a:cubicBezTo>
                  <a:pt x="840683" y="400164"/>
                  <a:pt x="837575" y="390563"/>
                  <a:pt x="834741" y="380782"/>
                </a:cubicBezTo>
                <a:lnTo>
                  <a:pt x="178896" y="556384"/>
                </a:lnTo>
                <a:cubicBezTo>
                  <a:pt x="167957" y="559313"/>
                  <a:pt x="156760" y="552847"/>
                  <a:pt x="153831" y="541907"/>
                </a:cubicBezTo>
                <a:cubicBezTo>
                  <a:pt x="150903" y="530969"/>
                  <a:pt x="157370" y="519772"/>
                  <a:pt x="168308" y="516843"/>
                </a:cubicBezTo>
                <a:lnTo>
                  <a:pt x="825458" y="340891"/>
                </a:lnTo>
                <a:cubicBezTo>
                  <a:pt x="823911" y="332702"/>
                  <a:pt x="822691" y="324531"/>
                  <a:pt x="821672" y="316307"/>
                </a:cubicBezTo>
                <a:lnTo>
                  <a:pt x="136407" y="365561"/>
                </a:lnTo>
                <a:cubicBezTo>
                  <a:pt x="125131" y="366429"/>
                  <a:pt x="115438" y="357946"/>
                  <a:pt x="114570" y="346670"/>
                </a:cubicBezTo>
                <a:cubicBezTo>
                  <a:pt x="113702" y="335394"/>
                  <a:pt x="122158" y="325601"/>
                  <a:pt x="133461" y="324834"/>
                </a:cubicBezTo>
                <a:lnTo>
                  <a:pt x="818726" y="275580"/>
                </a:lnTo>
                <a:cubicBezTo>
                  <a:pt x="818473" y="263386"/>
                  <a:pt x="818775" y="251260"/>
                  <a:pt x="819606" y="239099"/>
                </a:cubicBezTo>
                <a:lnTo>
                  <a:pt x="145432" y="177936"/>
                </a:lnTo>
                <a:cubicBezTo>
                  <a:pt x="134201" y="176964"/>
                  <a:pt x="125946" y="167021"/>
                  <a:pt x="126919" y="155790"/>
                </a:cubicBezTo>
                <a:cubicBezTo>
                  <a:pt x="127892" y="144559"/>
                  <a:pt x="137835" y="136304"/>
                  <a:pt x="149066" y="137277"/>
                </a:cubicBezTo>
                <a:lnTo>
                  <a:pt x="824377" y="198672"/>
                </a:lnTo>
                <a:cubicBezTo>
                  <a:pt x="826220" y="188283"/>
                  <a:pt x="828391" y="177915"/>
                  <a:pt x="830917" y="167666"/>
                </a:cubicBezTo>
                <a:close/>
                <a:moveTo>
                  <a:pt x="35175" y="0"/>
                </a:moveTo>
                <a:lnTo>
                  <a:pt x="76975" y="0"/>
                </a:lnTo>
                <a:lnTo>
                  <a:pt x="52233" y="103404"/>
                </a:lnTo>
                <a:cubicBezTo>
                  <a:pt x="30287" y="261253"/>
                  <a:pt x="40185" y="419934"/>
                  <a:pt x="81781" y="575288"/>
                </a:cubicBezTo>
                <a:cubicBezTo>
                  <a:pt x="123378" y="730644"/>
                  <a:pt x="193993" y="873067"/>
                  <a:pt x="291977" y="998805"/>
                </a:cubicBezTo>
                <a:cubicBezTo>
                  <a:pt x="386536" y="1120189"/>
                  <a:pt x="502477" y="1221007"/>
                  <a:pt x="636249" y="1298444"/>
                </a:cubicBezTo>
                <a:cubicBezTo>
                  <a:pt x="770196" y="1375726"/>
                  <a:pt x="915358" y="1425805"/>
                  <a:pt x="1067852" y="1447033"/>
                </a:cubicBezTo>
                <a:cubicBezTo>
                  <a:pt x="1225701" y="1468979"/>
                  <a:pt x="1384482" y="1459054"/>
                  <a:pt x="1539737" y="1417484"/>
                </a:cubicBezTo>
                <a:cubicBezTo>
                  <a:pt x="1695092" y="1375888"/>
                  <a:pt x="1837515" y="1305273"/>
                  <a:pt x="1963253" y="1207289"/>
                </a:cubicBezTo>
                <a:cubicBezTo>
                  <a:pt x="2084737" y="1112703"/>
                  <a:pt x="2185481" y="996890"/>
                  <a:pt x="2262865" y="862917"/>
                </a:cubicBezTo>
                <a:cubicBezTo>
                  <a:pt x="2340247" y="728943"/>
                  <a:pt x="2390226" y="583808"/>
                  <a:pt x="2411454" y="431314"/>
                </a:cubicBezTo>
                <a:cubicBezTo>
                  <a:pt x="2422427" y="352389"/>
                  <a:pt x="2425496" y="273269"/>
                  <a:pt x="2420622" y="194460"/>
                </a:cubicBezTo>
                <a:lnTo>
                  <a:pt x="2388771" y="0"/>
                </a:lnTo>
                <a:lnTo>
                  <a:pt x="2432581" y="0"/>
                </a:lnTo>
                <a:lnTo>
                  <a:pt x="2447643" y="69868"/>
                </a:lnTo>
                <a:cubicBezTo>
                  <a:pt x="2467588" y="191470"/>
                  <a:pt x="2469068" y="314492"/>
                  <a:pt x="2451996" y="436915"/>
                </a:cubicBezTo>
                <a:cubicBezTo>
                  <a:pt x="2430023" y="594663"/>
                  <a:pt x="2378363" y="744766"/>
                  <a:pt x="2298334" y="883319"/>
                </a:cubicBezTo>
                <a:cubicBezTo>
                  <a:pt x="2218280" y="1021772"/>
                  <a:pt x="2113999" y="1141652"/>
                  <a:pt x="1988436" y="1239481"/>
                </a:cubicBezTo>
                <a:cubicBezTo>
                  <a:pt x="1858344" y="1340889"/>
                  <a:pt x="1710998" y="1414005"/>
                  <a:pt x="1550424" y="1456999"/>
                </a:cubicBezTo>
                <a:cubicBezTo>
                  <a:pt x="1389850" y="1499993"/>
                  <a:pt x="1225555" y="1510210"/>
                  <a:pt x="1062325" y="1487448"/>
                </a:cubicBezTo>
                <a:cubicBezTo>
                  <a:pt x="904576" y="1465475"/>
                  <a:pt x="754473" y="1413815"/>
                  <a:pt x="615920" y="1333786"/>
                </a:cubicBezTo>
                <a:cubicBezTo>
                  <a:pt x="477467" y="1253732"/>
                  <a:pt x="357615" y="1149552"/>
                  <a:pt x="259758" y="1023887"/>
                </a:cubicBezTo>
                <a:cubicBezTo>
                  <a:pt x="158351" y="893796"/>
                  <a:pt x="85234" y="746450"/>
                  <a:pt x="42240" y="585875"/>
                </a:cubicBezTo>
                <a:cubicBezTo>
                  <a:pt x="-753" y="425302"/>
                  <a:pt x="-10971" y="261007"/>
                  <a:pt x="11791" y="97777"/>
                </a:cubicBezTo>
                <a:close/>
              </a:path>
            </a:pathLst>
          </a:custGeom>
          <a:solidFill>
            <a:srgbClr val="8A9161">
              <a:alpha val="15000"/>
            </a:srgbClr>
          </a:soli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F39A7C4-7D03-38C0-D3F6-230A23CB57E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307649" y="1"/>
            <a:ext cx="5884351" cy="6858001"/>
          </a:xfrm>
          <a:custGeom>
            <a:avLst/>
            <a:gdLst>
              <a:gd name="connsiteX0" fmla="*/ 51980 w 5884351"/>
              <a:gd name="connsiteY0" fmla="*/ 0 h 6858001"/>
              <a:gd name="connsiteX1" fmla="*/ 5884351 w 5884351"/>
              <a:gd name="connsiteY1" fmla="*/ 0 h 6858001"/>
              <a:gd name="connsiteX2" fmla="*/ 5884351 w 5884351"/>
              <a:gd name="connsiteY2" fmla="*/ 6858001 h 6858001"/>
              <a:gd name="connsiteX3" fmla="*/ 1644006 w 5884351"/>
              <a:gd name="connsiteY3" fmla="*/ 6858001 h 6858001"/>
              <a:gd name="connsiteX4" fmla="*/ 1648417 w 5884351"/>
              <a:gd name="connsiteY4" fmla="*/ 6828398 h 6858001"/>
              <a:gd name="connsiteX5" fmla="*/ 1601045 w 5884351"/>
              <a:gd name="connsiteY5" fmla="*/ 6776071 h 6858001"/>
              <a:gd name="connsiteX6" fmla="*/ 1559816 w 5884351"/>
              <a:gd name="connsiteY6" fmla="*/ 6655559 h 6858001"/>
              <a:gd name="connsiteX7" fmla="*/ 1562987 w 5884351"/>
              <a:gd name="connsiteY7" fmla="*/ 6512848 h 6858001"/>
              <a:gd name="connsiteX8" fmla="*/ 1589945 w 5884351"/>
              <a:gd name="connsiteY8" fmla="*/ 6379651 h 6858001"/>
              <a:gd name="connsiteX9" fmla="*/ 1612144 w 5884351"/>
              <a:gd name="connsiteY9" fmla="*/ 6246454 h 6858001"/>
              <a:gd name="connsiteX10" fmla="*/ 1599459 w 5884351"/>
              <a:gd name="connsiteY10" fmla="*/ 6108501 h 6858001"/>
              <a:gd name="connsiteX11" fmla="*/ 1534445 w 5884351"/>
              <a:gd name="connsiteY11" fmla="*/ 5986402 h 6858001"/>
              <a:gd name="connsiteX12" fmla="*/ 1537618 w 5884351"/>
              <a:gd name="connsiteY12" fmla="*/ 5905534 h 6858001"/>
              <a:gd name="connsiteX13" fmla="*/ 1536032 w 5884351"/>
              <a:gd name="connsiteY13" fmla="*/ 5720009 h 6858001"/>
              <a:gd name="connsiteX14" fmla="*/ 1583602 w 5884351"/>
              <a:gd name="connsiteY14" fmla="*/ 5564612 h 6858001"/>
              <a:gd name="connsiteX15" fmla="*/ 1613729 w 5884351"/>
              <a:gd name="connsiteY15" fmla="*/ 5420316 h 6858001"/>
              <a:gd name="connsiteX16" fmla="*/ 1626415 w 5884351"/>
              <a:gd name="connsiteY16" fmla="*/ 5293462 h 6858001"/>
              <a:gd name="connsiteX17" fmla="*/ 1593116 w 5884351"/>
              <a:gd name="connsiteY17" fmla="*/ 5242720 h 6858001"/>
              <a:gd name="connsiteX18" fmla="*/ 1491633 w 5884351"/>
              <a:gd name="connsiteY18" fmla="*/ 5214178 h 6858001"/>
              <a:gd name="connsiteX19" fmla="*/ 1425034 w 5884351"/>
              <a:gd name="connsiteY19" fmla="*/ 5125380 h 6858001"/>
              <a:gd name="connsiteX20" fmla="*/ 1412349 w 5884351"/>
              <a:gd name="connsiteY20" fmla="*/ 5020725 h 6858001"/>
              <a:gd name="connsiteX21" fmla="*/ 1406006 w 5884351"/>
              <a:gd name="connsiteY21" fmla="*/ 4813000 h 6858001"/>
              <a:gd name="connsiteX22" fmla="*/ 1283910 w 5884351"/>
              <a:gd name="connsiteY22" fmla="*/ 4684561 h 6858001"/>
              <a:gd name="connsiteX23" fmla="*/ 1272809 w 5884351"/>
              <a:gd name="connsiteY23" fmla="*/ 4573564 h 6858001"/>
              <a:gd name="connsiteX24" fmla="*/ 1325136 w 5884351"/>
              <a:gd name="connsiteY24" fmla="*/ 4527578 h 6858001"/>
              <a:gd name="connsiteX25" fmla="*/ 1283910 w 5884351"/>
              <a:gd name="connsiteY25" fmla="*/ 4356325 h 6858001"/>
              <a:gd name="connsiteX26" fmla="*/ 1209382 w 5884351"/>
              <a:gd name="connsiteY26" fmla="*/ 4288141 h 6858001"/>
              <a:gd name="connsiteX27" fmla="*/ 1231581 w 5884351"/>
              <a:gd name="connsiteY27" fmla="*/ 4189829 h 6858001"/>
              <a:gd name="connsiteX28" fmla="*/ 1171326 w 5884351"/>
              <a:gd name="connsiteY28" fmla="*/ 4028090 h 6858001"/>
              <a:gd name="connsiteX29" fmla="*/ 1104727 w 5884351"/>
              <a:gd name="connsiteY29" fmla="*/ 3869522 h 6858001"/>
              <a:gd name="connsiteX30" fmla="*/ 1122169 w 5884351"/>
              <a:gd name="connsiteY30" fmla="*/ 3775966 h 6858001"/>
              <a:gd name="connsiteX31" fmla="*/ 1034957 w 5884351"/>
              <a:gd name="connsiteY31" fmla="*/ 3714126 h 6858001"/>
              <a:gd name="connsiteX32" fmla="*/ 1003244 w 5884351"/>
              <a:gd name="connsiteY32" fmla="*/ 3636426 h 6858001"/>
              <a:gd name="connsiteX33" fmla="*/ 962016 w 5884351"/>
              <a:gd name="connsiteY33" fmla="*/ 3561900 h 6858001"/>
              <a:gd name="connsiteX34" fmla="*/ 897002 w 5884351"/>
              <a:gd name="connsiteY34" fmla="*/ 3427117 h 6858001"/>
              <a:gd name="connsiteX35" fmla="*/ 822476 w 5884351"/>
              <a:gd name="connsiteY35" fmla="*/ 3298678 h 6858001"/>
              <a:gd name="connsiteX36" fmla="*/ 755878 w 5884351"/>
              <a:gd name="connsiteY36" fmla="*/ 3208293 h 6858001"/>
              <a:gd name="connsiteX37" fmla="*/ 694035 w 5884351"/>
              <a:gd name="connsiteY37" fmla="*/ 3111568 h 6858001"/>
              <a:gd name="connsiteX38" fmla="*/ 640122 w 5884351"/>
              <a:gd name="connsiteY38" fmla="*/ 2978370 h 6858001"/>
              <a:gd name="connsiteX39" fmla="*/ 602068 w 5884351"/>
              <a:gd name="connsiteY39" fmla="*/ 2832488 h 6858001"/>
              <a:gd name="connsiteX40" fmla="*/ 571939 w 5884351"/>
              <a:gd name="connsiteY40" fmla="*/ 2683434 h 6858001"/>
              <a:gd name="connsiteX41" fmla="*/ 576695 w 5884351"/>
              <a:gd name="connsiteY41" fmla="*/ 2529622 h 6858001"/>
              <a:gd name="connsiteX42" fmla="*/ 559253 w 5884351"/>
              <a:gd name="connsiteY42" fmla="*/ 2386911 h 6858001"/>
              <a:gd name="connsiteX43" fmla="*/ 481554 w 5884351"/>
              <a:gd name="connsiteY43" fmla="*/ 2310799 h 6858001"/>
              <a:gd name="connsiteX44" fmla="*/ 411786 w 5884351"/>
              <a:gd name="connsiteY44" fmla="*/ 2266400 h 6858001"/>
              <a:gd name="connsiteX45" fmla="*/ 334087 w 5884351"/>
              <a:gd name="connsiteY45" fmla="*/ 2225172 h 6858001"/>
              <a:gd name="connsiteX46" fmla="*/ 286517 w 5884351"/>
              <a:gd name="connsiteY46" fmla="*/ 2137961 h 6858001"/>
              <a:gd name="connsiteX47" fmla="*/ 284932 w 5884351"/>
              <a:gd name="connsiteY47" fmla="*/ 1922308 h 6858001"/>
              <a:gd name="connsiteX48" fmla="*/ 223090 w 5884351"/>
              <a:gd name="connsiteY48" fmla="*/ 1843024 h 6858001"/>
              <a:gd name="connsiteX49" fmla="*/ 137463 w 5884351"/>
              <a:gd name="connsiteY49" fmla="*/ 1798625 h 6858001"/>
              <a:gd name="connsiteX50" fmla="*/ 62937 w 5884351"/>
              <a:gd name="connsiteY50" fmla="*/ 1665428 h 6858001"/>
              <a:gd name="connsiteX51" fmla="*/ 72449 w 5884351"/>
              <a:gd name="connsiteY51" fmla="*/ 1491003 h 6858001"/>
              <a:gd name="connsiteX52" fmla="*/ 113679 w 5884351"/>
              <a:gd name="connsiteY52" fmla="*/ 1308650 h 6858001"/>
              <a:gd name="connsiteX53" fmla="*/ 134292 w 5884351"/>
              <a:gd name="connsiteY53" fmla="*/ 1148497 h 6858001"/>
              <a:gd name="connsiteX54" fmla="*/ 74036 w 5884351"/>
              <a:gd name="connsiteY54" fmla="*/ 950286 h 6858001"/>
              <a:gd name="connsiteX55" fmla="*/ 10609 w 5884351"/>
              <a:gd name="connsiteY55" fmla="*/ 744148 h 6858001"/>
              <a:gd name="connsiteX56" fmla="*/ 40736 w 5884351"/>
              <a:gd name="connsiteY56" fmla="*/ 469826 h 6858001"/>
              <a:gd name="connsiteX57" fmla="*/ 66108 w 5884351"/>
              <a:gd name="connsiteY57" fmla="*/ 316014 h 6858001"/>
              <a:gd name="connsiteX58" fmla="*/ 77207 w 5884351"/>
              <a:gd name="connsiteY58" fmla="*/ 171718 h 6858001"/>
              <a:gd name="connsiteX59" fmla="*/ 43536 w 5884351"/>
              <a:gd name="connsiteY59" fmla="*/ 22986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884351" h="6858001">
                <a:moveTo>
                  <a:pt x="51980" y="0"/>
                </a:moveTo>
                <a:lnTo>
                  <a:pt x="5884351" y="0"/>
                </a:lnTo>
                <a:lnTo>
                  <a:pt x="5884351" y="6858001"/>
                </a:lnTo>
                <a:lnTo>
                  <a:pt x="1644006" y="6858001"/>
                </a:lnTo>
                <a:lnTo>
                  <a:pt x="1648417" y="6828398"/>
                </a:lnTo>
                <a:cubicBezTo>
                  <a:pt x="1647822" y="6806198"/>
                  <a:pt x="1636723" y="6787170"/>
                  <a:pt x="1601045" y="6776071"/>
                </a:cubicBezTo>
                <a:cubicBezTo>
                  <a:pt x="1564574" y="6742772"/>
                  <a:pt x="1551889" y="6703129"/>
                  <a:pt x="1559816" y="6655559"/>
                </a:cubicBezTo>
                <a:cubicBezTo>
                  <a:pt x="1520175" y="6615918"/>
                  <a:pt x="1599459" y="6544562"/>
                  <a:pt x="1562987" y="6512848"/>
                </a:cubicBezTo>
                <a:cubicBezTo>
                  <a:pt x="1585189" y="6462106"/>
                  <a:pt x="1550302" y="6433564"/>
                  <a:pt x="1589945" y="6379651"/>
                </a:cubicBezTo>
                <a:cubicBezTo>
                  <a:pt x="1574088" y="6343181"/>
                  <a:pt x="1620074" y="6287682"/>
                  <a:pt x="1612144" y="6246454"/>
                </a:cubicBezTo>
                <a:cubicBezTo>
                  <a:pt x="1613729" y="6202055"/>
                  <a:pt x="1632759" y="6149728"/>
                  <a:pt x="1599459" y="6108501"/>
                </a:cubicBezTo>
                <a:cubicBezTo>
                  <a:pt x="1545546" y="6060930"/>
                  <a:pt x="1542375" y="6018116"/>
                  <a:pt x="1534445" y="5986402"/>
                </a:cubicBezTo>
                <a:cubicBezTo>
                  <a:pt x="1520175" y="5957860"/>
                  <a:pt x="1521762" y="5932489"/>
                  <a:pt x="1537618" y="5905534"/>
                </a:cubicBezTo>
                <a:cubicBezTo>
                  <a:pt x="1534445" y="5861135"/>
                  <a:pt x="1555060" y="5816736"/>
                  <a:pt x="1536032" y="5720009"/>
                </a:cubicBezTo>
                <a:cubicBezTo>
                  <a:pt x="1550302" y="5681952"/>
                  <a:pt x="1507490" y="5640725"/>
                  <a:pt x="1583602" y="5564612"/>
                </a:cubicBezTo>
                <a:cubicBezTo>
                  <a:pt x="1543959" y="5524971"/>
                  <a:pt x="1575673" y="5461544"/>
                  <a:pt x="1613729" y="5420316"/>
                </a:cubicBezTo>
                <a:cubicBezTo>
                  <a:pt x="1643858" y="5369574"/>
                  <a:pt x="1666057" y="5322004"/>
                  <a:pt x="1626415" y="5293462"/>
                </a:cubicBezTo>
                <a:cubicBezTo>
                  <a:pt x="1628001" y="5272847"/>
                  <a:pt x="1645443" y="5247476"/>
                  <a:pt x="1593116" y="5242720"/>
                </a:cubicBezTo>
                <a:cubicBezTo>
                  <a:pt x="1577259" y="5226863"/>
                  <a:pt x="1520175" y="5225277"/>
                  <a:pt x="1491633" y="5214178"/>
                </a:cubicBezTo>
                <a:cubicBezTo>
                  <a:pt x="1436133" y="5195150"/>
                  <a:pt x="1445649" y="5155507"/>
                  <a:pt x="1425034" y="5125380"/>
                </a:cubicBezTo>
                <a:cubicBezTo>
                  <a:pt x="1380635" y="5103180"/>
                  <a:pt x="1396492" y="5061953"/>
                  <a:pt x="1412349" y="5020725"/>
                </a:cubicBezTo>
                <a:cubicBezTo>
                  <a:pt x="1407591" y="4949369"/>
                  <a:pt x="1393321" y="4882770"/>
                  <a:pt x="1406006" y="4813000"/>
                </a:cubicBezTo>
                <a:cubicBezTo>
                  <a:pt x="1366365" y="4792387"/>
                  <a:pt x="1358436" y="4732131"/>
                  <a:pt x="1283910" y="4684561"/>
                </a:cubicBezTo>
                <a:cubicBezTo>
                  <a:pt x="1260124" y="4652848"/>
                  <a:pt x="1255367" y="4610033"/>
                  <a:pt x="1272809" y="4573564"/>
                </a:cubicBezTo>
                <a:cubicBezTo>
                  <a:pt x="1290251" y="4538679"/>
                  <a:pt x="1296593" y="4521235"/>
                  <a:pt x="1325136" y="4527578"/>
                </a:cubicBezTo>
                <a:cubicBezTo>
                  <a:pt x="1302938" y="4472080"/>
                  <a:pt x="1295009" y="4413409"/>
                  <a:pt x="1283910" y="4356325"/>
                </a:cubicBezTo>
                <a:cubicBezTo>
                  <a:pt x="1272809" y="4329369"/>
                  <a:pt x="1229995" y="4311926"/>
                  <a:pt x="1209382" y="4288141"/>
                </a:cubicBezTo>
                <a:cubicBezTo>
                  <a:pt x="1212553" y="4256428"/>
                  <a:pt x="1190354" y="4232642"/>
                  <a:pt x="1231581" y="4189829"/>
                </a:cubicBezTo>
                <a:cubicBezTo>
                  <a:pt x="1229995" y="4129573"/>
                  <a:pt x="1252196" y="4062975"/>
                  <a:pt x="1171326" y="4028090"/>
                </a:cubicBezTo>
                <a:cubicBezTo>
                  <a:pt x="1125342" y="3982104"/>
                  <a:pt x="1123755" y="3923435"/>
                  <a:pt x="1104727" y="3869522"/>
                </a:cubicBezTo>
                <a:cubicBezTo>
                  <a:pt x="1117413" y="3836222"/>
                  <a:pt x="1126927" y="3804508"/>
                  <a:pt x="1122169" y="3775966"/>
                </a:cubicBezTo>
                <a:cubicBezTo>
                  <a:pt x="1107898" y="3750595"/>
                  <a:pt x="1080943" y="3728396"/>
                  <a:pt x="1034957" y="3714126"/>
                </a:cubicBezTo>
                <a:cubicBezTo>
                  <a:pt x="974701" y="3703025"/>
                  <a:pt x="981044" y="3672898"/>
                  <a:pt x="1003244" y="3636426"/>
                </a:cubicBezTo>
                <a:cubicBezTo>
                  <a:pt x="1014344" y="3604713"/>
                  <a:pt x="1027028" y="3571414"/>
                  <a:pt x="962016" y="3561900"/>
                </a:cubicBezTo>
                <a:cubicBezTo>
                  <a:pt x="992143" y="3500058"/>
                  <a:pt x="936645" y="3463588"/>
                  <a:pt x="897002" y="3427117"/>
                </a:cubicBezTo>
                <a:cubicBezTo>
                  <a:pt x="862117" y="3385889"/>
                  <a:pt x="852603" y="3338319"/>
                  <a:pt x="822476" y="3298678"/>
                </a:cubicBezTo>
                <a:cubicBezTo>
                  <a:pt x="812962" y="3263793"/>
                  <a:pt x="771734" y="3240007"/>
                  <a:pt x="755878" y="3208293"/>
                </a:cubicBezTo>
                <a:cubicBezTo>
                  <a:pt x="749535" y="3173408"/>
                  <a:pt x="695622" y="3151209"/>
                  <a:pt x="694035" y="3111568"/>
                </a:cubicBezTo>
                <a:cubicBezTo>
                  <a:pt x="668666" y="3071925"/>
                  <a:pt x="648052" y="3027526"/>
                  <a:pt x="640122" y="2978370"/>
                </a:cubicBezTo>
                <a:cubicBezTo>
                  <a:pt x="600481" y="2938728"/>
                  <a:pt x="621096" y="2880058"/>
                  <a:pt x="602068" y="2832488"/>
                </a:cubicBezTo>
                <a:cubicBezTo>
                  <a:pt x="595723" y="2781746"/>
                  <a:pt x="578282" y="2734176"/>
                  <a:pt x="571939" y="2683434"/>
                </a:cubicBezTo>
                <a:cubicBezTo>
                  <a:pt x="600481" y="2623178"/>
                  <a:pt x="584624" y="2577193"/>
                  <a:pt x="576695" y="2529622"/>
                </a:cubicBezTo>
                <a:cubicBezTo>
                  <a:pt x="648052" y="2459853"/>
                  <a:pt x="587796" y="2428139"/>
                  <a:pt x="559253" y="2386911"/>
                </a:cubicBezTo>
                <a:cubicBezTo>
                  <a:pt x="549739" y="2347270"/>
                  <a:pt x="532296" y="2320313"/>
                  <a:pt x="481554" y="2310799"/>
                </a:cubicBezTo>
                <a:cubicBezTo>
                  <a:pt x="456184" y="2291771"/>
                  <a:pt x="395929" y="2291771"/>
                  <a:pt x="411786" y="2266400"/>
                </a:cubicBezTo>
                <a:cubicBezTo>
                  <a:pt x="381657" y="2256886"/>
                  <a:pt x="359458" y="2244200"/>
                  <a:pt x="334087" y="2225172"/>
                </a:cubicBezTo>
                <a:cubicBezTo>
                  <a:pt x="319817" y="2202973"/>
                  <a:pt x="311888" y="2174430"/>
                  <a:pt x="286517" y="2137961"/>
                </a:cubicBezTo>
                <a:cubicBezTo>
                  <a:pt x="254803" y="2068191"/>
                  <a:pt x="269075" y="2004764"/>
                  <a:pt x="284932" y="1922308"/>
                </a:cubicBezTo>
                <a:cubicBezTo>
                  <a:pt x="265902" y="1881081"/>
                  <a:pt x="246874" y="1858881"/>
                  <a:pt x="223090" y="1843024"/>
                </a:cubicBezTo>
                <a:cubicBezTo>
                  <a:pt x="199304" y="1827168"/>
                  <a:pt x="172348" y="1816067"/>
                  <a:pt x="137463" y="1798625"/>
                </a:cubicBezTo>
                <a:cubicBezTo>
                  <a:pt x="97822" y="1763740"/>
                  <a:pt x="112092" y="1705069"/>
                  <a:pt x="62937" y="1665428"/>
                </a:cubicBezTo>
                <a:cubicBezTo>
                  <a:pt x="56592" y="1611515"/>
                  <a:pt x="50251" y="1556015"/>
                  <a:pt x="72449" y="1491003"/>
                </a:cubicBezTo>
                <a:cubicBezTo>
                  <a:pt x="112092" y="1421234"/>
                  <a:pt x="104163" y="1365734"/>
                  <a:pt x="113679" y="1308650"/>
                </a:cubicBezTo>
                <a:cubicBezTo>
                  <a:pt x="131120" y="1248394"/>
                  <a:pt x="123191" y="1197652"/>
                  <a:pt x="134292" y="1148497"/>
                </a:cubicBezTo>
                <a:cubicBezTo>
                  <a:pt x="69278" y="1086654"/>
                  <a:pt x="69278" y="1020056"/>
                  <a:pt x="74036" y="950286"/>
                </a:cubicBezTo>
                <a:cubicBezTo>
                  <a:pt x="47080" y="891617"/>
                  <a:pt x="-27448" y="845631"/>
                  <a:pt x="10609" y="744148"/>
                </a:cubicBezTo>
                <a:cubicBezTo>
                  <a:pt x="-3663" y="672793"/>
                  <a:pt x="67693" y="558624"/>
                  <a:pt x="40736" y="469826"/>
                </a:cubicBezTo>
                <a:cubicBezTo>
                  <a:pt x="89893" y="406399"/>
                  <a:pt x="43907" y="371514"/>
                  <a:pt x="66108" y="316014"/>
                </a:cubicBezTo>
                <a:cubicBezTo>
                  <a:pt x="100991" y="257345"/>
                  <a:pt x="66108" y="220874"/>
                  <a:pt x="77207" y="171718"/>
                </a:cubicBezTo>
                <a:cubicBezTo>
                  <a:pt x="58179" y="124148"/>
                  <a:pt x="29339" y="80145"/>
                  <a:pt x="43536" y="22986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5758831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0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B539DB8-542F-6ADC-618C-EEB2D5332027}"/>
              </a:ext>
            </a:extLst>
          </p:cNvPr>
          <p:cNvSpPr/>
          <p:nvPr userDrawn="1"/>
        </p:nvSpPr>
        <p:spPr>
          <a:xfrm>
            <a:off x="0" y="0"/>
            <a:ext cx="3261360" cy="6858000"/>
          </a:xfrm>
          <a:prstGeom prst="rect">
            <a:avLst/>
          </a:prstGeom>
          <a:solidFill>
            <a:srgbClr val="000000">
              <a:alpha val="25098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2E384F6-46BA-A618-0ECB-E332FEEBFF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700637">
            <a:off x="788975" y="2436575"/>
            <a:ext cx="2659684" cy="2659684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306DD0A-95BE-44BB-668E-0D78D22CF879}"/>
              </a:ext>
            </a:extLst>
          </p:cNvPr>
          <p:cNvSpPr/>
          <p:nvPr userDrawn="1"/>
        </p:nvSpPr>
        <p:spPr>
          <a:xfrm rot="10800000" flipH="1">
            <a:off x="2118820" y="-1"/>
            <a:ext cx="2642659" cy="6858000"/>
          </a:xfrm>
          <a:custGeom>
            <a:avLst/>
            <a:gdLst>
              <a:gd name="connsiteX0" fmla="*/ 474634 w 2642659"/>
              <a:gd name="connsiteY0" fmla="*/ 0 h 6858000"/>
              <a:gd name="connsiteX1" fmla="*/ 2642659 w 2642659"/>
              <a:gd name="connsiteY1" fmla="*/ 0 h 6858000"/>
              <a:gd name="connsiteX2" fmla="*/ 2642659 w 2642659"/>
              <a:gd name="connsiteY2" fmla="*/ 6858000 h 6858000"/>
              <a:gd name="connsiteX3" fmla="*/ 770467 w 2642659"/>
              <a:gd name="connsiteY3" fmla="*/ 6858000 h 6858000"/>
              <a:gd name="connsiteX4" fmla="*/ 770467 w 2642659"/>
              <a:gd name="connsiteY4" fmla="*/ 6830556 h 6858000"/>
              <a:gd name="connsiteX5" fmla="*/ 759822 w 2642659"/>
              <a:gd name="connsiteY5" fmla="*/ 6858000 h 6858000"/>
              <a:gd name="connsiteX6" fmla="*/ 479377 w 2642659"/>
              <a:gd name="connsiteY6" fmla="*/ 6858000 h 6858000"/>
              <a:gd name="connsiteX7" fmla="*/ 477309 w 2642659"/>
              <a:gd name="connsiteY7" fmla="*/ 6846445 h 6858000"/>
              <a:gd name="connsiteX8" fmla="*/ 515408 w 2642659"/>
              <a:gd name="connsiteY8" fmla="*/ 6715003 h 6858000"/>
              <a:gd name="connsiteX9" fmla="*/ 541867 w 2642659"/>
              <a:gd name="connsiteY9" fmla="*/ 6583560 h 6858000"/>
              <a:gd name="connsiteX10" fmla="*/ 543984 w 2642659"/>
              <a:gd name="connsiteY10" fmla="*/ 6449228 h 6858000"/>
              <a:gd name="connsiteX11" fmla="*/ 536575 w 2642659"/>
              <a:gd name="connsiteY11" fmla="*/ 6338007 h 6858000"/>
              <a:gd name="connsiteX12" fmla="*/ 518583 w 2642659"/>
              <a:gd name="connsiteY12" fmla="*/ 6228231 h 6858000"/>
              <a:gd name="connsiteX13" fmla="*/ 552450 w 2642659"/>
              <a:gd name="connsiteY13" fmla="*/ 6108343 h 6858000"/>
              <a:gd name="connsiteX14" fmla="*/ 609600 w 2642659"/>
              <a:gd name="connsiteY14" fmla="*/ 6000011 h 6858000"/>
              <a:gd name="connsiteX15" fmla="*/ 662517 w 2642659"/>
              <a:gd name="connsiteY15" fmla="*/ 5891678 h 6858000"/>
              <a:gd name="connsiteX16" fmla="*/ 678392 w 2642659"/>
              <a:gd name="connsiteY16" fmla="*/ 5771791 h 6858000"/>
              <a:gd name="connsiteX17" fmla="*/ 636059 w 2642659"/>
              <a:gd name="connsiteY17" fmla="*/ 5657681 h 6858000"/>
              <a:gd name="connsiteX18" fmla="*/ 656167 w 2642659"/>
              <a:gd name="connsiteY18" fmla="*/ 5589792 h 6858000"/>
              <a:gd name="connsiteX19" fmla="*/ 695325 w 2642659"/>
              <a:gd name="connsiteY19" fmla="*/ 5432350 h 6858000"/>
              <a:gd name="connsiteX20" fmla="*/ 778934 w 2642659"/>
              <a:gd name="connsiteY20" fmla="*/ 5308129 h 6858000"/>
              <a:gd name="connsiteX21" fmla="*/ 841375 w 2642659"/>
              <a:gd name="connsiteY21" fmla="*/ 5191131 h 6858000"/>
              <a:gd name="connsiteX22" fmla="*/ 881592 w 2642659"/>
              <a:gd name="connsiteY22" fmla="*/ 5085687 h 6858000"/>
              <a:gd name="connsiteX23" fmla="*/ 857250 w 2642659"/>
              <a:gd name="connsiteY23" fmla="*/ 5038021 h 6858000"/>
              <a:gd name="connsiteX24" fmla="*/ 755650 w 2642659"/>
              <a:gd name="connsiteY24" fmla="*/ 4997578 h 6858000"/>
              <a:gd name="connsiteX25" fmla="*/ 703792 w 2642659"/>
              <a:gd name="connsiteY25" fmla="*/ 4910912 h 6858000"/>
              <a:gd name="connsiteX26" fmla="*/ 713317 w 2642659"/>
              <a:gd name="connsiteY26" fmla="*/ 4819913 h 6858000"/>
              <a:gd name="connsiteX27" fmla="*/ 751417 w 2642659"/>
              <a:gd name="connsiteY27" fmla="*/ 4642248 h 6858000"/>
              <a:gd name="connsiteX28" fmla="*/ 649817 w 2642659"/>
              <a:gd name="connsiteY28" fmla="*/ 4512249 h 6858000"/>
              <a:gd name="connsiteX29" fmla="*/ 661458 w 2642659"/>
              <a:gd name="connsiteY29" fmla="*/ 4416918 h 6858000"/>
              <a:gd name="connsiteX30" fmla="*/ 726017 w 2642659"/>
              <a:gd name="connsiteY30" fmla="*/ 4386584 h 6858000"/>
              <a:gd name="connsiteX31" fmla="*/ 718609 w 2642659"/>
              <a:gd name="connsiteY31" fmla="*/ 4234919 h 6858000"/>
              <a:gd name="connsiteX32" fmla="*/ 655109 w 2642659"/>
              <a:gd name="connsiteY32" fmla="*/ 4164141 h 6858000"/>
              <a:gd name="connsiteX33" fmla="*/ 699559 w 2642659"/>
              <a:gd name="connsiteY33" fmla="*/ 4084698 h 6858000"/>
              <a:gd name="connsiteX34" fmla="*/ 669925 w 2642659"/>
              <a:gd name="connsiteY34" fmla="*/ 3937366 h 6858000"/>
              <a:gd name="connsiteX35" fmla="*/ 633942 w 2642659"/>
              <a:gd name="connsiteY35" fmla="*/ 3791478 h 6858000"/>
              <a:gd name="connsiteX36" fmla="*/ 672042 w 2642659"/>
              <a:gd name="connsiteY36" fmla="*/ 3714925 h 6858000"/>
              <a:gd name="connsiteX37" fmla="*/ 592667 w 2642659"/>
              <a:gd name="connsiteY37" fmla="*/ 3648480 h 6858000"/>
              <a:gd name="connsiteX38" fmla="*/ 575734 w 2642659"/>
              <a:gd name="connsiteY38" fmla="*/ 3576258 h 6858000"/>
              <a:gd name="connsiteX39" fmla="*/ 549275 w 2642659"/>
              <a:gd name="connsiteY39" fmla="*/ 3505481 h 6858000"/>
              <a:gd name="connsiteX40" fmla="*/ 506942 w 2642659"/>
              <a:gd name="connsiteY40" fmla="*/ 3376928 h 6858000"/>
              <a:gd name="connsiteX41" fmla="*/ 455083 w 2642659"/>
              <a:gd name="connsiteY41" fmla="*/ 3255596 h 6858000"/>
              <a:gd name="connsiteX42" fmla="*/ 403225 w 2642659"/>
              <a:gd name="connsiteY42" fmla="*/ 3167485 h 6858000"/>
              <a:gd name="connsiteX43" fmla="*/ 358775 w 2642659"/>
              <a:gd name="connsiteY43" fmla="*/ 3075042 h 6858000"/>
              <a:gd name="connsiteX44" fmla="*/ 330200 w 2642659"/>
              <a:gd name="connsiteY44" fmla="*/ 2952266 h 6858000"/>
              <a:gd name="connsiteX45" fmla="*/ 320675 w 2642659"/>
              <a:gd name="connsiteY45" fmla="*/ 2822267 h 6858000"/>
              <a:gd name="connsiteX46" fmla="*/ 320675 w 2642659"/>
              <a:gd name="connsiteY46" fmla="*/ 2690823 h 6858000"/>
              <a:gd name="connsiteX47" fmla="*/ 358775 w 2642659"/>
              <a:gd name="connsiteY47" fmla="*/ 2560825 h 6858000"/>
              <a:gd name="connsiteX48" fmla="*/ 370417 w 2642659"/>
              <a:gd name="connsiteY48" fmla="*/ 2436605 h 6858000"/>
              <a:gd name="connsiteX49" fmla="*/ 304800 w 2642659"/>
              <a:gd name="connsiteY49" fmla="*/ 2358606 h 6858000"/>
              <a:gd name="connsiteX50" fmla="*/ 241300 w 2642659"/>
              <a:gd name="connsiteY50" fmla="*/ 2309494 h 6858000"/>
              <a:gd name="connsiteX51" fmla="*/ 167217 w 2642659"/>
              <a:gd name="connsiteY51" fmla="*/ 2260384 h 6858000"/>
              <a:gd name="connsiteX52" fmla="*/ 135467 w 2642659"/>
              <a:gd name="connsiteY52" fmla="*/ 2178052 h 6858000"/>
              <a:gd name="connsiteX53" fmla="*/ 179917 w 2642659"/>
              <a:gd name="connsiteY53" fmla="*/ 1996054 h 6858000"/>
              <a:gd name="connsiteX54" fmla="*/ 131234 w 2642659"/>
              <a:gd name="connsiteY54" fmla="*/ 1919498 h 6858000"/>
              <a:gd name="connsiteX55" fmla="*/ 49742 w 2642659"/>
              <a:gd name="connsiteY55" fmla="*/ 1867499 h 6858000"/>
              <a:gd name="connsiteX56" fmla="*/ 0 w 2642659"/>
              <a:gd name="connsiteY56" fmla="*/ 1741834 h 6858000"/>
              <a:gd name="connsiteX57" fmla="*/ 47625 w 2642659"/>
              <a:gd name="connsiteY57" fmla="*/ 1595947 h 6858000"/>
              <a:gd name="connsiteX58" fmla="*/ 131234 w 2642659"/>
              <a:gd name="connsiteY58" fmla="*/ 1448614 h 6858000"/>
              <a:gd name="connsiteX59" fmla="*/ 187325 w 2642659"/>
              <a:gd name="connsiteY59" fmla="*/ 1317172 h 6858000"/>
              <a:gd name="connsiteX60" fmla="*/ 165100 w 2642659"/>
              <a:gd name="connsiteY60" fmla="*/ 1138063 h 6858000"/>
              <a:gd name="connsiteX61" fmla="*/ 141817 w 2642659"/>
              <a:gd name="connsiteY61" fmla="*/ 951731 h 6858000"/>
              <a:gd name="connsiteX62" fmla="*/ 232833 w 2642659"/>
              <a:gd name="connsiteY62" fmla="*/ 723511 h 6858000"/>
              <a:gd name="connsiteX63" fmla="*/ 293158 w 2642659"/>
              <a:gd name="connsiteY63" fmla="*/ 597846 h 6858000"/>
              <a:gd name="connsiteX64" fmla="*/ 335492 w 2642659"/>
              <a:gd name="connsiteY64" fmla="*/ 476514 h 6858000"/>
              <a:gd name="connsiteX65" fmla="*/ 376767 w 2642659"/>
              <a:gd name="connsiteY65" fmla="*/ 297405 h 6858000"/>
              <a:gd name="connsiteX66" fmla="*/ 418042 w 2642659"/>
              <a:gd name="connsiteY66" fmla="*/ 118295 h 6858000"/>
              <a:gd name="connsiteX67" fmla="*/ 492654 w 2642659"/>
              <a:gd name="connsiteY67" fmla="*/ 244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2642659" h="6858000">
                <a:moveTo>
                  <a:pt x="474634" y="0"/>
                </a:moveTo>
                <a:lnTo>
                  <a:pt x="2642659" y="0"/>
                </a:lnTo>
                <a:lnTo>
                  <a:pt x="2642659" y="6858000"/>
                </a:lnTo>
                <a:lnTo>
                  <a:pt x="770467" y="6858000"/>
                </a:lnTo>
                <a:lnTo>
                  <a:pt x="770467" y="6830556"/>
                </a:lnTo>
                <a:lnTo>
                  <a:pt x="759822" y="6858000"/>
                </a:lnTo>
                <a:lnTo>
                  <a:pt x="479377" y="6858000"/>
                </a:lnTo>
                <a:lnTo>
                  <a:pt x="477309" y="6846445"/>
                </a:lnTo>
                <a:cubicBezTo>
                  <a:pt x="479425" y="6803113"/>
                  <a:pt x="559859" y="6754002"/>
                  <a:pt x="515408" y="6715003"/>
                </a:cubicBezTo>
                <a:cubicBezTo>
                  <a:pt x="554567" y="6670226"/>
                  <a:pt x="530225" y="6628337"/>
                  <a:pt x="541867" y="6583560"/>
                </a:cubicBezTo>
                <a:cubicBezTo>
                  <a:pt x="537633" y="6540227"/>
                  <a:pt x="570442" y="6492561"/>
                  <a:pt x="543984" y="6449228"/>
                </a:cubicBezTo>
                <a:cubicBezTo>
                  <a:pt x="567267" y="6410229"/>
                  <a:pt x="607484" y="6369784"/>
                  <a:pt x="536575" y="6338007"/>
                </a:cubicBezTo>
                <a:cubicBezTo>
                  <a:pt x="504825" y="6303341"/>
                  <a:pt x="499533" y="6267229"/>
                  <a:pt x="518583" y="6228231"/>
                </a:cubicBezTo>
                <a:cubicBezTo>
                  <a:pt x="484717" y="6187786"/>
                  <a:pt x="584200" y="6141565"/>
                  <a:pt x="552450" y="6108343"/>
                </a:cubicBezTo>
                <a:cubicBezTo>
                  <a:pt x="587375" y="6069343"/>
                  <a:pt x="555625" y="6039010"/>
                  <a:pt x="609600" y="6000011"/>
                </a:cubicBezTo>
                <a:cubicBezTo>
                  <a:pt x="602192" y="5966788"/>
                  <a:pt x="661458" y="5927789"/>
                  <a:pt x="662517" y="5891678"/>
                </a:cubicBezTo>
                <a:cubicBezTo>
                  <a:pt x="672042" y="5854123"/>
                  <a:pt x="705908" y="5812234"/>
                  <a:pt x="678392" y="5771791"/>
                </a:cubicBezTo>
                <a:cubicBezTo>
                  <a:pt x="631825" y="5722680"/>
                  <a:pt x="637117" y="5686570"/>
                  <a:pt x="636059" y="5657681"/>
                </a:cubicBezTo>
                <a:cubicBezTo>
                  <a:pt x="626533" y="5630237"/>
                  <a:pt x="633942" y="5610015"/>
                  <a:pt x="656167" y="5589792"/>
                </a:cubicBezTo>
                <a:cubicBezTo>
                  <a:pt x="662517" y="5552237"/>
                  <a:pt x="695325" y="5517572"/>
                  <a:pt x="695325" y="5432350"/>
                </a:cubicBezTo>
                <a:cubicBezTo>
                  <a:pt x="717550" y="5402017"/>
                  <a:pt x="681567" y="5360128"/>
                  <a:pt x="778934" y="5308129"/>
                </a:cubicBezTo>
                <a:cubicBezTo>
                  <a:pt x="745067" y="5267685"/>
                  <a:pt x="792692" y="5220019"/>
                  <a:pt x="841375" y="5191131"/>
                </a:cubicBezTo>
                <a:cubicBezTo>
                  <a:pt x="882650" y="5153576"/>
                  <a:pt x="917575" y="5116020"/>
                  <a:pt x="881592" y="5085687"/>
                </a:cubicBezTo>
                <a:cubicBezTo>
                  <a:pt x="886883" y="5068354"/>
                  <a:pt x="911225" y="5049576"/>
                  <a:pt x="857250" y="5038021"/>
                </a:cubicBezTo>
                <a:cubicBezTo>
                  <a:pt x="843492" y="5023579"/>
                  <a:pt x="783167" y="5012021"/>
                  <a:pt x="755650" y="4997578"/>
                </a:cubicBezTo>
                <a:cubicBezTo>
                  <a:pt x="699559" y="4971578"/>
                  <a:pt x="718609" y="4939799"/>
                  <a:pt x="703792" y="4910912"/>
                </a:cubicBezTo>
                <a:cubicBezTo>
                  <a:pt x="662517" y="4884912"/>
                  <a:pt x="687917" y="4851690"/>
                  <a:pt x="713317" y="4819913"/>
                </a:cubicBezTo>
                <a:cubicBezTo>
                  <a:pt x="723900" y="4757803"/>
                  <a:pt x="722842" y="4700025"/>
                  <a:pt x="751417" y="4642248"/>
                </a:cubicBezTo>
                <a:cubicBezTo>
                  <a:pt x="713317" y="4617692"/>
                  <a:pt x="717550" y="4565693"/>
                  <a:pt x="649817" y="4512249"/>
                </a:cubicBezTo>
                <a:cubicBezTo>
                  <a:pt x="630767" y="4481916"/>
                  <a:pt x="635000" y="4444362"/>
                  <a:pt x="661458" y="4416918"/>
                </a:cubicBezTo>
                <a:cubicBezTo>
                  <a:pt x="685800" y="4389472"/>
                  <a:pt x="696383" y="4375028"/>
                  <a:pt x="726017" y="4386584"/>
                </a:cubicBezTo>
                <a:cubicBezTo>
                  <a:pt x="714375" y="4337473"/>
                  <a:pt x="718609" y="4285473"/>
                  <a:pt x="718609" y="4234919"/>
                </a:cubicBezTo>
                <a:cubicBezTo>
                  <a:pt x="714375" y="4210363"/>
                  <a:pt x="672042" y="4188697"/>
                  <a:pt x="655109" y="4164141"/>
                </a:cubicBezTo>
                <a:cubicBezTo>
                  <a:pt x="664633" y="4138141"/>
                  <a:pt x="646642" y="4113587"/>
                  <a:pt x="699559" y="4084698"/>
                </a:cubicBezTo>
                <a:cubicBezTo>
                  <a:pt x="711200" y="4034142"/>
                  <a:pt x="748242" y="3980699"/>
                  <a:pt x="669925" y="3937366"/>
                </a:cubicBezTo>
                <a:cubicBezTo>
                  <a:pt x="631825" y="3889700"/>
                  <a:pt x="643467" y="3840591"/>
                  <a:pt x="633942" y="3791478"/>
                </a:cubicBezTo>
                <a:cubicBezTo>
                  <a:pt x="654050" y="3765479"/>
                  <a:pt x="670984" y="3739479"/>
                  <a:pt x="672042" y="3714925"/>
                </a:cubicBezTo>
                <a:cubicBezTo>
                  <a:pt x="662517" y="3691814"/>
                  <a:pt x="639234" y="3668702"/>
                  <a:pt x="592667" y="3648480"/>
                </a:cubicBezTo>
                <a:cubicBezTo>
                  <a:pt x="532342" y="3628259"/>
                  <a:pt x="543984" y="3603703"/>
                  <a:pt x="575734" y="3576258"/>
                </a:cubicBezTo>
                <a:cubicBezTo>
                  <a:pt x="594783" y="3550260"/>
                  <a:pt x="617008" y="3524260"/>
                  <a:pt x="549275" y="3505481"/>
                </a:cubicBezTo>
                <a:cubicBezTo>
                  <a:pt x="594783" y="3457815"/>
                  <a:pt x="542925" y="3417372"/>
                  <a:pt x="506942" y="3376928"/>
                </a:cubicBezTo>
                <a:cubicBezTo>
                  <a:pt x="478367" y="3336483"/>
                  <a:pt x="479425" y="3293150"/>
                  <a:pt x="455083" y="3255596"/>
                </a:cubicBezTo>
                <a:cubicBezTo>
                  <a:pt x="451908" y="3223818"/>
                  <a:pt x="412750" y="3197818"/>
                  <a:pt x="403225" y="3167485"/>
                </a:cubicBezTo>
                <a:cubicBezTo>
                  <a:pt x="404283" y="3137152"/>
                  <a:pt x="352425" y="3109708"/>
                  <a:pt x="358775" y="3075042"/>
                </a:cubicBezTo>
                <a:cubicBezTo>
                  <a:pt x="339725" y="3036042"/>
                  <a:pt x="329142" y="2995599"/>
                  <a:pt x="330200" y="2952266"/>
                </a:cubicBezTo>
                <a:cubicBezTo>
                  <a:pt x="296333" y="2911821"/>
                  <a:pt x="330200" y="2865600"/>
                  <a:pt x="320675" y="2822267"/>
                </a:cubicBezTo>
                <a:cubicBezTo>
                  <a:pt x="324908" y="2777489"/>
                  <a:pt x="315383" y="2734156"/>
                  <a:pt x="320675" y="2690823"/>
                </a:cubicBezTo>
                <a:cubicBezTo>
                  <a:pt x="365125" y="2643157"/>
                  <a:pt x="356658" y="2601268"/>
                  <a:pt x="358775" y="2560825"/>
                </a:cubicBezTo>
                <a:cubicBezTo>
                  <a:pt x="448734" y="2514603"/>
                  <a:pt x="390525" y="2477048"/>
                  <a:pt x="370417" y="2436605"/>
                </a:cubicBezTo>
                <a:cubicBezTo>
                  <a:pt x="369359" y="2400493"/>
                  <a:pt x="356658" y="2375939"/>
                  <a:pt x="304800" y="2358606"/>
                </a:cubicBezTo>
                <a:cubicBezTo>
                  <a:pt x="283633" y="2339827"/>
                  <a:pt x="219075" y="2328273"/>
                  <a:pt x="241300" y="2309494"/>
                </a:cubicBezTo>
                <a:cubicBezTo>
                  <a:pt x="211667" y="2295050"/>
                  <a:pt x="189442" y="2280607"/>
                  <a:pt x="167217" y="2260384"/>
                </a:cubicBezTo>
                <a:cubicBezTo>
                  <a:pt x="156633" y="2238718"/>
                  <a:pt x="154517" y="2212718"/>
                  <a:pt x="135467" y="2178052"/>
                </a:cubicBezTo>
                <a:cubicBezTo>
                  <a:pt x="117475" y="2114496"/>
                  <a:pt x="144992" y="2063942"/>
                  <a:pt x="179917" y="1996054"/>
                </a:cubicBezTo>
                <a:cubicBezTo>
                  <a:pt x="168275" y="1959942"/>
                  <a:pt x="152400" y="1936832"/>
                  <a:pt x="131234" y="1919498"/>
                </a:cubicBezTo>
                <a:cubicBezTo>
                  <a:pt x="109008" y="1902165"/>
                  <a:pt x="82550" y="1887721"/>
                  <a:pt x="49742" y="1867499"/>
                </a:cubicBezTo>
                <a:cubicBezTo>
                  <a:pt x="15875" y="1829943"/>
                  <a:pt x="42333" y="1783722"/>
                  <a:pt x="0" y="1741834"/>
                </a:cubicBezTo>
                <a:cubicBezTo>
                  <a:pt x="5292" y="1695613"/>
                  <a:pt x="10583" y="1646501"/>
                  <a:pt x="47625" y="1595947"/>
                </a:cubicBezTo>
                <a:cubicBezTo>
                  <a:pt x="104775" y="1543948"/>
                  <a:pt x="109008" y="1496280"/>
                  <a:pt x="131234" y="1448614"/>
                </a:cubicBezTo>
                <a:cubicBezTo>
                  <a:pt x="162984" y="1400949"/>
                  <a:pt x="165100" y="1357616"/>
                  <a:pt x="187325" y="1317172"/>
                </a:cubicBezTo>
                <a:cubicBezTo>
                  <a:pt x="130175" y="1252172"/>
                  <a:pt x="143934" y="1195839"/>
                  <a:pt x="165100" y="1138063"/>
                </a:cubicBezTo>
                <a:cubicBezTo>
                  <a:pt x="148167" y="1083174"/>
                  <a:pt x="79375" y="1029730"/>
                  <a:pt x="141817" y="951731"/>
                </a:cubicBezTo>
                <a:cubicBezTo>
                  <a:pt x="142875" y="888176"/>
                  <a:pt x="242359" y="802956"/>
                  <a:pt x="232833" y="723511"/>
                </a:cubicBezTo>
                <a:cubicBezTo>
                  <a:pt x="298450" y="678734"/>
                  <a:pt x="258234" y="641179"/>
                  <a:pt x="293158" y="597846"/>
                </a:cubicBezTo>
                <a:cubicBezTo>
                  <a:pt x="341842" y="553069"/>
                  <a:pt x="313267" y="515513"/>
                  <a:pt x="335492" y="476514"/>
                </a:cubicBezTo>
                <a:cubicBezTo>
                  <a:pt x="322792" y="418737"/>
                  <a:pt x="288925" y="362404"/>
                  <a:pt x="376767" y="297405"/>
                </a:cubicBezTo>
                <a:cubicBezTo>
                  <a:pt x="331258" y="242516"/>
                  <a:pt x="418042" y="177517"/>
                  <a:pt x="418042" y="118295"/>
                </a:cubicBezTo>
                <a:cubicBezTo>
                  <a:pt x="509588" y="81463"/>
                  <a:pt x="510117" y="52213"/>
                  <a:pt x="492654" y="24408"/>
                </a:cubicBezTo>
                <a:close/>
              </a:path>
            </a:pathLst>
          </a:custGeom>
          <a:solidFill>
            <a:schemeClr val="accent3"/>
          </a:solidFill>
          <a:ln w="10583" cap="flat">
            <a:noFill/>
            <a:prstDash val="solid"/>
            <a:miter/>
          </a:ln>
          <a:effectLst>
            <a:outerShdw blurRad="127000" algn="ctr" rotWithShape="0">
              <a:prstClr val="black">
                <a:alpha val="50000"/>
              </a:prst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A10474-6075-CDCD-D4F5-AC760CAD780A}"/>
              </a:ext>
            </a:extLst>
          </p:cNvPr>
          <p:cNvSpPr/>
          <p:nvPr userDrawn="1"/>
        </p:nvSpPr>
        <p:spPr>
          <a:xfrm>
            <a:off x="3771900" y="-1"/>
            <a:ext cx="8420100" cy="6858000"/>
          </a:xfrm>
          <a:prstGeom prst="rect">
            <a:avLst/>
          </a:pr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FB7A8B4-47F0-22FD-D971-6B64EC006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9080" y="853333"/>
            <a:ext cx="7383780" cy="1805565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9080" y="2842260"/>
            <a:ext cx="7383780" cy="2918460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en-US" sz="24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9080" y="6169936"/>
            <a:ext cx="3398763" cy="365125"/>
          </a:xfrm>
        </p:spPr>
        <p:txBody>
          <a:bodyPr lIns="0"/>
          <a:lstStyle>
            <a:lvl1pPr>
              <a:defRPr sz="1100" cap="all" spc="300" baseline="0"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3662" y="6169936"/>
            <a:ext cx="549442" cy="365125"/>
          </a:xfrm>
        </p:spPr>
        <p:txBody>
          <a:bodyPr/>
          <a:lstStyle>
            <a:lvl1pPr>
              <a:defRPr sz="1100"/>
            </a:lvl1pPr>
          </a:lstStyle>
          <a:p>
            <a:fld id="{CBD12358-51D2-46B3-9BDE-DF29528B94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88923" y="6174618"/>
            <a:ext cx="2955858" cy="360444"/>
          </a:xfrm>
        </p:spPr>
        <p:txBody>
          <a:bodyPr rIns="0"/>
          <a:lstStyle>
            <a:lvl1pPr>
              <a:defRPr sz="1100"/>
            </a:lvl1pPr>
          </a:lstStyle>
          <a:p>
            <a:r>
              <a:rPr lang="en-US" dirty="0"/>
              <a:t>8/6/20XX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A226EDBA-DAA3-3255-A37C-5DB5AD744D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3409"/>
          <a:stretch/>
        </p:blipFill>
        <p:spPr>
          <a:xfrm>
            <a:off x="0" y="300039"/>
            <a:ext cx="2380870" cy="1833561"/>
          </a:xfrm>
          <a:prstGeom prst="rect">
            <a:avLst/>
          </a:prstGeom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2B5FD09-DB43-1E75-1136-FBF87A44AFD4}"/>
              </a:ext>
            </a:extLst>
          </p:cNvPr>
          <p:cNvSpPr/>
          <p:nvPr userDrawn="1"/>
        </p:nvSpPr>
        <p:spPr>
          <a:xfrm>
            <a:off x="0" y="5212794"/>
            <a:ext cx="1339670" cy="1645207"/>
          </a:xfrm>
          <a:custGeom>
            <a:avLst/>
            <a:gdLst>
              <a:gd name="connsiteX0" fmla="*/ 0 w 1339670"/>
              <a:gd name="connsiteY0" fmla="*/ 1544095 h 1645207"/>
              <a:gd name="connsiteX1" fmla="*/ 16418 w 1339670"/>
              <a:gd name="connsiteY1" fmla="*/ 1565827 h 1645207"/>
              <a:gd name="connsiteX2" fmla="*/ 108430 w 1339670"/>
              <a:gd name="connsiteY2" fmla="*/ 1622404 h 1645207"/>
              <a:gd name="connsiteX3" fmla="*/ 313249 w 1339670"/>
              <a:gd name="connsiteY3" fmla="*/ 1605387 h 1645207"/>
              <a:gd name="connsiteX4" fmla="*/ 436774 w 1339670"/>
              <a:gd name="connsiteY4" fmla="*/ 1588616 h 1645207"/>
              <a:gd name="connsiteX5" fmla="*/ 490710 w 1339670"/>
              <a:gd name="connsiteY5" fmla="*/ 1617739 h 1645207"/>
              <a:gd name="connsiteX6" fmla="*/ 518049 w 1339670"/>
              <a:gd name="connsiteY6" fmla="*/ 1645207 h 1645207"/>
              <a:gd name="connsiteX7" fmla="*/ 478409 w 1339670"/>
              <a:gd name="connsiteY7" fmla="*/ 1645207 h 1645207"/>
              <a:gd name="connsiteX8" fmla="*/ 474218 w 1339670"/>
              <a:gd name="connsiteY8" fmla="*/ 1640950 h 1645207"/>
              <a:gd name="connsiteX9" fmla="*/ 429607 w 1339670"/>
              <a:gd name="connsiteY9" fmla="*/ 1616084 h 1645207"/>
              <a:gd name="connsiteX10" fmla="*/ 322293 w 1339670"/>
              <a:gd name="connsiteY10" fmla="*/ 1632325 h 1645207"/>
              <a:gd name="connsiteX11" fmla="*/ 281276 w 1339670"/>
              <a:gd name="connsiteY11" fmla="*/ 1645207 h 1645207"/>
              <a:gd name="connsiteX12" fmla="*/ 90308 w 1339670"/>
              <a:gd name="connsiteY12" fmla="*/ 1645207 h 1645207"/>
              <a:gd name="connsiteX13" fmla="*/ 45483 w 1339670"/>
              <a:gd name="connsiteY13" fmla="*/ 1626169 h 1645207"/>
              <a:gd name="connsiteX14" fmla="*/ 0 w 1339670"/>
              <a:gd name="connsiteY14" fmla="*/ 1589732 h 1645207"/>
              <a:gd name="connsiteX15" fmla="*/ 1198614 w 1339670"/>
              <a:gd name="connsiteY15" fmla="*/ 923945 h 1645207"/>
              <a:gd name="connsiteX16" fmla="*/ 1075021 w 1339670"/>
              <a:gd name="connsiteY16" fmla="*/ 1080049 h 1645207"/>
              <a:gd name="connsiteX17" fmla="*/ 1124831 w 1339670"/>
              <a:gd name="connsiteY17" fmla="*/ 1285387 h 1645207"/>
              <a:gd name="connsiteX18" fmla="*/ 1268544 w 1339670"/>
              <a:gd name="connsiteY18" fmla="*/ 1130543 h 1645207"/>
              <a:gd name="connsiteX19" fmla="*/ 1218807 w 1339670"/>
              <a:gd name="connsiteY19" fmla="*/ 925225 h 1645207"/>
              <a:gd name="connsiteX20" fmla="*/ 1198614 w 1339670"/>
              <a:gd name="connsiteY20" fmla="*/ 923945 h 1645207"/>
              <a:gd name="connsiteX21" fmla="*/ 1199544 w 1339670"/>
              <a:gd name="connsiteY21" fmla="*/ 895287 h 1645207"/>
              <a:gd name="connsiteX22" fmla="*/ 1225974 w 1339670"/>
              <a:gd name="connsiteY22" fmla="*/ 897756 h 1645207"/>
              <a:gd name="connsiteX23" fmla="*/ 1296086 w 1339670"/>
              <a:gd name="connsiteY23" fmla="*/ 1137730 h 1645207"/>
              <a:gd name="connsiteX24" fmla="*/ 1117664 w 1339670"/>
              <a:gd name="connsiteY24" fmla="*/ 1312854 h 1645207"/>
              <a:gd name="connsiteX25" fmla="*/ 1047553 w 1339670"/>
              <a:gd name="connsiteY25" fmla="*/ 1072881 h 1645207"/>
              <a:gd name="connsiteX26" fmla="*/ 1199544 w 1339670"/>
              <a:gd name="connsiteY26" fmla="*/ 895287 h 1645207"/>
              <a:gd name="connsiteX27" fmla="*/ 1302671 w 1339670"/>
              <a:gd name="connsiteY27" fmla="*/ 881329 h 1645207"/>
              <a:gd name="connsiteX28" fmla="*/ 1301607 w 1339670"/>
              <a:gd name="connsiteY28" fmla="*/ 881519 h 1645207"/>
              <a:gd name="connsiteX29" fmla="*/ 1304045 w 1339670"/>
              <a:gd name="connsiteY29" fmla="*/ 895500 h 1645207"/>
              <a:gd name="connsiteX30" fmla="*/ 545244 w 1339670"/>
              <a:gd name="connsiteY30" fmla="*/ 851972 h 1645207"/>
              <a:gd name="connsiteX31" fmla="*/ 626457 w 1339670"/>
              <a:gd name="connsiteY31" fmla="*/ 861958 h 1645207"/>
              <a:gd name="connsiteX32" fmla="*/ 825093 w 1339670"/>
              <a:gd name="connsiteY32" fmla="*/ 1042378 h 1645207"/>
              <a:gd name="connsiteX33" fmla="*/ 875017 w 1339670"/>
              <a:gd name="connsiteY33" fmla="*/ 1124070 h 1645207"/>
              <a:gd name="connsiteX34" fmla="*/ 940145 w 1339670"/>
              <a:gd name="connsiteY34" fmla="*/ 1187569 h 1645207"/>
              <a:gd name="connsiteX35" fmla="*/ 1076465 w 1339670"/>
              <a:gd name="connsiteY35" fmla="*/ 1523081 h 1645207"/>
              <a:gd name="connsiteX36" fmla="*/ 1021878 w 1339670"/>
              <a:gd name="connsiteY36" fmla="*/ 1642770 h 1645207"/>
              <a:gd name="connsiteX37" fmla="*/ 1019983 w 1339670"/>
              <a:gd name="connsiteY37" fmla="*/ 1645207 h 1645207"/>
              <a:gd name="connsiteX38" fmla="*/ 983561 w 1339670"/>
              <a:gd name="connsiteY38" fmla="*/ 1645207 h 1645207"/>
              <a:gd name="connsiteX39" fmla="*/ 999062 w 1339670"/>
              <a:gd name="connsiteY39" fmla="*/ 1625123 h 1645207"/>
              <a:gd name="connsiteX40" fmla="*/ 1048923 w 1339670"/>
              <a:gd name="connsiteY40" fmla="*/ 1515895 h 1645207"/>
              <a:gd name="connsiteX41" fmla="*/ 921229 w 1339670"/>
              <a:gd name="connsiteY41" fmla="*/ 1208928 h 1645207"/>
              <a:gd name="connsiteX42" fmla="*/ 852532 w 1339670"/>
              <a:gd name="connsiteY42" fmla="*/ 1141767 h 1645207"/>
              <a:gd name="connsiteX43" fmla="*/ 799811 w 1339670"/>
              <a:gd name="connsiteY43" fmla="*/ 1055835 h 1645207"/>
              <a:gd name="connsiteX44" fmla="*/ 619106 w 1339670"/>
              <a:gd name="connsiteY44" fmla="*/ 889534 h 1645207"/>
              <a:gd name="connsiteX45" fmla="*/ 546196 w 1339670"/>
              <a:gd name="connsiteY45" fmla="*/ 880514 h 1645207"/>
              <a:gd name="connsiteX46" fmla="*/ 380184 w 1339670"/>
              <a:gd name="connsiteY46" fmla="*/ 946343 h 1645207"/>
              <a:gd name="connsiteX47" fmla="*/ 292200 w 1339670"/>
              <a:gd name="connsiteY47" fmla="*/ 995562 h 1645207"/>
              <a:gd name="connsiteX48" fmla="*/ 199447 w 1339670"/>
              <a:gd name="connsiteY48" fmla="*/ 1020596 h 1645207"/>
              <a:gd name="connsiteX49" fmla="*/ 11780 w 1339670"/>
              <a:gd name="connsiteY49" fmla="*/ 1097039 h 1645207"/>
              <a:gd name="connsiteX50" fmla="*/ 0 w 1339670"/>
              <a:gd name="connsiteY50" fmla="*/ 1110037 h 1645207"/>
              <a:gd name="connsiteX51" fmla="*/ 0 w 1339670"/>
              <a:gd name="connsiteY51" fmla="*/ 1070451 h 1645207"/>
              <a:gd name="connsiteX52" fmla="*/ 29740 w 1339670"/>
              <a:gd name="connsiteY52" fmla="*/ 1048346 h 1645207"/>
              <a:gd name="connsiteX53" fmla="*/ 193670 w 1339670"/>
              <a:gd name="connsiteY53" fmla="*/ 992794 h 1645207"/>
              <a:gd name="connsiteX54" fmla="*/ 281519 w 1339670"/>
              <a:gd name="connsiteY54" fmla="*/ 969210 h 1645207"/>
              <a:gd name="connsiteX55" fmla="*/ 364994 w 1339670"/>
              <a:gd name="connsiteY55" fmla="*/ 922325 h 1645207"/>
              <a:gd name="connsiteX56" fmla="*/ 545244 w 1339670"/>
              <a:gd name="connsiteY56" fmla="*/ 851972 h 1645207"/>
              <a:gd name="connsiteX57" fmla="*/ 984859 w 1339670"/>
              <a:gd name="connsiteY57" fmla="*/ 630414 h 1645207"/>
              <a:gd name="connsiteX58" fmla="*/ 861267 w 1339670"/>
              <a:gd name="connsiteY58" fmla="*/ 786519 h 1645207"/>
              <a:gd name="connsiteX59" fmla="*/ 911094 w 1339670"/>
              <a:gd name="connsiteY59" fmla="*/ 991785 h 1645207"/>
              <a:gd name="connsiteX60" fmla="*/ 1054789 w 1339670"/>
              <a:gd name="connsiteY60" fmla="*/ 837015 h 1645207"/>
              <a:gd name="connsiteX61" fmla="*/ 1005051 w 1339670"/>
              <a:gd name="connsiteY61" fmla="*/ 631697 h 1645207"/>
              <a:gd name="connsiteX62" fmla="*/ 984859 w 1339670"/>
              <a:gd name="connsiteY62" fmla="*/ 630414 h 1645207"/>
              <a:gd name="connsiteX63" fmla="*/ 1268686 w 1339670"/>
              <a:gd name="connsiteY63" fmla="*/ 604277 h 1645207"/>
              <a:gd name="connsiteX64" fmla="*/ 1252212 w 1339670"/>
              <a:gd name="connsiteY64" fmla="*/ 748155 h 1645207"/>
              <a:gd name="connsiteX65" fmla="*/ 1233176 w 1339670"/>
              <a:gd name="connsiteY65" fmla="*/ 804362 h 1645207"/>
              <a:gd name="connsiteX66" fmla="*/ 1218992 w 1339670"/>
              <a:gd name="connsiteY66" fmla="*/ 848259 h 1645207"/>
              <a:gd name="connsiteX67" fmla="*/ 1226533 w 1339670"/>
              <a:gd name="connsiteY67" fmla="*/ 846871 h 1645207"/>
              <a:gd name="connsiteX68" fmla="*/ 1257343 w 1339670"/>
              <a:gd name="connsiteY68" fmla="*/ 846015 h 1645207"/>
              <a:gd name="connsiteX69" fmla="*/ 1262181 w 1339670"/>
              <a:gd name="connsiteY69" fmla="*/ 847512 h 1645207"/>
              <a:gd name="connsiteX70" fmla="*/ 1297434 w 1339670"/>
              <a:gd name="connsiteY70" fmla="*/ 875983 h 1645207"/>
              <a:gd name="connsiteX71" fmla="*/ 1300051 w 1339670"/>
              <a:gd name="connsiteY71" fmla="*/ 879709 h 1645207"/>
              <a:gd name="connsiteX72" fmla="*/ 1304773 w 1339670"/>
              <a:gd name="connsiteY72" fmla="*/ 712087 h 1645207"/>
              <a:gd name="connsiteX73" fmla="*/ 1268686 w 1339670"/>
              <a:gd name="connsiteY73" fmla="*/ 604277 h 1645207"/>
              <a:gd name="connsiteX74" fmla="*/ 985804 w 1339670"/>
              <a:gd name="connsiteY74" fmla="*/ 601685 h 1645207"/>
              <a:gd name="connsiteX75" fmla="*/ 1012238 w 1339670"/>
              <a:gd name="connsiteY75" fmla="*/ 604155 h 1645207"/>
              <a:gd name="connsiteX76" fmla="*/ 1082330 w 1339670"/>
              <a:gd name="connsiteY76" fmla="*/ 844202 h 1645207"/>
              <a:gd name="connsiteX77" fmla="*/ 903908 w 1339670"/>
              <a:gd name="connsiteY77" fmla="*/ 1019326 h 1645207"/>
              <a:gd name="connsiteX78" fmla="*/ 833725 w 1339670"/>
              <a:gd name="connsiteY78" fmla="*/ 779334 h 1645207"/>
              <a:gd name="connsiteX79" fmla="*/ 985804 w 1339670"/>
              <a:gd name="connsiteY79" fmla="*/ 601685 h 1645207"/>
              <a:gd name="connsiteX80" fmla="*/ 59377 w 1339670"/>
              <a:gd name="connsiteY80" fmla="*/ 597785 h 1645207"/>
              <a:gd name="connsiteX81" fmla="*/ 85807 w 1339670"/>
              <a:gd name="connsiteY81" fmla="*/ 600255 h 1645207"/>
              <a:gd name="connsiteX82" fmla="*/ 155991 w 1339670"/>
              <a:gd name="connsiteY82" fmla="*/ 840248 h 1645207"/>
              <a:gd name="connsiteX83" fmla="*/ 3931 w 1339670"/>
              <a:gd name="connsiteY83" fmla="*/ 1017824 h 1645207"/>
              <a:gd name="connsiteX84" fmla="*/ 0 w 1339670"/>
              <a:gd name="connsiteY84" fmla="*/ 1017456 h 1645207"/>
              <a:gd name="connsiteX85" fmla="*/ 0 w 1339670"/>
              <a:gd name="connsiteY85" fmla="*/ 988857 h 1645207"/>
              <a:gd name="connsiteX86" fmla="*/ 4858 w 1339670"/>
              <a:gd name="connsiteY86" fmla="*/ 989165 h 1645207"/>
              <a:gd name="connsiteX87" fmla="*/ 128450 w 1339670"/>
              <a:gd name="connsiteY87" fmla="*/ 833061 h 1645207"/>
              <a:gd name="connsiteX88" fmla="*/ 78640 w 1339670"/>
              <a:gd name="connsiteY88" fmla="*/ 627723 h 1645207"/>
              <a:gd name="connsiteX89" fmla="*/ 58450 w 1339670"/>
              <a:gd name="connsiteY89" fmla="*/ 626444 h 1645207"/>
              <a:gd name="connsiteX90" fmla="*/ 21999 w 1339670"/>
              <a:gd name="connsiteY90" fmla="*/ 641250 h 1645207"/>
              <a:gd name="connsiteX91" fmla="*/ 0 w 1339670"/>
              <a:gd name="connsiteY91" fmla="*/ 662242 h 1645207"/>
              <a:gd name="connsiteX92" fmla="*/ 0 w 1339670"/>
              <a:gd name="connsiteY92" fmla="*/ 624254 h 1645207"/>
              <a:gd name="connsiteX93" fmla="*/ 13165 w 1339670"/>
              <a:gd name="connsiteY93" fmla="*/ 612959 h 1645207"/>
              <a:gd name="connsiteX94" fmla="*/ 59377 w 1339670"/>
              <a:gd name="connsiteY94" fmla="*/ 597785 h 1645207"/>
              <a:gd name="connsiteX95" fmla="*/ 1252382 w 1339670"/>
              <a:gd name="connsiteY95" fmla="*/ 544154 h 1645207"/>
              <a:gd name="connsiteX96" fmla="*/ 1268041 w 1339670"/>
              <a:gd name="connsiteY96" fmla="*/ 549332 h 1645207"/>
              <a:gd name="connsiteX97" fmla="*/ 1332735 w 1339670"/>
              <a:gd name="connsiteY97" fmla="*/ 706898 h 1645207"/>
              <a:gd name="connsiteX98" fmla="*/ 1320752 w 1339670"/>
              <a:gd name="connsiteY98" fmla="*/ 900249 h 1645207"/>
              <a:gd name="connsiteX99" fmla="*/ 1305439 w 1339670"/>
              <a:gd name="connsiteY99" fmla="*/ 909595 h 1645207"/>
              <a:gd name="connsiteX100" fmla="*/ 1305366 w 1339670"/>
              <a:gd name="connsiteY100" fmla="*/ 909577 h 1645207"/>
              <a:gd name="connsiteX101" fmla="*/ 1294112 w 1339670"/>
              <a:gd name="connsiteY101" fmla="*/ 908746 h 1645207"/>
              <a:gd name="connsiteX102" fmla="*/ 1273975 w 1339670"/>
              <a:gd name="connsiteY102" fmla="*/ 892022 h 1645207"/>
              <a:gd name="connsiteX103" fmla="*/ 1252403 w 1339670"/>
              <a:gd name="connsiteY103" fmla="*/ 874221 h 1645207"/>
              <a:gd name="connsiteX104" fmla="*/ 1232804 w 1339670"/>
              <a:gd name="connsiteY104" fmla="*/ 874569 h 1645207"/>
              <a:gd name="connsiteX105" fmla="*/ 1205065 w 1339670"/>
              <a:gd name="connsiteY105" fmla="*/ 874120 h 1645207"/>
              <a:gd name="connsiteX106" fmla="*/ 1206600 w 1339670"/>
              <a:gd name="connsiteY106" fmla="*/ 794073 h 1645207"/>
              <a:gd name="connsiteX107" fmla="*/ 1224575 w 1339670"/>
              <a:gd name="connsiteY107" fmla="*/ 741333 h 1645207"/>
              <a:gd name="connsiteX108" fmla="*/ 1242341 w 1339670"/>
              <a:gd name="connsiteY108" fmla="*/ 557218 h 1645207"/>
              <a:gd name="connsiteX109" fmla="*/ 1252382 w 1339670"/>
              <a:gd name="connsiteY109" fmla="*/ 544154 h 1645207"/>
              <a:gd name="connsiteX110" fmla="*/ 388442 w 1339670"/>
              <a:gd name="connsiteY110" fmla="*/ 474791 h 1645207"/>
              <a:gd name="connsiteX111" fmla="*/ 264920 w 1339670"/>
              <a:gd name="connsiteY111" fmla="*/ 630916 h 1645207"/>
              <a:gd name="connsiteX112" fmla="*/ 314675 w 1339670"/>
              <a:gd name="connsiteY112" fmla="*/ 836162 h 1645207"/>
              <a:gd name="connsiteX113" fmla="*/ 458443 w 1339670"/>
              <a:gd name="connsiteY113" fmla="*/ 681411 h 1645207"/>
              <a:gd name="connsiteX114" fmla="*/ 408632 w 1339670"/>
              <a:gd name="connsiteY114" fmla="*/ 476074 h 1645207"/>
              <a:gd name="connsiteX115" fmla="*/ 388442 w 1339670"/>
              <a:gd name="connsiteY115" fmla="*/ 474791 h 1645207"/>
              <a:gd name="connsiteX116" fmla="*/ 389387 w 1339670"/>
              <a:gd name="connsiteY116" fmla="*/ 446062 h 1645207"/>
              <a:gd name="connsiteX117" fmla="*/ 415819 w 1339670"/>
              <a:gd name="connsiteY117" fmla="*/ 448532 h 1645207"/>
              <a:gd name="connsiteX118" fmla="*/ 485984 w 1339670"/>
              <a:gd name="connsiteY118" fmla="*/ 688597 h 1645207"/>
              <a:gd name="connsiteX119" fmla="*/ 307489 w 1339670"/>
              <a:gd name="connsiteY119" fmla="*/ 863703 h 1645207"/>
              <a:gd name="connsiteX120" fmla="*/ 237378 w 1339670"/>
              <a:gd name="connsiteY120" fmla="*/ 623729 h 1645207"/>
              <a:gd name="connsiteX121" fmla="*/ 389387 w 1339670"/>
              <a:gd name="connsiteY121" fmla="*/ 446062 h 1645207"/>
              <a:gd name="connsiteX122" fmla="*/ 724917 w 1339670"/>
              <a:gd name="connsiteY122" fmla="*/ 401666 h 1645207"/>
              <a:gd name="connsiteX123" fmla="*/ 594665 w 1339670"/>
              <a:gd name="connsiteY123" fmla="*/ 565736 h 1645207"/>
              <a:gd name="connsiteX124" fmla="*/ 647388 w 1339670"/>
              <a:gd name="connsiteY124" fmla="*/ 781743 h 1645207"/>
              <a:gd name="connsiteX125" fmla="*/ 798853 w 1339670"/>
              <a:gd name="connsiteY125" fmla="*/ 619015 h 1645207"/>
              <a:gd name="connsiteX126" fmla="*/ 746205 w 1339670"/>
              <a:gd name="connsiteY126" fmla="*/ 403027 h 1645207"/>
              <a:gd name="connsiteX127" fmla="*/ 724917 w 1339670"/>
              <a:gd name="connsiteY127" fmla="*/ 401666 h 1645207"/>
              <a:gd name="connsiteX128" fmla="*/ 725823 w 1339670"/>
              <a:gd name="connsiteY128" fmla="*/ 372918 h 1645207"/>
              <a:gd name="connsiteX129" fmla="*/ 753391 w 1339670"/>
              <a:gd name="connsiteY129" fmla="*/ 375485 h 1645207"/>
              <a:gd name="connsiteX130" fmla="*/ 826323 w 1339670"/>
              <a:gd name="connsiteY130" fmla="*/ 626182 h 1645207"/>
              <a:gd name="connsiteX131" fmla="*/ 640201 w 1339670"/>
              <a:gd name="connsiteY131" fmla="*/ 809285 h 1645207"/>
              <a:gd name="connsiteX132" fmla="*/ 567196 w 1339670"/>
              <a:gd name="connsiteY132" fmla="*/ 558569 h 1645207"/>
              <a:gd name="connsiteX133" fmla="*/ 725823 w 1339670"/>
              <a:gd name="connsiteY133" fmla="*/ 372918 h 1645207"/>
              <a:gd name="connsiteX134" fmla="*/ 192004 w 1339670"/>
              <a:gd name="connsiteY134" fmla="*/ 323341 h 1645207"/>
              <a:gd name="connsiteX135" fmla="*/ 107770 w 1339670"/>
              <a:gd name="connsiteY135" fmla="*/ 399756 h 1645207"/>
              <a:gd name="connsiteX136" fmla="*/ 29992 w 1339670"/>
              <a:gd name="connsiteY136" fmla="*/ 548315 h 1645207"/>
              <a:gd name="connsiteX137" fmla="*/ 34095 w 1339670"/>
              <a:gd name="connsiteY137" fmla="*/ 546344 h 1645207"/>
              <a:gd name="connsiteX138" fmla="*/ 78765 w 1339670"/>
              <a:gd name="connsiteY138" fmla="*/ 538726 h 1645207"/>
              <a:gd name="connsiteX139" fmla="*/ 110200 w 1339670"/>
              <a:gd name="connsiteY139" fmla="*/ 555511 h 1645207"/>
              <a:gd name="connsiteX140" fmla="*/ 116175 w 1339670"/>
              <a:gd name="connsiteY140" fmla="*/ 560425 h 1645207"/>
              <a:gd name="connsiteX141" fmla="*/ 125246 w 1339670"/>
              <a:gd name="connsiteY141" fmla="*/ 515195 h 1645207"/>
              <a:gd name="connsiteX142" fmla="*/ 136099 w 1339670"/>
              <a:gd name="connsiteY142" fmla="*/ 456852 h 1645207"/>
              <a:gd name="connsiteX143" fmla="*/ 192004 w 1339670"/>
              <a:gd name="connsiteY143" fmla="*/ 323341 h 1645207"/>
              <a:gd name="connsiteX144" fmla="*/ 1107823 w 1339670"/>
              <a:gd name="connsiteY144" fmla="*/ 279996 h 1645207"/>
              <a:gd name="connsiteX145" fmla="*/ 1064543 w 1339670"/>
              <a:gd name="connsiteY145" fmla="*/ 439585 h 1645207"/>
              <a:gd name="connsiteX146" fmla="*/ 1034793 w 1339670"/>
              <a:gd name="connsiteY146" fmla="*/ 497678 h 1645207"/>
              <a:gd name="connsiteX147" fmla="*/ 1009532 w 1339670"/>
              <a:gd name="connsiteY147" fmla="*/ 553822 h 1645207"/>
              <a:gd name="connsiteX148" fmla="*/ 1019998 w 1339670"/>
              <a:gd name="connsiteY148" fmla="*/ 554681 h 1645207"/>
              <a:gd name="connsiteX149" fmla="*/ 1053968 w 1339670"/>
              <a:gd name="connsiteY149" fmla="*/ 556365 h 1645207"/>
              <a:gd name="connsiteX150" fmla="*/ 1055649 w 1339670"/>
              <a:gd name="connsiteY150" fmla="*/ 556804 h 1645207"/>
              <a:gd name="connsiteX151" fmla="*/ 1090085 w 1339670"/>
              <a:gd name="connsiteY151" fmla="*/ 586312 h 1645207"/>
              <a:gd name="connsiteX152" fmla="*/ 1096113 w 1339670"/>
              <a:gd name="connsiteY152" fmla="*/ 594906 h 1645207"/>
              <a:gd name="connsiteX153" fmla="*/ 1131050 w 1339670"/>
              <a:gd name="connsiteY153" fmla="*/ 409575 h 1645207"/>
              <a:gd name="connsiteX154" fmla="*/ 1107823 w 1339670"/>
              <a:gd name="connsiteY154" fmla="*/ 279996 h 1645207"/>
              <a:gd name="connsiteX155" fmla="*/ 219266 w 1339670"/>
              <a:gd name="connsiteY155" fmla="*/ 275678 h 1645207"/>
              <a:gd name="connsiteX156" fmla="*/ 235459 w 1339670"/>
              <a:gd name="connsiteY156" fmla="*/ 278811 h 1645207"/>
              <a:gd name="connsiteX157" fmla="*/ 237837 w 1339670"/>
              <a:gd name="connsiteY157" fmla="*/ 295115 h 1645207"/>
              <a:gd name="connsiteX158" fmla="*/ 163454 w 1339670"/>
              <a:gd name="connsiteY158" fmla="*/ 464458 h 1645207"/>
              <a:gd name="connsiteX159" fmla="*/ 153351 w 1339670"/>
              <a:gd name="connsiteY159" fmla="*/ 519328 h 1645207"/>
              <a:gd name="connsiteX160" fmla="*/ 115653 w 1339670"/>
              <a:gd name="connsiteY160" fmla="*/ 589940 h 1645207"/>
              <a:gd name="connsiteX161" fmla="*/ 91158 w 1339670"/>
              <a:gd name="connsiteY161" fmla="*/ 576760 h 1645207"/>
              <a:gd name="connsiteX162" fmla="*/ 74228 w 1339670"/>
              <a:gd name="connsiteY162" fmla="*/ 566880 h 1645207"/>
              <a:gd name="connsiteX163" fmla="*/ 46635 w 1339670"/>
              <a:gd name="connsiteY163" fmla="*/ 571853 h 1645207"/>
              <a:gd name="connsiteX164" fmla="*/ 20893 w 1339670"/>
              <a:gd name="connsiteY164" fmla="*/ 576607 h 1645207"/>
              <a:gd name="connsiteX165" fmla="*/ 10688 w 1339670"/>
              <a:gd name="connsiteY165" fmla="*/ 571759 h 1645207"/>
              <a:gd name="connsiteX166" fmla="*/ 1894 w 1339670"/>
              <a:gd name="connsiteY166" fmla="*/ 556121 h 1645207"/>
              <a:gd name="connsiteX167" fmla="*/ 85834 w 1339670"/>
              <a:gd name="connsiteY167" fmla="*/ 381548 h 1645207"/>
              <a:gd name="connsiteX168" fmla="*/ 219266 w 1339670"/>
              <a:gd name="connsiteY168" fmla="*/ 275678 h 1645207"/>
              <a:gd name="connsiteX169" fmla="*/ 1100689 w 1339670"/>
              <a:gd name="connsiteY169" fmla="*/ 218519 h 1645207"/>
              <a:gd name="connsiteX170" fmla="*/ 1115354 w 1339670"/>
              <a:gd name="connsiteY170" fmla="*/ 226012 h 1645207"/>
              <a:gd name="connsiteX171" fmla="*/ 1159372 w 1339670"/>
              <a:gd name="connsiteY171" fmla="*/ 408693 h 1645207"/>
              <a:gd name="connsiteX172" fmla="*/ 1114237 w 1339670"/>
              <a:gd name="connsiteY172" fmla="*/ 616958 h 1645207"/>
              <a:gd name="connsiteX173" fmla="*/ 1097078 w 1339670"/>
              <a:gd name="connsiteY173" fmla="*/ 624107 h 1645207"/>
              <a:gd name="connsiteX174" fmla="*/ 1089874 w 1339670"/>
              <a:gd name="connsiteY174" fmla="*/ 623006 h 1645207"/>
              <a:gd name="connsiteX175" fmla="*/ 1065417 w 1339670"/>
              <a:gd name="connsiteY175" fmla="*/ 600707 h 1645207"/>
              <a:gd name="connsiteX176" fmla="*/ 1047805 w 1339670"/>
              <a:gd name="connsiteY176" fmla="*/ 584175 h 1645207"/>
              <a:gd name="connsiteX177" fmla="*/ 1023335 w 1339670"/>
              <a:gd name="connsiteY177" fmla="*/ 582860 h 1645207"/>
              <a:gd name="connsiteX178" fmla="*/ 988535 w 1339670"/>
              <a:gd name="connsiteY178" fmla="*/ 572689 h 1645207"/>
              <a:gd name="connsiteX179" fmla="*/ 1009977 w 1339670"/>
              <a:gd name="connsiteY179" fmla="*/ 483634 h 1645207"/>
              <a:gd name="connsiteX180" fmla="*/ 1038304 w 1339670"/>
              <a:gd name="connsiteY180" fmla="*/ 428602 h 1645207"/>
              <a:gd name="connsiteX181" fmla="*/ 1088815 w 1339670"/>
              <a:gd name="connsiteY181" fmla="*/ 229935 h 1645207"/>
              <a:gd name="connsiteX182" fmla="*/ 1100689 w 1339670"/>
              <a:gd name="connsiteY182" fmla="*/ 218519 h 1645207"/>
              <a:gd name="connsiteX183" fmla="*/ 490801 w 1339670"/>
              <a:gd name="connsiteY183" fmla="*/ 118997 h 1645207"/>
              <a:gd name="connsiteX184" fmla="*/ 407223 w 1339670"/>
              <a:gd name="connsiteY184" fmla="*/ 220708 h 1645207"/>
              <a:gd name="connsiteX185" fmla="*/ 347173 w 1339670"/>
              <a:gd name="connsiteY185" fmla="*/ 399410 h 1645207"/>
              <a:gd name="connsiteX186" fmla="*/ 356634 w 1339670"/>
              <a:gd name="connsiteY186" fmla="*/ 394855 h 1645207"/>
              <a:gd name="connsiteX187" fmla="*/ 401168 w 1339670"/>
              <a:gd name="connsiteY187" fmla="*/ 385954 h 1645207"/>
              <a:gd name="connsiteX188" fmla="*/ 433313 w 1339670"/>
              <a:gd name="connsiteY188" fmla="*/ 401520 h 1645207"/>
              <a:gd name="connsiteX189" fmla="*/ 444042 w 1339670"/>
              <a:gd name="connsiteY189" fmla="*/ 405256 h 1645207"/>
              <a:gd name="connsiteX190" fmla="*/ 448162 w 1339670"/>
              <a:gd name="connsiteY190" fmla="*/ 344610 h 1645207"/>
              <a:gd name="connsiteX191" fmla="*/ 450589 w 1339670"/>
              <a:gd name="connsiteY191" fmla="*/ 279387 h 1645207"/>
              <a:gd name="connsiteX192" fmla="*/ 490801 w 1339670"/>
              <a:gd name="connsiteY192" fmla="*/ 118997 h 1645207"/>
              <a:gd name="connsiteX193" fmla="*/ 510513 w 1339670"/>
              <a:gd name="connsiteY193" fmla="*/ 68271 h 1645207"/>
              <a:gd name="connsiteX194" fmla="*/ 526970 w 1339670"/>
              <a:gd name="connsiteY194" fmla="*/ 68898 h 1645207"/>
              <a:gd name="connsiteX195" fmla="*/ 531752 w 1339670"/>
              <a:gd name="connsiteY195" fmla="*/ 84659 h 1645207"/>
              <a:gd name="connsiteX196" fmla="*/ 478757 w 1339670"/>
              <a:gd name="connsiteY196" fmla="*/ 282680 h 1645207"/>
              <a:gd name="connsiteX197" fmla="*/ 476584 w 1339670"/>
              <a:gd name="connsiteY197" fmla="*/ 344536 h 1645207"/>
              <a:gd name="connsiteX198" fmla="*/ 451801 w 1339670"/>
              <a:gd name="connsiteY198" fmla="*/ 432640 h 1645207"/>
              <a:gd name="connsiteX199" fmla="*/ 416467 w 1339670"/>
              <a:gd name="connsiteY199" fmla="*/ 424513 h 1645207"/>
              <a:gd name="connsiteX200" fmla="*/ 394475 w 1339670"/>
              <a:gd name="connsiteY200" fmla="*/ 413702 h 1645207"/>
              <a:gd name="connsiteX201" fmla="*/ 371030 w 1339670"/>
              <a:gd name="connsiteY201" fmla="*/ 419523 h 1645207"/>
              <a:gd name="connsiteX202" fmla="*/ 338796 w 1339670"/>
              <a:gd name="connsiteY202" fmla="*/ 427030 h 1645207"/>
              <a:gd name="connsiteX203" fmla="*/ 331974 w 1339670"/>
              <a:gd name="connsiteY203" fmla="*/ 424470 h 1645207"/>
              <a:gd name="connsiteX204" fmla="*/ 320495 w 1339670"/>
              <a:gd name="connsiteY204" fmla="*/ 409848 h 1645207"/>
              <a:gd name="connsiteX205" fmla="*/ 382871 w 1339670"/>
              <a:gd name="connsiteY205" fmla="*/ 206083 h 1645207"/>
              <a:gd name="connsiteX206" fmla="*/ 510513 w 1339670"/>
              <a:gd name="connsiteY206" fmla="*/ 68271 h 1645207"/>
              <a:gd name="connsiteX207" fmla="*/ 834767 w 1339670"/>
              <a:gd name="connsiteY207" fmla="*/ 63613 h 1645207"/>
              <a:gd name="connsiteX208" fmla="*/ 716720 w 1339670"/>
              <a:gd name="connsiteY208" fmla="*/ 322844 h 1645207"/>
              <a:gd name="connsiteX209" fmla="*/ 729229 w 1339670"/>
              <a:gd name="connsiteY209" fmla="*/ 319163 h 1645207"/>
              <a:gd name="connsiteX210" fmla="*/ 767631 w 1339670"/>
              <a:gd name="connsiteY210" fmla="*/ 320912 h 1645207"/>
              <a:gd name="connsiteX211" fmla="*/ 801991 w 1339670"/>
              <a:gd name="connsiteY211" fmla="*/ 338149 h 1645207"/>
              <a:gd name="connsiteX212" fmla="*/ 811107 w 1339670"/>
              <a:gd name="connsiteY212" fmla="*/ 347472 h 1645207"/>
              <a:gd name="connsiteX213" fmla="*/ 834767 w 1339670"/>
              <a:gd name="connsiteY213" fmla="*/ 63613 h 1645207"/>
              <a:gd name="connsiteX214" fmla="*/ 840047 w 1339670"/>
              <a:gd name="connsiteY214" fmla="*/ 481 h 1645207"/>
              <a:gd name="connsiteX215" fmla="*/ 851119 w 1339670"/>
              <a:gd name="connsiteY215" fmla="*/ 1243 h 1645207"/>
              <a:gd name="connsiteX216" fmla="*/ 866123 w 1339670"/>
              <a:gd name="connsiteY216" fmla="*/ 27475 h 1645207"/>
              <a:gd name="connsiteX217" fmla="*/ 865567 w 1339670"/>
              <a:gd name="connsiteY217" fmla="*/ 33493 h 1645207"/>
              <a:gd name="connsiteX218" fmla="*/ 837937 w 1339670"/>
              <a:gd name="connsiteY218" fmla="*/ 361573 h 1645207"/>
              <a:gd name="connsiteX219" fmla="*/ 821626 w 1339670"/>
              <a:gd name="connsiteY219" fmla="*/ 384316 h 1645207"/>
              <a:gd name="connsiteX220" fmla="*/ 790069 w 1339670"/>
              <a:gd name="connsiteY220" fmla="*/ 366796 h 1645207"/>
              <a:gd name="connsiteX221" fmla="*/ 784673 w 1339670"/>
              <a:gd name="connsiteY221" fmla="*/ 360862 h 1645207"/>
              <a:gd name="connsiteX222" fmla="*/ 760352 w 1339670"/>
              <a:gd name="connsiteY222" fmla="*/ 348508 h 1645207"/>
              <a:gd name="connsiteX223" fmla="*/ 733097 w 1339670"/>
              <a:gd name="connsiteY223" fmla="*/ 347405 h 1645207"/>
              <a:gd name="connsiteX224" fmla="*/ 725561 w 1339670"/>
              <a:gd name="connsiteY224" fmla="*/ 349964 h 1645207"/>
              <a:gd name="connsiteX225" fmla="*/ 698045 w 1339670"/>
              <a:gd name="connsiteY225" fmla="*/ 354645 h 1645207"/>
              <a:gd name="connsiteX226" fmla="*/ 689561 w 1339670"/>
              <a:gd name="connsiteY226" fmla="*/ 349778 h 1645207"/>
              <a:gd name="connsiteX227" fmla="*/ 686494 w 1339670"/>
              <a:gd name="connsiteY227" fmla="*/ 322058 h 1645207"/>
              <a:gd name="connsiteX228" fmla="*/ 822683 w 1339670"/>
              <a:gd name="connsiteY228" fmla="*/ 22304 h 1645207"/>
              <a:gd name="connsiteX229" fmla="*/ 825139 w 1339670"/>
              <a:gd name="connsiteY229" fmla="*/ 16781 h 1645207"/>
              <a:gd name="connsiteX230" fmla="*/ 840047 w 1339670"/>
              <a:gd name="connsiteY230" fmla="*/ 481 h 1645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</a:cxnLst>
            <a:rect l="l" t="t" r="r" b="b"/>
            <a:pathLst>
              <a:path w="1339670" h="1645207">
                <a:moveTo>
                  <a:pt x="0" y="1544095"/>
                </a:moveTo>
                <a:lnTo>
                  <a:pt x="16418" y="1565827"/>
                </a:lnTo>
                <a:cubicBezTo>
                  <a:pt x="42090" y="1593063"/>
                  <a:pt x="72925" y="1613140"/>
                  <a:pt x="108430" y="1622404"/>
                </a:cubicBezTo>
                <a:cubicBezTo>
                  <a:pt x="194781" y="1644935"/>
                  <a:pt x="257699" y="1623899"/>
                  <a:pt x="313249" y="1605387"/>
                </a:cubicBezTo>
                <a:cubicBezTo>
                  <a:pt x="355641" y="1591245"/>
                  <a:pt x="395644" y="1577884"/>
                  <a:pt x="436774" y="1588616"/>
                </a:cubicBezTo>
                <a:cubicBezTo>
                  <a:pt x="457339" y="1593981"/>
                  <a:pt x="474715" y="1604465"/>
                  <a:pt x="490710" y="1617739"/>
                </a:cubicBezTo>
                <a:lnTo>
                  <a:pt x="518049" y="1645207"/>
                </a:lnTo>
                <a:lnTo>
                  <a:pt x="478409" y="1645207"/>
                </a:lnTo>
                <a:lnTo>
                  <a:pt x="474218" y="1640950"/>
                </a:lnTo>
                <a:cubicBezTo>
                  <a:pt x="460443" y="1629260"/>
                  <a:pt x="446080" y="1620382"/>
                  <a:pt x="429607" y="1616084"/>
                </a:cubicBezTo>
                <a:cubicBezTo>
                  <a:pt x="396659" y="1607487"/>
                  <a:pt x="362205" y="1619019"/>
                  <a:pt x="322293" y="1632325"/>
                </a:cubicBezTo>
                <a:lnTo>
                  <a:pt x="281276" y="1645207"/>
                </a:lnTo>
                <a:lnTo>
                  <a:pt x="90308" y="1645207"/>
                </a:lnTo>
                <a:lnTo>
                  <a:pt x="45483" y="1626169"/>
                </a:lnTo>
                <a:lnTo>
                  <a:pt x="0" y="1589732"/>
                </a:lnTo>
                <a:close/>
                <a:moveTo>
                  <a:pt x="1198614" y="923945"/>
                </a:moveTo>
                <a:cubicBezTo>
                  <a:pt x="1150518" y="929683"/>
                  <a:pt x="1097304" y="994647"/>
                  <a:pt x="1075021" y="1080049"/>
                </a:cubicBezTo>
                <a:cubicBezTo>
                  <a:pt x="1049554" y="1177649"/>
                  <a:pt x="1072377" y="1271699"/>
                  <a:pt x="1124831" y="1285387"/>
                </a:cubicBezTo>
                <a:cubicBezTo>
                  <a:pt x="1177284" y="1299072"/>
                  <a:pt x="1243077" y="1228144"/>
                  <a:pt x="1268544" y="1130543"/>
                </a:cubicBezTo>
                <a:cubicBezTo>
                  <a:pt x="1294011" y="1032942"/>
                  <a:pt x="1271260" y="938912"/>
                  <a:pt x="1218807" y="925225"/>
                </a:cubicBezTo>
                <a:cubicBezTo>
                  <a:pt x="1212251" y="923514"/>
                  <a:pt x="1205485" y="923125"/>
                  <a:pt x="1198614" y="923945"/>
                </a:cubicBezTo>
                <a:close/>
                <a:moveTo>
                  <a:pt x="1199544" y="895287"/>
                </a:moveTo>
                <a:cubicBezTo>
                  <a:pt x="1208416" y="894697"/>
                  <a:pt x="1217263" y="895484"/>
                  <a:pt x="1225974" y="897756"/>
                </a:cubicBezTo>
                <a:cubicBezTo>
                  <a:pt x="1295669" y="915942"/>
                  <a:pt x="1326452" y="1021353"/>
                  <a:pt x="1296086" y="1137730"/>
                </a:cubicBezTo>
                <a:cubicBezTo>
                  <a:pt x="1265720" y="1254106"/>
                  <a:pt x="1187358" y="1331040"/>
                  <a:pt x="1117664" y="1312854"/>
                </a:cubicBezTo>
                <a:cubicBezTo>
                  <a:pt x="1047969" y="1294670"/>
                  <a:pt x="1017187" y="1189257"/>
                  <a:pt x="1047553" y="1072881"/>
                </a:cubicBezTo>
                <a:cubicBezTo>
                  <a:pt x="1074123" y="971051"/>
                  <a:pt x="1137440" y="899421"/>
                  <a:pt x="1199544" y="895287"/>
                </a:cubicBezTo>
                <a:close/>
                <a:moveTo>
                  <a:pt x="1302671" y="881329"/>
                </a:moveTo>
                <a:cubicBezTo>
                  <a:pt x="1302287" y="881307"/>
                  <a:pt x="1301956" y="881378"/>
                  <a:pt x="1301607" y="881519"/>
                </a:cubicBezTo>
                <a:lnTo>
                  <a:pt x="1304045" y="895500"/>
                </a:lnTo>
                <a:close/>
                <a:moveTo>
                  <a:pt x="545244" y="851972"/>
                </a:moveTo>
                <a:cubicBezTo>
                  <a:pt x="569864" y="851278"/>
                  <a:pt x="596706" y="854195"/>
                  <a:pt x="626457" y="861958"/>
                </a:cubicBezTo>
                <a:cubicBezTo>
                  <a:pt x="745464" y="893010"/>
                  <a:pt x="785961" y="968965"/>
                  <a:pt x="825093" y="1042378"/>
                </a:cubicBezTo>
                <a:cubicBezTo>
                  <a:pt x="840687" y="1071729"/>
                  <a:pt x="855475" y="1099386"/>
                  <a:pt x="875017" y="1124070"/>
                </a:cubicBezTo>
                <a:cubicBezTo>
                  <a:pt x="891559" y="1145007"/>
                  <a:pt x="915190" y="1165686"/>
                  <a:pt x="940145" y="1187569"/>
                </a:cubicBezTo>
                <a:cubicBezTo>
                  <a:pt x="1021363" y="1258778"/>
                  <a:pt x="1122475" y="1347349"/>
                  <a:pt x="1076465" y="1523081"/>
                </a:cubicBezTo>
                <a:cubicBezTo>
                  <a:pt x="1065700" y="1564339"/>
                  <a:pt x="1046748" y="1605255"/>
                  <a:pt x="1021878" y="1642770"/>
                </a:cubicBezTo>
                <a:lnTo>
                  <a:pt x="1019983" y="1645207"/>
                </a:lnTo>
                <a:lnTo>
                  <a:pt x="983561" y="1645207"/>
                </a:lnTo>
                <a:lnTo>
                  <a:pt x="999062" y="1625123"/>
                </a:lnTo>
                <a:cubicBezTo>
                  <a:pt x="1021865" y="1590608"/>
                  <a:pt x="1039224" y="1553217"/>
                  <a:pt x="1048923" y="1515895"/>
                </a:cubicBezTo>
                <a:cubicBezTo>
                  <a:pt x="1090345" y="1357147"/>
                  <a:pt x="1000487" y="1278377"/>
                  <a:pt x="921229" y="1208928"/>
                </a:cubicBezTo>
                <a:cubicBezTo>
                  <a:pt x="895238" y="1186229"/>
                  <a:pt x="870737" y="1164699"/>
                  <a:pt x="852532" y="1141767"/>
                </a:cubicBezTo>
                <a:cubicBezTo>
                  <a:pt x="831397" y="1115108"/>
                  <a:pt x="815317" y="1084928"/>
                  <a:pt x="799811" y="1055835"/>
                </a:cubicBezTo>
                <a:cubicBezTo>
                  <a:pt x="761884" y="984686"/>
                  <a:pt x="726058" y="917441"/>
                  <a:pt x="619106" y="889534"/>
                </a:cubicBezTo>
                <a:cubicBezTo>
                  <a:pt x="592368" y="882557"/>
                  <a:pt x="568308" y="879898"/>
                  <a:pt x="546196" y="880514"/>
                </a:cubicBezTo>
                <a:cubicBezTo>
                  <a:pt x="479863" y="882360"/>
                  <a:pt x="431076" y="913683"/>
                  <a:pt x="380184" y="946343"/>
                </a:cubicBezTo>
                <a:cubicBezTo>
                  <a:pt x="352441" y="964151"/>
                  <a:pt x="323665" y="982627"/>
                  <a:pt x="292200" y="995562"/>
                </a:cubicBezTo>
                <a:cubicBezTo>
                  <a:pt x="265112" y="1006674"/>
                  <a:pt x="233233" y="1013416"/>
                  <a:pt x="199447" y="1020596"/>
                </a:cubicBezTo>
                <a:cubicBezTo>
                  <a:pt x="135018" y="1034264"/>
                  <a:pt x="65198" y="1049087"/>
                  <a:pt x="11780" y="1097039"/>
                </a:cubicBezTo>
                <a:lnTo>
                  <a:pt x="0" y="1110037"/>
                </a:lnTo>
                <a:lnTo>
                  <a:pt x="0" y="1070451"/>
                </a:lnTo>
                <a:lnTo>
                  <a:pt x="29740" y="1048346"/>
                </a:lnTo>
                <a:cubicBezTo>
                  <a:pt x="81554" y="1016599"/>
                  <a:pt x="140842" y="1004017"/>
                  <a:pt x="193670" y="992794"/>
                </a:cubicBezTo>
                <a:cubicBezTo>
                  <a:pt x="226155" y="985820"/>
                  <a:pt x="256877" y="979322"/>
                  <a:pt x="281519" y="969210"/>
                </a:cubicBezTo>
                <a:cubicBezTo>
                  <a:pt x="310631" y="957221"/>
                  <a:pt x="337065" y="940242"/>
                  <a:pt x="364994" y="922325"/>
                </a:cubicBezTo>
                <a:cubicBezTo>
                  <a:pt x="417503" y="888625"/>
                  <a:pt x="471380" y="854052"/>
                  <a:pt x="545244" y="851972"/>
                </a:cubicBezTo>
                <a:close/>
                <a:moveTo>
                  <a:pt x="984859" y="630414"/>
                </a:moveTo>
                <a:cubicBezTo>
                  <a:pt x="936768" y="636138"/>
                  <a:pt x="883566" y="701055"/>
                  <a:pt x="861267" y="786519"/>
                </a:cubicBezTo>
                <a:cubicBezTo>
                  <a:pt x="835799" y="884122"/>
                  <a:pt x="858642" y="978099"/>
                  <a:pt x="911094" y="991785"/>
                </a:cubicBezTo>
                <a:cubicBezTo>
                  <a:pt x="963548" y="1005472"/>
                  <a:pt x="1029322" y="934618"/>
                  <a:pt x="1054789" y="837015"/>
                </a:cubicBezTo>
                <a:cubicBezTo>
                  <a:pt x="1080256" y="739414"/>
                  <a:pt x="1057505" y="645384"/>
                  <a:pt x="1005051" y="631697"/>
                </a:cubicBezTo>
                <a:cubicBezTo>
                  <a:pt x="998495" y="629986"/>
                  <a:pt x="991729" y="629596"/>
                  <a:pt x="984859" y="630414"/>
                </a:cubicBezTo>
                <a:close/>
                <a:moveTo>
                  <a:pt x="1268686" y="604277"/>
                </a:moveTo>
                <a:cubicBezTo>
                  <a:pt x="1265748" y="656804"/>
                  <a:pt x="1260733" y="713704"/>
                  <a:pt x="1252212" y="748155"/>
                </a:cubicBezTo>
                <a:cubicBezTo>
                  <a:pt x="1247548" y="767225"/>
                  <a:pt x="1239911" y="786924"/>
                  <a:pt x="1233176" y="804362"/>
                </a:cubicBezTo>
                <a:cubicBezTo>
                  <a:pt x="1227665" y="818608"/>
                  <a:pt x="1219596" y="839365"/>
                  <a:pt x="1218992" y="848259"/>
                </a:cubicBezTo>
                <a:cubicBezTo>
                  <a:pt x="1220970" y="848151"/>
                  <a:pt x="1223632" y="847518"/>
                  <a:pt x="1226533" y="846871"/>
                </a:cubicBezTo>
                <a:cubicBezTo>
                  <a:pt x="1234406" y="845102"/>
                  <a:pt x="1244778" y="842736"/>
                  <a:pt x="1257343" y="846015"/>
                </a:cubicBezTo>
                <a:cubicBezTo>
                  <a:pt x="1258878" y="846415"/>
                  <a:pt x="1260538" y="846928"/>
                  <a:pt x="1262181" y="847512"/>
                </a:cubicBezTo>
                <a:cubicBezTo>
                  <a:pt x="1283252" y="855273"/>
                  <a:pt x="1291786" y="867721"/>
                  <a:pt x="1297434" y="875983"/>
                </a:cubicBezTo>
                <a:cubicBezTo>
                  <a:pt x="1298208" y="877200"/>
                  <a:pt x="1299164" y="878620"/>
                  <a:pt x="1300051" y="879709"/>
                </a:cubicBezTo>
                <a:cubicBezTo>
                  <a:pt x="1309361" y="859275"/>
                  <a:pt x="1316932" y="778228"/>
                  <a:pt x="1304773" y="712087"/>
                </a:cubicBezTo>
                <a:cubicBezTo>
                  <a:pt x="1297556" y="673062"/>
                  <a:pt x="1285061" y="636016"/>
                  <a:pt x="1268686" y="604277"/>
                </a:cubicBezTo>
                <a:close/>
                <a:moveTo>
                  <a:pt x="985804" y="601685"/>
                </a:moveTo>
                <a:cubicBezTo>
                  <a:pt x="994678" y="601095"/>
                  <a:pt x="1003526" y="601882"/>
                  <a:pt x="1012238" y="604155"/>
                </a:cubicBezTo>
                <a:cubicBezTo>
                  <a:pt x="1081932" y="622341"/>
                  <a:pt x="1112715" y="727752"/>
                  <a:pt x="1082330" y="844202"/>
                </a:cubicBezTo>
                <a:cubicBezTo>
                  <a:pt x="1051964" y="960578"/>
                  <a:pt x="973603" y="1037511"/>
                  <a:pt x="903908" y="1019326"/>
                </a:cubicBezTo>
                <a:cubicBezTo>
                  <a:pt x="834215" y="1001141"/>
                  <a:pt x="803359" y="895710"/>
                  <a:pt x="833725" y="779334"/>
                </a:cubicBezTo>
                <a:cubicBezTo>
                  <a:pt x="860311" y="677440"/>
                  <a:pt x="923687" y="605816"/>
                  <a:pt x="985804" y="601685"/>
                </a:cubicBezTo>
                <a:close/>
                <a:moveTo>
                  <a:pt x="59377" y="597785"/>
                </a:moveTo>
                <a:cubicBezTo>
                  <a:pt x="68249" y="597195"/>
                  <a:pt x="77096" y="597982"/>
                  <a:pt x="85807" y="600255"/>
                </a:cubicBezTo>
                <a:cubicBezTo>
                  <a:pt x="155575" y="618459"/>
                  <a:pt x="186357" y="723871"/>
                  <a:pt x="155991" y="840248"/>
                </a:cubicBezTo>
                <a:cubicBezTo>
                  <a:pt x="129421" y="942077"/>
                  <a:pt x="66049" y="1013693"/>
                  <a:pt x="3931" y="1017824"/>
                </a:cubicBezTo>
                <a:lnTo>
                  <a:pt x="0" y="1017456"/>
                </a:lnTo>
                <a:lnTo>
                  <a:pt x="0" y="988857"/>
                </a:lnTo>
                <a:lnTo>
                  <a:pt x="4858" y="989165"/>
                </a:lnTo>
                <a:cubicBezTo>
                  <a:pt x="52953" y="983427"/>
                  <a:pt x="106167" y="918463"/>
                  <a:pt x="128450" y="833061"/>
                </a:cubicBezTo>
                <a:cubicBezTo>
                  <a:pt x="153917" y="735460"/>
                  <a:pt x="131094" y="641410"/>
                  <a:pt x="78640" y="627723"/>
                </a:cubicBezTo>
                <a:cubicBezTo>
                  <a:pt x="72084" y="626013"/>
                  <a:pt x="65319" y="625624"/>
                  <a:pt x="58450" y="626444"/>
                </a:cubicBezTo>
                <a:cubicBezTo>
                  <a:pt x="46430" y="627879"/>
                  <a:pt x="34092" y="633017"/>
                  <a:pt x="21999" y="641250"/>
                </a:cubicBezTo>
                <a:lnTo>
                  <a:pt x="0" y="662242"/>
                </a:lnTo>
                <a:lnTo>
                  <a:pt x="0" y="624254"/>
                </a:lnTo>
                <a:lnTo>
                  <a:pt x="13165" y="612959"/>
                </a:lnTo>
                <a:cubicBezTo>
                  <a:pt x="28249" y="604071"/>
                  <a:pt x="43851" y="598819"/>
                  <a:pt x="59377" y="597785"/>
                </a:cubicBezTo>
                <a:close/>
                <a:moveTo>
                  <a:pt x="1252382" y="544154"/>
                </a:moveTo>
                <a:cubicBezTo>
                  <a:pt x="1258223" y="542401"/>
                  <a:pt x="1264465" y="544498"/>
                  <a:pt x="1268041" y="549332"/>
                </a:cubicBezTo>
                <a:cubicBezTo>
                  <a:pt x="1298582" y="590776"/>
                  <a:pt x="1321596" y="646718"/>
                  <a:pt x="1332735" y="706898"/>
                </a:cubicBezTo>
                <a:cubicBezTo>
                  <a:pt x="1345744" y="777554"/>
                  <a:pt x="1339727" y="875080"/>
                  <a:pt x="1320752" y="900249"/>
                </a:cubicBezTo>
                <a:cubicBezTo>
                  <a:pt x="1315499" y="907226"/>
                  <a:pt x="1309527" y="909179"/>
                  <a:pt x="1305439" y="909595"/>
                </a:cubicBezTo>
                <a:cubicBezTo>
                  <a:pt x="1305439" y="909595"/>
                  <a:pt x="1305366" y="909577"/>
                  <a:pt x="1305366" y="909577"/>
                </a:cubicBezTo>
                <a:cubicBezTo>
                  <a:pt x="1301059" y="909935"/>
                  <a:pt x="1297326" y="909585"/>
                  <a:pt x="1294112" y="908746"/>
                </a:cubicBezTo>
                <a:cubicBezTo>
                  <a:pt x="1283592" y="906001"/>
                  <a:pt x="1277979" y="897906"/>
                  <a:pt x="1273975" y="892022"/>
                </a:cubicBezTo>
                <a:cubicBezTo>
                  <a:pt x="1269338" y="885273"/>
                  <a:pt x="1264936" y="878818"/>
                  <a:pt x="1252403" y="874221"/>
                </a:cubicBezTo>
                <a:cubicBezTo>
                  <a:pt x="1245634" y="871752"/>
                  <a:pt x="1239926" y="872994"/>
                  <a:pt x="1232804" y="874569"/>
                </a:cubicBezTo>
                <a:cubicBezTo>
                  <a:pt x="1225003" y="876357"/>
                  <a:pt x="1215404" y="878456"/>
                  <a:pt x="1205065" y="874120"/>
                </a:cubicBezTo>
                <a:cubicBezTo>
                  <a:pt x="1179868" y="863331"/>
                  <a:pt x="1192229" y="831209"/>
                  <a:pt x="1206600" y="794073"/>
                </a:cubicBezTo>
                <a:cubicBezTo>
                  <a:pt x="1213034" y="777493"/>
                  <a:pt x="1220296" y="758631"/>
                  <a:pt x="1224575" y="741333"/>
                </a:cubicBezTo>
                <a:cubicBezTo>
                  <a:pt x="1235065" y="698736"/>
                  <a:pt x="1240054" y="617718"/>
                  <a:pt x="1242341" y="557218"/>
                </a:cubicBezTo>
                <a:cubicBezTo>
                  <a:pt x="1242586" y="551196"/>
                  <a:pt x="1246614" y="545926"/>
                  <a:pt x="1252382" y="544154"/>
                </a:cubicBezTo>
                <a:close/>
                <a:moveTo>
                  <a:pt x="388442" y="474791"/>
                </a:moveTo>
                <a:cubicBezTo>
                  <a:pt x="340364" y="480520"/>
                  <a:pt x="287220" y="545451"/>
                  <a:pt x="264920" y="630916"/>
                </a:cubicBezTo>
                <a:cubicBezTo>
                  <a:pt x="239453" y="728518"/>
                  <a:pt x="262222" y="822475"/>
                  <a:pt x="314675" y="836162"/>
                </a:cubicBezTo>
                <a:cubicBezTo>
                  <a:pt x="367129" y="849849"/>
                  <a:pt x="432976" y="779013"/>
                  <a:pt x="458443" y="681411"/>
                </a:cubicBezTo>
                <a:cubicBezTo>
                  <a:pt x="483909" y="583810"/>
                  <a:pt x="461086" y="489761"/>
                  <a:pt x="408632" y="476074"/>
                </a:cubicBezTo>
                <a:cubicBezTo>
                  <a:pt x="402075" y="474363"/>
                  <a:pt x="395310" y="473974"/>
                  <a:pt x="388442" y="474791"/>
                </a:cubicBezTo>
                <a:close/>
                <a:moveTo>
                  <a:pt x="389387" y="446062"/>
                </a:moveTo>
                <a:cubicBezTo>
                  <a:pt x="398260" y="445472"/>
                  <a:pt x="407106" y="446259"/>
                  <a:pt x="415819" y="448532"/>
                </a:cubicBezTo>
                <a:cubicBezTo>
                  <a:pt x="485586" y="466736"/>
                  <a:pt x="516368" y="572148"/>
                  <a:pt x="485984" y="688597"/>
                </a:cubicBezTo>
                <a:cubicBezTo>
                  <a:pt x="455618" y="804974"/>
                  <a:pt x="377184" y="881888"/>
                  <a:pt x="307489" y="863703"/>
                </a:cubicBezTo>
                <a:cubicBezTo>
                  <a:pt x="237795" y="845518"/>
                  <a:pt x="207012" y="740106"/>
                  <a:pt x="237378" y="623729"/>
                </a:cubicBezTo>
                <a:cubicBezTo>
                  <a:pt x="263965" y="521836"/>
                  <a:pt x="327283" y="450197"/>
                  <a:pt x="389387" y="446062"/>
                </a:cubicBezTo>
                <a:close/>
                <a:moveTo>
                  <a:pt x="724917" y="401666"/>
                </a:moveTo>
                <a:cubicBezTo>
                  <a:pt x="674221" y="407665"/>
                  <a:pt x="618163" y="475941"/>
                  <a:pt x="594665" y="565736"/>
                </a:cubicBezTo>
                <a:cubicBezTo>
                  <a:pt x="567883" y="668379"/>
                  <a:pt x="592012" y="767294"/>
                  <a:pt x="647388" y="781743"/>
                </a:cubicBezTo>
                <a:cubicBezTo>
                  <a:pt x="702690" y="796173"/>
                  <a:pt x="772071" y="721657"/>
                  <a:pt x="798853" y="619015"/>
                </a:cubicBezTo>
                <a:cubicBezTo>
                  <a:pt x="825636" y="516372"/>
                  <a:pt x="801507" y="417457"/>
                  <a:pt x="746205" y="403027"/>
                </a:cubicBezTo>
                <a:cubicBezTo>
                  <a:pt x="739292" y="401223"/>
                  <a:pt x="732159" y="400809"/>
                  <a:pt x="724917" y="401666"/>
                </a:cubicBezTo>
                <a:close/>
                <a:moveTo>
                  <a:pt x="725823" y="372918"/>
                </a:moveTo>
                <a:cubicBezTo>
                  <a:pt x="735077" y="372296"/>
                  <a:pt x="744306" y="373115"/>
                  <a:pt x="753391" y="375485"/>
                </a:cubicBezTo>
                <a:cubicBezTo>
                  <a:pt x="826007" y="394433"/>
                  <a:pt x="858061" y="504546"/>
                  <a:pt x="826323" y="626182"/>
                </a:cubicBezTo>
                <a:cubicBezTo>
                  <a:pt x="794584" y="747819"/>
                  <a:pt x="712817" y="828233"/>
                  <a:pt x="640201" y="809285"/>
                </a:cubicBezTo>
                <a:cubicBezTo>
                  <a:pt x="567511" y="790318"/>
                  <a:pt x="535458" y="680206"/>
                  <a:pt x="567196" y="558569"/>
                </a:cubicBezTo>
                <a:cubicBezTo>
                  <a:pt x="594967" y="452138"/>
                  <a:pt x="661041" y="377266"/>
                  <a:pt x="725823" y="372918"/>
                </a:cubicBezTo>
                <a:close/>
                <a:moveTo>
                  <a:pt x="192004" y="323341"/>
                </a:moveTo>
                <a:cubicBezTo>
                  <a:pt x="162136" y="343013"/>
                  <a:pt x="133153" y="369159"/>
                  <a:pt x="107770" y="399756"/>
                </a:cubicBezTo>
                <a:cubicBezTo>
                  <a:pt x="64845" y="451524"/>
                  <a:pt x="31832" y="526012"/>
                  <a:pt x="29992" y="548315"/>
                </a:cubicBezTo>
                <a:cubicBezTo>
                  <a:pt x="31224" y="547779"/>
                  <a:pt x="32752" y="547007"/>
                  <a:pt x="34095" y="546344"/>
                </a:cubicBezTo>
                <a:cubicBezTo>
                  <a:pt x="43059" y="541894"/>
                  <a:pt x="56588" y="535202"/>
                  <a:pt x="78765" y="538726"/>
                </a:cubicBezTo>
                <a:cubicBezTo>
                  <a:pt x="94214" y="541118"/>
                  <a:pt x="103505" y="549472"/>
                  <a:pt x="110200" y="555511"/>
                </a:cubicBezTo>
                <a:cubicBezTo>
                  <a:pt x="112415" y="557493"/>
                  <a:pt x="114447" y="559272"/>
                  <a:pt x="116175" y="560425"/>
                </a:cubicBezTo>
                <a:cubicBezTo>
                  <a:pt x="119882" y="552497"/>
                  <a:pt x="122939" y="531213"/>
                  <a:pt x="125246" y="515195"/>
                </a:cubicBezTo>
                <a:cubicBezTo>
                  <a:pt x="127870" y="496762"/>
                  <a:pt x="130851" y="475771"/>
                  <a:pt x="136099" y="456852"/>
                </a:cubicBezTo>
                <a:cubicBezTo>
                  <a:pt x="145570" y="422650"/>
                  <a:pt x="168903" y="370607"/>
                  <a:pt x="192004" y="323341"/>
                </a:cubicBezTo>
                <a:close/>
                <a:moveTo>
                  <a:pt x="1107823" y="279996"/>
                </a:moveTo>
                <a:cubicBezTo>
                  <a:pt x="1095616" y="338140"/>
                  <a:pt x="1080182" y="402077"/>
                  <a:pt x="1064543" y="439585"/>
                </a:cubicBezTo>
                <a:cubicBezTo>
                  <a:pt x="1056356" y="459297"/>
                  <a:pt x="1044958" y="479653"/>
                  <a:pt x="1034793" y="497678"/>
                </a:cubicBezTo>
                <a:cubicBezTo>
                  <a:pt x="1023900" y="516995"/>
                  <a:pt x="1007559" y="546129"/>
                  <a:pt x="1009532" y="553822"/>
                </a:cubicBezTo>
                <a:cubicBezTo>
                  <a:pt x="1011656" y="555547"/>
                  <a:pt x="1011711" y="555639"/>
                  <a:pt x="1019998" y="554681"/>
                </a:cubicBezTo>
                <a:cubicBezTo>
                  <a:pt x="1027974" y="553718"/>
                  <a:pt x="1038700" y="552382"/>
                  <a:pt x="1053968" y="556365"/>
                </a:cubicBezTo>
                <a:cubicBezTo>
                  <a:pt x="1054553" y="556518"/>
                  <a:pt x="1055065" y="556651"/>
                  <a:pt x="1055649" y="556804"/>
                </a:cubicBezTo>
                <a:cubicBezTo>
                  <a:pt x="1076155" y="562545"/>
                  <a:pt x="1084524" y="576823"/>
                  <a:pt x="1090085" y="586312"/>
                </a:cubicBezTo>
                <a:cubicBezTo>
                  <a:pt x="1093216" y="591654"/>
                  <a:pt x="1094804" y="593942"/>
                  <a:pt x="1096113" y="594906"/>
                </a:cubicBezTo>
                <a:cubicBezTo>
                  <a:pt x="1109782" y="578108"/>
                  <a:pt x="1133400" y="487592"/>
                  <a:pt x="1131050" y="409575"/>
                </a:cubicBezTo>
                <a:cubicBezTo>
                  <a:pt x="1129637" y="363558"/>
                  <a:pt x="1121616" y="318940"/>
                  <a:pt x="1107823" y="279996"/>
                </a:cubicBezTo>
                <a:close/>
                <a:moveTo>
                  <a:pt x="219266" y="275678"/>
                </a:moveTo>
                <a:cubicBezTo>
                  <a:pt x="224840" y="273153"/>
                  <a:pt x="231292" y="274446"/>
                  <a:pt x="235459" y="278811"/>
                </a:cubicBezTo>
                <a:cubicBezTo>
                  <a:pt x="239626" y="283175"/>
                  <a:pt x="240566" y="289741"/>
                  <a:pt x="237837" y="295115"/>
                </a:cubicBezTo>
                <a:cubicBezTo>
                  <a:pt x="210346" y="349038"/>
                  <a:pt x="175133" y="422093"/>
                  <a:pt x="163454" y="464458"/>
                </a:cubicBezTo>
                <a:cubicBezTo>
                  <a:pt x="158736" y="481642"/>
                  <a:pt x="155857" y="501646"/>
                  <a:pt x="153351" y="519328"/>
                </a:cubicBezTo>
                <a:cubicBezTo>
                  <a:pt x="147726" y="558826"/>
                  <a:pt x="142835" y="592819"/>
                  <a:pt x="115653" y="589940"/>
                </a:cubicBezTo>
                <a:cubicBezTo>
                  <a:pt x="104494" y="588745"/>
                  <a:pt x="97110" y="582058"/>
                  <a:pt x="91158" y="576760"/>
                </a:cubicBezTo>
                <a:cubicBezTo>
                  <a:pt x="85713" y="571906"/>
                  <a:pt x="81412" y="568053"/>
                  <a:pt x="74228" y="566880"/>
                </a:cubicBezTo>
                <a:cubicBezTo>
                  <a:pt x="61046" y="564768"/>
                  <a:pt x="54071" y="568175"/>
                  <a:pt x="46635" y="571853"/>
                </a:cubicBezTo>
                <a:cubicBezTo>
                  <a:pt x="40285" y="574956"/>
                  <a:pt x="31413" y="579352"/>
                  <a:pt x="20893" y="576607"/>
                </a:cubicBezTo>
                <a:cubicBezTo>
                  <a:pt x="17679" y="575768"/>
                  <a:pt x="14252" y="574250"/>
                  <a:pt x="10688" y="571759"/>
                </a:cubicBezTo>
                <a:cubicBezTo>
                  <a:pt x="7324" y="569399"/>
                  <a:pt x="3068" y="564777"/>
                  <a:pt x="1894" y="556121"/>
                </a:cubicBezTo>
                <a:cubicBezTo>
                  <a:pt x="-2365" y="524891"/>
                  <a:pt x="40054" y="436785"/>
                  <a:pt x="85834" y="381548"/>
                </a:cubicBezTo>
                <a:cubicBezTo>
                  <a:pt x="124958" y="334482"/>
                  <a:pt x="172388" y="296842"/>
                  <a:pt x="219266" y="275678"/>
                </a:cubicBezTo>
                <a:close/>
                <a:moveTo>
                  <a:pt x="1100689" y="218519"/>
                </a:moveTo>
                <a:cubicBezTo>
                  <a:pt x="1106613" y="217645"/>
                  <a:pt x="1112533" y="220674"/>
                  <a:pt x="1115354" y="226012"/>
                </a:cubicBezTo>
                <a:cubicBezTo>
                  <a:pt x="1141756" y="276442"/>
                  <a:pt x="1157371" y="341300"/>
                  <a:pt x="1159372" y="408693"/>
                </a:cubicBezTo>
                <a:cubicBezTo>
                  <a:pt x="1161743" y="486327"/>
                  <a:pt x="1138486" y="593401"/>
                  <a:pt x="1114237" y="616958"/>
                </a:cubicBezTo>
                <a:cubicBezTo>
                  <a:pt x="1107744" y="623300"/>
                  <a:pt x="1101305" y="624352"/>
                  <a:pt x="1097078" y="624107"/>
                </a:cubicBezTo>
                <a:cubicBezTo>
                  <a:pt x="1094461" y="623971"/>
                  <a:pt x="1092066" y="623579"/>
                  <a:pt x="1089874" y="623006"/>
                </a:cubicBezTo>
                <a:cubicBezTo>
                  <a:pt x="1076431" y="619500"/>
                  <a:pt x="1070168" y="608814"/>
                  <a:pt x="1065417" y="600707"/>
                </a:cubicBezTo>
                <a:cubicBezTo>
                  <a:pt x="1060234" y="591865"/>
                  <a:pt x="1056899" y="586704"/>
                  <a:pt x="1047805" y="584175"/>
                </a:cubicBezTo>
                <a:cubicBezTo>
                  <a:pt x="1037416" y="581230"/>
                  <a:pt x="1030173" y="582071"/>
                  <a:pt x="1023335" y="582860"/>
                </a:cubicBezTo>
                <a:cubicBezTo>
                  <a:pt x="1013580" y="584061"/>
                  <a:pt x="1001313" y="585620"/>
                  <a:pt x="988535" y="572689"/>
                </a:cubicBezTo>
                <a:cubicBezTo>
                  <a:pt x="970301" y="554354"/>
                  <a:pt x="987798" y="523182"/>
                  <a:pt x="1009977" y="483634"/>
                </a:cubicBezTo>
                <a:cubicBezTo>
                  <a:pt x="1020180" y="465464"/>
                  <a:pt x="1030775" y="446692"/>
                  <a:pt x="1038304" y="428602"/>
                </a:cubicBezTo>
                <a:cubicBezTo>
                  <a:pt x="1052968" y="393337"/>
                  <a:pt x="1070924" y="322725"/>
                  <a:pt x="1088815" y="229935"/>
                </a:cubicBezTo>
                <a:cubicBezTo>
                  <a:pt x="1089901" y="223976"/>
                  <a:pt x="1094692" y="219373"/>
                  <a:pt x="1100689" y="218519"/>
                </a:cubicBezTo>
                <a:close/>
                <a:moveTo>
                  <a:pt x="490801" y="118997"/>
                </a:moveTo>
                <a:cubicBezTo>
                  <a:pt x="459757" y="146165"/>
                  <a:pt x="430885" y="181157"/>
                  <a:pt x="407223" y="220708"/>
                </a:cubicBezTo>
                <a:cubicBezTo>
                  <a:pt x="367054" y="287632"/>
                  <a:pt x="343436" y="378146"/>
                  <a:pt x="347173" y="399410"/>
                </a:cubicBezTo>
                <a:cubicBezTo>
                  <a:pt x="348787" y="399206"/>
                  <a:pt x="351290" y="397987"/>
                  <a:pt x="356634" y="394855"/>
                </a:cubicBezTo>
                <a:cubicBezTo>
                  <a:pt x="366102" y="389366"/>
                  <a:pt x="380399" y="380925"/>
                  <a:pt x="401168" y="385954"/>
                </a:cubicBezTo>
                <a:cubicBezTo>
                  <a:pt x="417918" y="390246"/>
                  <a:pt x="426624" y="396654"/>
                  <a:pt x="433313" y="401520"/>
                </a:cubicBezTo>
                <a:cubicBezTo>
                  <a:pt x="439928" y="406367"/>
                  <a:pt x="440074" y="406405"/>
                  <a:pt x="444042" y="405256"/>
                </a:cubicBezTo>
                <a:cubicBezTo>
                  <a:pt x="448271" y="400117"/>
                  <a:pt x="448174" y="366695"/>
                  <a:pt x="448162" y="344610"/>
                </a:cubicBezTo>
                <a:cubicBezTo>
                  <a:pt x="448153" y="324008"/>
                  <a:pt x="448101" y="300586"/>
                  <a:pt x="450589" y="279387"/>
                </a:cubicBezTo>
                <a:cubicBezTo>
                  <a:pt x="455290" y="238946"/>
                  <a:pt x="472969" y="175675"/>
                  <a:pt x="490801" y="118997"/>
                </a:cubicBezTo>
                <a:close/>
                <a:moveTo>
                  <a:pt x="510513" y="68271"/>
                </a:moveTo>
                <a:cubicBezTo>
                  <a:pt x="515601" y="64917"/>
                  <a:pt x="522227" y="65241"/>
                  <a:pt x="526970" y="68898"/>
                </a:cubicBezTo>
                <a:cubicBezTo>
                  <a:pt x="531693" y="72628"/>
                  <a:pt x="533643" y="78910"/>
                  <a:pt x="531752" y="84659"/>
                </a:cubicBezTo>
                <a:cubicBezTo>
                  <a:pt x="514556" y="136510"/>
                  <a:pt x="484760" y="231264"/>
                  <a:pt x="478757" y="282680"/>
                </a:cubicBezTo>
                <a:cubicBezTo>
                  <a:pt x="476488" y="302141"/>
                  <a:pt x="476560" y="323696"/>
                  <a:pt x="476584" y="344536"/>
                </a:cubicBezTo>
                <a:cubicBezTo>
                  <a:pt x="476706" y="389824"/>
                  <a:pt x="476742" y="425570"/>
                  <a:pt x="451801" y="432640"/>
                </a:cubicBezTo>
                <a:cubicBezTo>
                  <a:pt x="434353" y="437607"/>
                  <a:pt x="424392" y="430326"/>
                  <a:pt x="416467" y="424513"/>
                </a:cubicBezTo>
                <a:cubicBezTo>
                  <a:pt x="410960" y="420500"/>
                  <a:pt x="405526" y="416508"/>
                  <a:pt x="394475" y="413702"/>
                </a:cubicBezTo>
                <a:cubicBezTo>
                  <a:pt x="385378" y="411485"/>
                  <a:pt x="379873" y="414340"/>
                  <a:pt x="371030" y="419523"/>
                </a:cubicBezTo>
                <a:cubicBezTo>
                  <a:pt x="362924" y="424275"/>
                  <a:pt x="352238" y="430538"/>
                  <a:pt x="338796" y="427030"/>
                </a:cubicBezTo>
                <a:cubicBezTo>
                  <a:pt x="336605" y="426459"/>
                  <a:pt x="334324" y="425629"/>
                  <a:pt x="331974" y="424470"/>
                </a:cubicBezTo>
                <a:cubicBezTo>
                  <a:pt x="328165" y="422617"/>
                  <a:pt x="323061" y="418555"/>
                  <a:pt x="320495" y="409848"/>
                </a:cubicBezTo>
                <a:cubicBezTo>
                  <a:pt x="310847" y="377446"/>
                  <a:pt x="342943" y="272679"/>
                  <a:pt x="382871" y="206083"/>
                </a:cubicBezTo>
                <a:cubicBezTo>
                  <a:pt x="417525" y="148333"/>
                  <a:pt x="462837" y="99372"/>
                  <a:pt x="510513" y="68271"/>
                </a:cubicBezTo>
                <a:close/>
                <a:moveTo>
                  <a:pt x="834767" y="63613"/>
                </a:moveTo>
                <a:cubicBezTo>
                  <a:pt x="804318" y="129171"/>
                  <a:pt x="734103" y="281343"/>
                  <a:pt x="716720" y="322844"/>
                </a:cubicBezTo>
                <a:cubicBezTo>
                  <a:pt x="721132" y="321187"/>
                  <a:pt x="725341" y="319709"/>
                  <a:pt x="729229" y="319163"/>
                </a:cubicBezTo>
                <a:cubicBezTo>
                  <a:pt x="740489" y="317576"/>
                  <a:pt x="751121" y="316604"/>
                  <a:pt x="767631" y="320912"/>
                </a:cubicBezTo>
                <a:cubicBezTo>
                  <a:pt x="784141" y="325220"/>
                  <a:pt x="792943" y="331262"/>
                  <a:pt x="801991" y="338149"/>
                </a:cubicBezTo>
                <a:cubicBezTo>
                  <a:pt x="805117" y="340525"/>
                  <a:pt x="808068" y="343870"/>
                  <a:pt x="811107" y="347472"/>
                </a:cubicBezTo>
                <a:cubicBezTo>
                  <a:pt x="816255" y="302622"/>
                  <a:pt x="829268" y="135525"/>
                  <a:pt x="834767" y="63613"/>
                </a:cubicBezTo>
                <a:close/>
                <a:moveTo>
                  <a:pt x="840047" y="481"/>
                </a:moveTo>
                <a:cubicBezTo>
                  <a:pt x="843121" y="-288"/>
                  <a:pt x="846776" y="-202"/>
                  <a:pt x="851119" y="1243"/>
                </a:cubicBezTo>
                <a:cubicBezTo>
                  <a:pt x="868465" y="4443"/>
                  <a:pt x="866768" y="21713"/>
                  <a:pt x="866123" y="27475"/>
                </a:cubicBezTo>
                <a:cubicBezTo>
                  <a:pt x="865977" y="29231"/>
                  <a:pt x="865700" y="31187"/>
                  <a:pt x="865567" y="33493"/>
                </a:cubicBezTo>
                <a:cubicBezTo>
                  <a:pt x="864123" y="54575"/>
                  <a:pt x="842938" y="332838"/>
                  <a:pt x="837937" y="361573"/>
                </a:cubicBezTo>
                <a:cubicBezTo>
                  <a:pt x="835700" y="374333"/>
                  <a:pt x="830202" y="381949"/>
                  <a:pt x="821626" y="384316"/>
                </a:cubicBezTo>
                <a:cubicBezTo>
                  <a:pt x="808036" y="387948"/>
                  <a:pt x="798067" y="376217"/>
                  <a:pt x="790069" y="366796"/>
                </a:cubicBezTo>
                <a:cubicBezTo>
                  <a:pt x="788332" y="364782"/>
                  <a:pt x="785708" y="361679"/>
                  <a:pt x="784673" y="360862"/>
                </a:cubicBezTo>
                <a:cubicBezTo>
                  <a:pt x="777386" y="355294"/>
                  <a:pt x="771822" y="351501"/>
                  <a:pt x="760352" y="348508"/>
                </a:cubicBezTo>
                <a:cubicBezTo>
                  <a:pt x="748883" y="345515"/>
                  <a:pt x="742082" y="346160"/>
                  <a:pt x="733097" y="347405"/>
                </a:cubicBezTo>
                <a:cubicBezTo>
                  <a:pt x="731867" y="347630"/>
                  <a:pt x="728062" y="349056"/>
                  <a:pt x="725561" y="349964"/>
                </a:cubicBezTo>
                <a:cubicBezTo>
                  <a:pt x="717014" y="353118"/>
                  <a:pt x="706812" y="356932"/>
                  <a:pt x="698045" y="354645"/>
                </a:cubicBezTo>
                <a:cubicBezTo>
                  <a:pt x="695049" y="353863"/>
                  <a:pt x="692172" y="352332"/>
                  <a:pt x="689561" y="349778"/>
                </a:cubicBezTo>
                <a:cubicBezTo>
                  <a:pt x="683160" y="343505"/>
                  <a:pt x="682157" y="334192"/>
                  <a:pt x="686494" y="322058"/>
                </a:cubicBezTo>
                <a:cubicBezTo>
                  <a:pt x="696698" y="293119"/>
                  <a:pt x="817162" y="33894"/>
                  <a:pt x="822683" y="22304"/>
                </a:cubicBezTo>
                <a:cubicBezTo>
                  <a:pt x="823694" y="20227"/>
                  <a:pt x="824481" y="18404"/>
                  <a:pt x="825139" y="16781"/>
                </a:cubicBezTo>
                <a:cubicBezTo>
                  <a:pt x="826829" y="12774"/>
                  <a:pt x="830825" y="2785"/>
                  <a:pt x="840047" y="48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5000"/>
            </a:schemeClr>
          </a:soli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270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594317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raphic 49">
            <a:extLst>
              <a:ext uri="{FF2B5EF4-FFF2-40B4-BE49-F238E27FC236}">
                <a16:creationId xmlns:a16="http://schemas.microsoft.com/office/drawing/2014/main" id="{5108466F-5CDB-DA22-85A2-C52A71C865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645"/>
          <a:stretch/>
        </p:blipFill>
        <p:spPr>
          <a:xfrm>
            <a:off x="1448" y="3958354"/>
            <a:ext cx="2203220" cy="2105025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210DDA3B-E625-12C9-5756-0D1C3168593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722686">
            <a:off x="673931" y="655833"/>
            <a:ext cx="1876425" cy="2438400"/>
          </a:xfrm>
          <a:prstGeom prst="rect">
            <a:avLst/>
          </a:prstGeom>
        </p:spPr>
      </p:pic>
      <p:pic>
        <p:nvPicPr>
          <p:cNvPr id="52" name="Graphic 51">
            <a:extLst>
              <a:ext uri="{FF2B5EF4-FFF2-40B4-BE49-F238E27FC236}">
                <a16:creationId xmlns:a16="http://schemas.microsoft.com/office/drawing/2014/main" id="{98976736-342E-3698-C927-8D4FFFC028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1" b="38261"/>
          <a:stretch/>
        </p:blipFill>
        <p:spPr>
          <a:xfrm>
            <a:off x="2412054" y="5352570"/>
            <a:ext cx="2438400" cy="1505429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9BE5316D-512D-3749-260F-BB8032EF6FF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-739" r="1"/>
          <a:stretch/>
        </p:blipFill>
        <p:spPr>
          <a:xfrm>
            <a:off x="8811338" y="2536441"/>
            <a:ext cx="3131521" cy="1833561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1A069757-2F99-4B5A-6794-84E29ECDA02E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t="10591"/>
          <a:stretch/>
        </p:blipFill>
        <p:spPr>
          <a:xfrm>
            <a:off x="8154259" y="-19526"/>
            <a:ext cx="1528307" cy="185083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4C497170-2319-1683-A095-A4B767D96EEC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 r="232"/>
          <a:stretch/>
        </p:blipFill>
        <p:spPr>
          <a:xfrm>
            <a:off x="2674973" y="0"/>
            <a:ext cx="6842055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04181" y="3400097"/>
            <a:ext cx="8783638" cy="2522359"/>
          </a:xfrm>
        </p:spPr>
        <p:txBody>
          <a:bodyPr anchor="t">
            <a:noAutofit/>
          </a:bodyPr>
          <a:lstStyle>
            <a:lvl1pPr algn="ctr">
              <a:defRPr sz="4400" b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 dirty="0"/>
              <a:t>Presentation</a:t>
            </a:r>
            <a:br>
              <a:rPr lang="en-US" noProof="0" dirty="0"/>
            </a:br>
            <a:r>
              <a:rPr lang="en-US" noProof="0" dirty="0"/>
              <a:t>title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5207" y="1939088"/>
            <a:ext cx="7621587" cy="9144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9213BA4-4BDD-6E99-61BF-5682A58D3292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 t="27778" r="45537"/>
          <a:stretch/>
        </p:blipFill>
        <p:spPr>
          <a:xfrm>
            <a:off x="10750738" y="0"/>
            <a:ext cx="1441262" cy="2047171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E9E0EE9-0C8F-94B2-C689-3E084B14E502}"/>
              </a:ext>
            </a:extLst>
          </p:cNvPr>
          <p:cNvSpPr/>
          <p:nvPr/>
        </p:nvSpPr>
        <p:spPr>
          <a:xfrm>
            <a:off x="2649174" y="0"/>
            <a:ext cx="2413443" cy="991986"/>
          </a:xfrm>
          <a:custGeom>
            <a:avLst/>
            <a:gdLst>
              <a:gd name="connsiteX0" fmla="*/ 1673117 w 2413443"/>
              <a:gd name="connsiteY0" fmla="*/ 648444 h 991986"/>
              <a:gd name="connsiteX1" fmla="*/ 1688929 w 2413443"/>
              <a:gd name="connsiteY1" fmla="*/ 652062 h 991986"/>
              <a:gd name="connsiteX2" fmla="*/ 1790073 w 2413443"/>
              <a:gd name="connsiteY2" fmla="*/ 667894 h 991986"/>
              <a:gd name="connsiteX3" fmla="*/ 1792081 w 2413443"/>
              <a:gd name="connsiteY3" fmla="*/ 667357 h 991986"/>
              <a:gd name="connsiteX4" fmla="*/ 1792483 w 2413443"/>
              <a:gd name="connsiteY4" fmla="*/ 667249 h 991986"/>
              <a:gd name="connsiteX5" fmla="*/ 1792883 w 2413443"/>
              <a:gd name="connsiteY5" fmla="*/ 667142 h 991986"/>
              <a:gd name="connsiteX6" fmla="*/ 1817265 w 2413443"/>
              <a:gd name="connsiteY6" fmla="*/ 681479 h 991986"/>
              <a:gd name="connsiteX7" fmla="*/ 1817346 w 2413443"/>
              <a:gd name="connsiteY7" fmla="*/ 681780 h 991986"/>
              <a:gd name="connsiteX8" fmla="*/ 1803271 w 2413443"/>
              <a:gd name="connsiteY8" fmla="*/ 706737 h 991986"/>
              <a:gd name="connsiteX9" fmla="*/ 1802869 w 2413443"/>
              <a:gd name="connsiteY9" fmla="*/ 706844 h 991986"/>
              <a:gd name="connsiteX10" fmla="*/ 1800059 w 2413443"/>
              <a:gd name="connsiteY10" fmla="*/ 707597 h 991986"/>
              <a:gd name="connsiteX11" fmla="*/ 1683808 w 2413443"/>
              <a:gd name="connsiteY11" fmla="*/ 697207 h 991986"/>
              <a:gd name="connsiteX12" fmla="*/ 1588302 w 2413443"/>
              <a:gd name="connsiteY12" fmla="*/ 764295 h 991986"/>
              <a:gd name="connsiteX13" fmla="*/ 1472178 w 2413443"/>
              <a:gd name="connsiteY13" fmla="*/ 753979 h 991986"/>
              <a:gd name="connsiteX14" fmla="*/ 1376745 w 2413443"/>
              <a:gd name="connsiteY14" fmla="*/ 820939 h 991986"/>
              <a:gd name="connsiteX15" fmla="*/ 1260621 w 2413443"/>
              <a:gd name="connsiteY15" fmla="*/ 810623 h 991986"/>
              <a:gd name="connsiteX16" fmla="*/ 1165189 w 2413443"/>
              <a:gd name="connsiteY16" fmla="*/ 877583 h 991986"/>
              <a:gd name="connsiteX17" fmla="*/ 1161877 w 2413443"/>
              <a:gd name="connsiteY17" fmla="*/ 878470 h 991986"/>
              <a:gd name="connsiteX18" fmla="*/ 1137214 w 2413443"/>
              <a:gd name="connsiteY18" fmla="*/ 863886 h 991986"/>
              <a:gd name="connsiteX19" fmla="*/ 1137107 w 2413443"/>
              <a:gd name="connsiteY19" fmla="*/ 863484 h 991986"/>
              <a:gd name="connsiteX20" fmla="*/ 1151591 w 2413443"/>
              <a:gd name="connsiteY20" fmla="*/ 838848 h 991986"/>
              <a:gd name="connsiteX21" fmla="*/ 1151993 w 2413443"/>
              <a:gd name="connsiteY21" fmla="*/ 838741 h 991986"/>
              <a:gd name="connsiteX22" fmla="*/ 1154602 w 2413443"/>
              <a:gd name="connsiteY22" fmla="*/ 838042 h 991986"/>
              <a:gd name="connsiteX23" fmla="*/ 1234303 w 2413443"/>
              <a:gd name="connsiteY23" fmla="*/ 773788 h 991986"/>
              <a:gd name="connsiteX24" fmla="*/ 1247770 w 2413443"/>
              <a:gd name="connsiteY24" fmla="*/ 762223 h 991986"/>
              <a:gd name="connsiteX25" fmla="*/ 1265214 w 2413443"/>
              <a:gd name="connsiteY25" fmla="*/ 765511 h 991986"/>
              <a:gd name="connsiteX26" fmla="*/ 1366359 w 2413443"/>
              <a:gd name="connsiteY26" fmla="*/ 781344 h 991986"/>
              <a:gd name="connsiteX27" fmla="*/ 1446061 w 2413443"/>
              <a:gd name="connsiteY27" fmla="*/ 717090 h 991986"/>
              <a:gd name="connsiteX28" fmla="*/ 1459527 w 2413443"/>
              <a:gd name="connsiteY28" fmla="*/ 705525 h 991986"/>
              <a:gd name="connsiteX29" fmla="*/ 1476971 w 2413443"/>
              <a:gd name="connsiteY29" fmla="*/ 708813 h 991986"/>
              <a:gd name="connsiteX30" fmla="*/ 1578116 w 2413443"/>
              <a:gd name="connsiteY30" fmla="*/ 724646 h 991986"/>
              <a:gd name="connsiteX31" fmla="*/ 1657818 w 2413443"/>
              <a:gd name="connsiteY31" fmla="*/ 660392 h 991986"/>
              <a:gd name="connsiteX32" fmla="*/ 1669705 w 2413443"/>
              <a:gd name="connsiteY32" fmla="*/ 649357 h 991986"/>
              <a:gd name="connsiteX33" fmla="*/ 1670208 w 2413443"/>
              <a:gd name="connsiteY33" fmla="*/ 649223 h 991986"/>
              <a:gd name="connsiteX34" fmla="*/ 1671411 w 2413443"/>
              <a:gd name="connsiteY34" fmla="*/ 648901 h 991986"/>
              <a:gd name="connsiteX35" fmla="*/ 1672716 w 2413443"/>
              <a:gd name="connsiteY35" fmla="*/ 648551 h 991986"/>
              <a:gd name="connsiteX36" fmla="*/ 1673117 w 2413443"/>
              <a:gd name="connsiteY36" fmla="*/ 648444 h 991986"/>
              <a:gd name="connsiteX37" fmla="*/ 2047169 w 2413443"/>
              <a:gd name="connsiteY37" fmla="*/ 356738 h 991986"/>
              <a:gd name="connsiteX38" fmla="*/ 2064612 w 2413443"/>
              <a:gd name="connsiteY38" fmla="*/ 360027 h 991986"/>
              <a:gd name="connsiteX39" fmla="*/ 2105889 w 2413443"/>
              <a:gd name="connsiteY39" fmla="*/ 378015 h 991986"/>
              <a:gd name="connsiteX40" fmla="*/ 2121230 w 2413443"/>
              <a:gd name="connsiteY40" fmla="*/ 392729 h 991986"/>
              <a:gd name="connsiteX41" fmla="*/ 2121488 w 2413443"/>
              <a:gd name="connsiteY41" fmla="*/ 402125 h 991986"/>
              <a:gd name="connsiteX42" fmla="*/ 2097331 w 2413443"/>
              <a:gd name="connsiteY42" fmla="*/ 417950 h 991986"/>
              <a:gd name="connsiteX43" fmla="*/ 2059866 w 2413443"/>
              <a:gd name="connsiteY43" fmla="*/ 404964 h 991986"/>
              <a:gd name="connsiteX44" fmla="*/ 1964360 w 2413443"/>
              <a:gd name="connsiteY44" fmla="*/ 472052 h 991986"/>
              <a:gd name="connsiteX45" fmla="*/ 1847982 w 2413443"/>
              <a:gd name="connsiteY45" fmla="*/ 461589 h 991986"/>
              <a:gd name="connsiteX46" fmla="*/ 1752402 w 2413443"/>
              <a:gd name="connsiteY46" fmla="*/ 528804 h 991986"/>
              <a:gd name="connsiteX47" fmla="*/ 1636152 w 2413443"/>
              <a:gd name="connsiteY47" fmla="*/ 518414 h 991986"/>
              <a:gd name="connsiteX48" fmla="*/ 1540645 w 2413443"/>
              <a:gd name="connsiteY48" fmla="*/ 585502 h 991986"/>
              <a:gd name="connsiteX49" fmla="*/ 1424522 w 2413443"/>
              <a:gd name="connsiteY49" fmla="*/ 575186 h 991986"/>
              <a:gd name="connsiteX50" fmla="*/ 1329089 w 2413443"/>
              <a:gd name="connsiteY50" fmla="*/ 642146 h 991986"/>
              <a:gd name="connsiteX51" fmla="*/ 1212965 w 2413443"/>
              <a:gd name="connsiteY51" fmla="*/ 631830 h 991986"/>
              <a:gd name="connsiteX52" fmla="*/ 1117532 w 2413443"/>
              <a:gd name="connsiteY52" fmla="*/ 698791 h 991986"/>
              <a:gd name="connsiteX53" fmla="*/ 1001154 w 2413443"/>
              <a:gd name="connsiteY53" fmla="*/ 688328 h 991986"/>
              <a:gd name="connsiteX54" fmla="*/ 905574 w 2413443"/>
              <a:gd name="connsiteY54" fmla="*/ 755542 h 991986"/>
              <a:gd name="connsiteX55" fmla="*/ 789324 w 2413443"/>
              <a:gd name="connsiteY55" fmla="*/ 745153 h 991986"/>
              <a:gd name="connsiteX56" fmla="*/ 763288 w 2413443"/>
              <a:gd name="connsiteY56" fmla="*/ 775248 h 991986"/>
              <a:gd name="connsiteX57" fmla="*/ 755020 w 2413443"/>
              <a:gd name="connsiteY57" fmla="*/ 779720 h 991986"/>
              <a:gd name="connsiteX58" fmla="*/ 734455 w 2413443"/>
              <a:gd name="connsiteY58" fmla="*/ 773611 h 991986"/>
              <a:gd name="connsiteX59" fmla="*/ 729983 w 2413443"/>
              <a:gd name="connsiteY59" fmla="*/ 765344 h 991986"/>
              <a:gd name="connsiteX60" fmla="*/ 736093 w 2413443"/>
              <a:gd name="connsiteY60" fmla="*/ 744779 h 991986"/>
              <a:gd name="connsiteX61" fmla="*/ 762859 w 2413443"/>
              <a:gd name="connsiteY61" fmla="*/ 708572 h 991986"/>
              <a:gd name="connsiteX62" fmla="*/ 774747 w 2413443"/>
              <a:gd name="connsiteY62" fmla="*/ 697538 h 991986"/>
              <a:gd name="connsiteX63" fmla="*/ 775248 w 2413443"/>
              <a:gd name="connsiteY63" fmla="*/ 697404 h 991986"/>
              <a:gd name="connsiteX64" fmla="*/ 776352 w 2413443"/>
              <a:gd name="connsiteY64" fmla="*/ 697108 h 991986"/>
              <a:gd name="connsiteX65" fmla="*/ 777657 w 2413443"/>
              <a:gd name="connsiteY65" fmla="*/ 696759 h 991986"/>
              <a:gd name="connsiteX66" fmla="*/ 777959 w 2413443"/>
              <a:gd name="connsiteY66" fmla="*/ 696678 h 991986"/>
              <a:gd name="connsiteX67" fmla="*/ 793769 w 2413443"/>
              <a:gd name="connsiteY67" fmla="*/ 700296 h 991986"/>
              <a:gd name="connsiteX68" fmla="*/ 894914 w 2413443"/>
              <a:gd name="connsiteY68" fmla="*/ 716129 h 991986"/>
              <a:gd name="connsiteX69" fmla="*/ 974616 w 2413443"/>
              <a:gd name="connsiteY69" fmla="*/ 651874 h 991986"/>
              <a:gd name="connsiteX70" fmla="*/ 986604 w 2413443"/>
              <a:gd name="connsiteY70" fmla="*/ 640813 h 991986"/>
              <a:gd name="connsiteX71" fmla="*/ 987006 w 2413443"/>
              <a:gd name="connsiteY71" fmla="*/ 640705 h 991986"/>
              <a:gd name="connsiteX72" fmla="*/ 988310 w 2413443"/>
              <a:gd name="connsiteY72" fmla="*/ 640356 h 991986"/>
              <a:gd name="connsiteX73" fmla="*/ 989514 w 2413443"/>
              <a:gd name="connsiteY73" fmla="*/ 640034 h 991986"/>
              <a:gd name="connsiteX74" fmla="*/ 989915 w 2413443"/>
              <a:gd name="connsiteY74" fmla="*/ 639926 h 991986"/>
              <a:gd name="connsiteX75" fmla="*/ 1005727 w 2413443"/>
              <a:gd name="connsiteY75" fmla="*/ 643544 h 991986"/>
              <a:gd name="connsiteX76" fmla="*/ 1106872 w 2413443"/>
              <a:gd name="connsiteY76" fmla="*/ 659377 h 991986"/>
              <a:gd name="connsiteX77" fmla="*/ 1186574 w 2413443"/>
              <a:gd name="connsiteY77" fmla="*/ 595122 h 991986"/>
              <a:gd name="connsiteX78" fmla="*/ 1200040 w 2413443"/>
              <a:gd name="connsiteY78" fmla="*/ 583558 h 991986"/>
              <a:gd name="connsiteX79" fmla="*/ 1217484 w 2413443"/>
              <a:gd name="connsiteY79" fmla="*/ 586846 h 991986"/>
              <a:gd name="connsiteX80" fmla="*/ 1318628 w 2413443"/>
              <a:gd name="connsiteY80" fmla="*/ 602679 h 991986"/>
              <a:gd name="connsiteX81" fmla="*/ 1398331 w 2413443"/>
              <a:gd name="connsiteY81" fmla="*/ 538424 h 991986"/>
              <a:gd name="connsiteX82" fmla="*/ 1411797 w 2413443"/>
              <a:gd name="connsiteY82" fmla="*/ 526860 h 991986"/>
              <a:gd name="connsiteX83" fmla="*/ 1429241 w 2413443"/>
              <a:gd name="connsiteY83" fmla="*/ 530148 h 991986"/>
              <a:gd name="connsiteX84" fmla="*/ 1530385 w 2413443"/>
              <a:gd name="connsiteY84" fmla="*/ 545981 h 991986"/>
              <a:gd name="connsiteX85" fmla="*/ 1610088 w 2413443"/>
              <a:gd name="connsiteY85" fmla="*/ 481726 h 991986"/>
              <a:gd name="connsiteX86" fmla="*/ 1621975 w 2413443"/>
              <a:gd name="connsiteY86" fmla="*/ 470692 h 991986"/>
              <a:gd name="connsiteX87" fmla="*/ 1622478 w 2413443"/>
              <a:gd name="connsiteY87" fmla="*/ 470558 h 991986"/>
              <a:gd name="connsiteX88" fmla="*/ 1623582 w 2413443"/>
              <a:gd name="connsiteY88" fmla="*/ 470262 h 991986"/>
              <a:gd name="connsiteX89" fmla="*/ 1624886 w 2413443"/>
              <a:gd name="connsiteY89" fmla="*/ 469913 h 991986"/>
              <a:gd name="connsiteX90" fmla="*/ 1625187 w 2413443"/>
              <a:gd name="connsiteY90" fmla="*/ 469832 h 991986"/>
              <a:gd name="connsiteX91" fmla="*/ 1640998 w 2413443"/>
              <a:gd name="connsiteY91" fmla="*/ 473450 h 991986"/>
              <a:gd name="connsiteX92" fmla="*/ 1742143 w 2413443"/>
              <a:gd name="connsiteY92" fmla="*/ 489282 h 991986"/>
              <a:gd name="connsiteX93" fmla="*/ 1821845 w 2413443"/>
              <a:gd name="connsiteY93" fmla="*/ 425028 h 991986"/>
              <a:gd name="connsiteX94" fmla="*/ 1833732 w 2413443"/>
              <a:gd name="connsiteY94" fmla="*/ 413994 h 991986"/>
              <a:gd name="connsiteX95" fmla="*/ 1834134 w 2413443"/>
              <a:gd name="connsiteY95" fmla="*/ 413886 h 991986"/>
              <a:gd name="connsiteX96" fmla="*/ 1835339 w 2413443"/>
              <a:gd name="connsiteY96" fmla="*/ 413564 h 991986"/>
              <a:gd name="connsiteX97" fmla="*/ 1836643 w 2413443"/>
              <a:gd name="connsiteY97" fmla="*/ 413215 h 991986"/>
              <a:gd name="connsiteX98" fmla="*/ 1836944 w 2413443"/>
              <a:gd name="connsiteY98" fmla="*/ 413134 h 991986"/>
              <a:gd name="connsiteX99" fmla="*/ 1852855 w 2413443"/>
              <a:gd name="connsiteY99" fmla="*/ 416725 h 991986"/>
              <a:gd name="connsiteX100" fmla="*/ 1954001 w 2413443"/>
              <a:gd name="connsiteY100" fmla="*/ 432557 h 991986"/>
              <a:gd name="connsiteX101" fmla="*/ 2033702 w 2413443"/>
              <a:gd name="connsiteY101" fmla="*/ 368303 h 991986"/>
              <a:gd name="connsiteX102" fmla="*/ 2047169 w 2413443"/>
              <a:gd name="connsiteY102" fmla="*/ 356738 h 991986"/>
              <a:gd name="connsiteX103" fmla="*/ 2210922 w 2413443"/>
              <a:gd name="connsiteY103" fmla="*/ 121556 h 991986"/>
              <a:gd name="connsiteX104" fmla="*/ 2228365 w 2413443"/>
              <a:gd name="connsiteY104" fmla="*/ 124844 h 991986"/>
              <a:gd name="connsiteX105" fmla="*/ 2242750 w 2413443"/>
              <a:gd name="connsiteY105" fmla="*/ 133577 h 991986"/>
              <a:gd name="connsiteX106" fmla="*/ 2252621 w 2413443"/>
              <a:gd name="connsiteY106" fmla="*/ 146744 h 991986"/>
              <a:gd name="connsiteX107" fmla="*/ 2251196 w 2413443"/>
              <a:gd name="connsiteY107" fmla="*/ 161107 h 991986"/>
              <a:gd name="connsiteX108" fmla="*/ 2223754 w 2413443"/>
              <a:gd name="connsiteY108" fmla="*/ 170283 h 991986"/>
              <a:gd name="connsiteX109" fmla="*/ 2223144 w 2413443"/>
              <a:gd name="connsiteY109" fmla="*/ 170017 h 991986"/>
              <a:gd name="connsiteX110" fmla="*/ 2127611 w 2413443"/>
              <a:gd name="connsiteY110" fmla="*/ 237004 h 991986"/>
              <a:gd name="connsiteX111" fmla="*/ 2011488 w 2413443"/>
              <a:gd name="connsiteY111" fmla="*/ 226688 h 991986"/>
              <a:gd name="connsiteX112" fmla="*/ 1916054 w 2413443"/>
              <a:gd name="connsiteY112" fmla="*/ 293648 h 991986"/>
              <a:gd name="connsiteX113" fmla="*/ 1799677 w 2413443"/>
              <a:gd name="connsiteY113" fmla="*/ 283185 h 991986"/>
              <a:gd name="connsiteX114" fmla="*/ 1704097 w 2413443"/>
              <a:gd name="connsiteY114" fmla="*/ 350400 h 991986"/>
              <a:gd name="connsiteX115" fmla="*/ 1587847 w 2413443"/>
              <a:gd name="connsiteY115" fmla="*/ 340011 h 991986"/>
              <a:gd name="connsiteX116" fmla="*/ 1492340 w 2413443"/>
              <a:gd name="connsiteY116" fmla="*/ 407098 h 991986"/>
              <a:gd name="connsiteX117" fmla="*/ 1376216 w 2413443"/>
              <a:gd name="connsiteY117" fmla="*/ 396782 h 991986"/>
              <a:gd name="connsiteX118" fmla="*/ 1280783 w 2413443"/>
              <a:gd name="connsiteY118" fmla="*/ 463742 h 991986"/>
              <a:gd name="connsiteX119" fmla="*/ 1164660 w 2413443"/>
              <a:gd name="connsiteY119" fmla="*/ 453427 h 991986"/>
              <a:gd name="connsiteX120" fmla="*/ 1069227 w 2413443"/>
              <a:gd name="connsiteY120" fmla="*/ 520387 h 991986"/>
              <a:gd name="connsiteX121" fmla="*/ 952849 w 2413443"/>
              <a:gd name="connsiteY121" fmla="*/ 509924 h 991986"/>
              <a:gd name="connsiteX122" fmla="*/ 857269 w 2413443"/>
              <a:gd name="connsiteY122" fmla="*/ 577139 h 991986"/>
              <a:gd name="connsiteX123" fmla="*/ 741019 w 2413443"/>
              <a:gd name="connsiteY123" fmla="*/ 566749 h 991986"/>
              <a:gd name="connsiteX124" fmla="*/ 645513 w 2413443"/>
              <a:gd name="connsiteY124" fmla="*/ 633837 h 991986"/>
              <a:gd name="connsiteX125" fmla="*/ 529289 w 2413443"/>
              <a:gd name="connsiteY125" fmla="*/ 623548 h 991986"/>
              <a:gd name="connsiteX126" fmla="*/ 528894 w 2413443"/>
              <a:gd name="connsiteY126" fmla="*/ 624083 h 991986"/>
              <a:gd name="connsiteX127" fmla="*/ 500538 w 2413443"/>
              <a:gd name="connsiteY127" fmla="*/ 629847 h 991986"/>
              <a:gd name="connsiteX128" fmla="*/ 492127 w 2413443"/>
              <a:gd name="connsiteY128" fmla="*/ 618117 h 991986"/>
              <a:gd name="connsiteX129" fmla="*/ 494801 w 2413443"/>
              <a:gd name="connsiteY129" fmla="*/ 601592 h 991986"/>
              <a:gd name="connsiteX130" fmla="*/ 502897 w 2413443"/>
              <a:gd name="connsiteY130" fmla="*/ 586840 h 991986"/>
              <a:gd name="connsiteX131" fmla="*/ 516364 w 2413443"/>
              <a:gd name="connsiteY131" fmla="*/ 575275 h 991986"/>
              <a:gd name="connsiteX132" fmla="*/ 533807 w 2413443"/>
              <a:gd name="connsiteY132" fmla="*/ 578563 h 991986"/>
              <a:gd name="connsiteX133" fmla="*/ 634952 w 2413443"/>
              <a:gd name="connsiteY133" fmla="*/ 594396 h 991986"/>
              <a:gd name="connsiteX134" fmla="*/ 714653 w 2413443"/>
              <a:gd name="connsiteY134" fmla="*/ 530142 h 991986"/>
              <a:gd name="connsiteX135" fmla="*/ 726542 w 2413443"/>
              <a:gd name="connsiteY135" fmla="*/ 519107 h 991986"/>
              <a:gd name="connsiteX136" fmla="*/ 727043 w 2413443"/>
              <a:gd name="connsiteY136" fmla="*/ 518973 h 991986"/>
              <a:gd name="connsiteX137" fmla="*/ 728248 w 2413443"/>
              <a:gd name="connsiteY137" fmla="*/ 518651 h 991986"/>
              <a:gd name="connsiteX138" fmla="*/ 729453 w 2413443"/>
              <a:gd name="connsiteY138" fmla="*/ 518328 h 991986"/>
              <a:gd name="connsiteX139" fmla="*/ 729853 w 2413443"/>
              <a:gd name="connsiteY139" fmla="*/ 518221 h 991986"/>
              <a:gd name="connsiteX140" fmla="*/ 745665 w 2413443"/>
              <a:gd name="connsiteY140" fmla="*/ 521838 h 991986"/>
              <a:gd name="connsiteX141" fmla="*/ 846810 w 2413443"/>
              <a:gd name="connsiteY141" fmla="*/ 537671 h 991986"/>
              <a:gd name="connsiteX142" fmla="*/ 926511 w 2413443"/>
              <a:gd name="connsiteY142" fmla="*/ 473417 h 991986"/>
              <a:gd name="connsiteX143" fmla="*/ 938399 w 2413443"/>
              <a:gd name="connsiteY143" fmla="*/ 462382 h 991986"/>
              <a:gd name="connsiteX144" fmla="*/ 938800 w 2413443"/>
              <a:gd name="connsiteY144" fmla="*/ 462275 h 991986"/>
              <a:gd name="connsiteX145" fmla="*/ 940005 w 2413443"/>
              <a:gd name="connsiteY145" fmla="*/ 461953 h 991986"/>
              <a:gd name="connsiteX146" fmla="*/ 941310 w 2413443"/>
              <a:gd name="connsiteY146" fmla="*/ 461603 h 991986"/>
              <a:gd name="connsiteX147" fmla="*/ 941610 w 2413443"/>
              <a:gd name="connsiteY147" fmla="*/ 461523 h 991986"/>
              <a:gd name="connsiteX148" fmla="*/ 957522 w 2413443"/>
              <a:gd name="connsiteY148" fmla="*/ 465113 h 991986"/>
              <a:gd name="connsiteX149" fmla="*/ 1058667 w 2413443"/>
              <a:gd name="connsiteY149" fmla="*/ 480946 h 991986"/>
              <a:gd name="connsiteX150" fmla="*/ 1138368 w 2413443"/>
              <a:gd name="connsiteY150" fmla="*/ 416692 h 991986"/>
              <a:gd name="connsiteX151" fmla="*/ 1151835 w 2413443"/>
              <a:gd name="connsiteY151" fmla="*/ 405127 h 991986"/>
              <a:gd name="connsiteX152" fmla="*/ 1169279 w 2413443"/>
              <a:gd name="connsiteY152" fmla="*/ 408415 h 991986"/>
              <a:gd name="connsiteX153" fmla="*/ 1270424 w 2413443"/>
              <a:gd name="connsiteY153" fmla="*/ 424248 h 991986"/>
              <a:gd name="connsiteX154" fmla="*/ 1350125 w 2413443"/>
              <a:gd name="connsiteY154" fmla="*/ 359994 h 991986"/>
              <a:gd name="connsiteX155" fmla="*/ 1363592 w 2413443"/>
              <a:gd name="connsiteY155" fmla="*/ 348429 h 991986"/>
              <a:gd name="connsiteX156" fmla="*/ 1381036 w 2413443"/>
              <a:gd name="connsiteY156" fmla="*/ 351717 h 991986"/>
              <a:gd name="connsiteX157" fmla="*/ 1482181 w 2413443"/>
              <a:gd name="connsiteY157" fmla="*/ 367550 h 991986"/>
              <a:gd name="connsiteX158" fmla="*/ 1561882 w 2413443"/>
              <a:gd name="connsiteY158" fmla="*/ 303296 h 991986"/>
              <a:gd name="connsiteX159" fmla="*/ 1573771 w 2413443"/>
              <a:gd name="connsiteY159" fmla="*/ 292261 h 991986"/>
              <a:gd name="connsiteX160" fmla="*/ 1574272 w 2413443"/>
              <a:gd name="connsiteY160" fmla="*/ 292127 h 991986"/>
              <a:gd name="connsiteX161" fmla="*/ 1575477 w 2413443"/>
              <a:gd name="connsiteY161" fmla="*/ 291805 h 991986"/>
              <a:gd name="connsiteX162" fmla="*/ 1576782 w 2413443"/>
              <a:gd name="connsiteY162" fmla="*/ 291455 h 991986"/>
              <a:gd name="connsiteX163" fmla="*/ 1577182 w 2413443"/>
              <a:gd name="connsiteY163" fmla="*/ 291348 h 991986"/>
              <a:gd name="connsiteX164" fmla="*/ 1592994 w 2413443"/>
              <a:gd name="connsiteY164" fmla="*/ 294965 h 991986"/>
              <a:gd name="connsiteX165" fmla="*/ 1694139 w 2413443"/>
              <a:gd name="connsiteY165" fmla="*/ 310798 h 991986"/>
              <a:gd name="connsiteX166" fmla="*/ 1773841 w 2413443"/>
              <a:gd name="connsiteY166" fmla="*/ 246544 h 991986"/>
              <a:gd name="connsiteX167" fmla="*/ 1785728 w 2413443"/>
              <a:gd name="connsiteY167" fmla="*/ 235510 h 991986"/>
              <a:gd name="connsiteX168" fmla="*/ 1786130 w 2413443"/>
              <a:gd name="connsiteY168" fmla="*/ 235402 h 991986"/>
              <a:gd name="connsiteX169" fmla="*/ 1787334 w 2413443"/>
              <a:gd name="connsiteY169" fmla="*/ 235080 h 991986"/>
              <a:gd name="connsiteX170" fmla="*/ 1788638 w 2413443"/>
              <a:gd name="connsiteY170" fmla="*/ 234731 h 991986"/>
              <a:gd name="connsiteX171" fmla="*/ 1788940 w 2413443"/>
              <a:gd name="connsiteY171" fmla="*/ 234650 h 991986"/>
              <a:gd name="connsiteX172" fmla="*/ 1804851 w 2413443"/>
              <a:gd name="connsiteY172" fmla="*/ 238241 h 991986"/>
              <a:gd name="connsiteX173" fmla="*/ 1905995 w 2413443"/>
              <a:gd name="connsiteY173" fmla="*/ 254073 h 991986"/>
              <a:gd name="connsiteX174" fmla="*/ 1985698 w 2413443"/>
              <a:gd name="connsiteY174" fmla="*/ 189819 h 991986"/>
              <a:gd name="connsiteX175" fmla="*/ 1999165 w 2413443"/>
              <a:gd name="connsiteY175" fmla="*/ 178254 h 991986"/>
              <a:gd name="connsiteX176" fmla="*/ 2016609 w 2413443"/>
              <a:gd name="connsiteY176" fmla="*/ 181542 h 991986"/>
              <a:gd name="connsiteX177" fmla="*/ 2117753 w 2413443"/>
              <a:gd name="connsiteY177" fmla="*/ 197375 h 991986"/>
              <a:gd name="connsiteX178" fmla="*/ 2197455 w 2413443"/>
              <a:gd name="connsiteY178" fmla="*/ 133121 h 991986"/>
              <a:gd name="connsiteX179" fmla="*/ 2210922 w 2413443"/>
              <a:gd name="connsiteY179" fmla="*/ 121556 h 991986"/>
              <a:gd name="connsiteX180" fmla="*/ 917461 w 2413443"/>
              <a:gd name="connsiteY180" fmla="*/ 55198 h 991986"/>
              <a:gd name="connsiteX181" fmla="*/ 878755 w 2413443"/>
              <a:gd name="connsiteY181" fmla="*/ 117510 h 991986"/>
              <a:gd name="connsiteX182" fmla="*/ 963661 w 2413443"/>
              <a:gd name="connsiteY182" fmla="*/ 123709 h 991986"/>
              <a:gd name="connsiteX183" fmla="*/ 991604 w 2413443"/>
              <a:gd name="connsiteY183" fmla="*/ 112785 h 991986"/>
              <a:gd name="connsiteX184" fmla="*/ 917461 w 2413443"/>
              <a:gd name="connsiteY184" fmla="*/ 55198 h 991986"/>
              <a:gd name="connsiteX185" fmla="*/ 2204880 w 2413443"/>
              <a:gd name="connsiteY185" fmla="*/ 0 h 991986"/>
              <a:gd name="connsiteX186" fmla="*/ 2291431 w 2413443"/>
              <a:gd name="connsiteY186" fmla="*/ 0 h 991986"/>
              <a:gd name="connsiteX187" fmla="*/ 2287275 w 2413443"/>
              <a:gd name="connsiteY187" fmla="*/ 3023 h 991986"/>
              <a:gd name="connsiteX188" fmla="*/ 2229123 w 2413443"/>
              <a:gd name="connsiteY188" fmla="*/ 6964 h 991986"/>
              <a:gd name="connsiteX189" fmla="*/ 1951098 w 2413443"/>
              <a:gd name="connsiteY189" fmla="*/ 0 h 991986"/>
              <a:gd name="connsiteX190" fmla="*/ 1953115 w 2413443"/>
              <a:gd name="connsiteY190" fmla="*/ 0 h 991986"/>
              <a:gd name="connsiteX191" fmla="*/ 1968905 w 2413443"/>
              <a:gd name="connsiteY191" fmla="*/ 2977 h 991986"/>
              <a:gd name="connsiteX192" fmla="*/ 2070051 w 2413443"/>
              <a:gd name="connsiteY192" fmla="*/ 18809 h 991986"/>
              <a:gd name="connsiteX193" fmla="*/ 2107514 w 2413443"/>
              <a:gd name="connsiteY193" fmla="*/ 0 h 991986"/>
              <a:gd name="connsiteX194" fmla="*/ 2167214 w 2413443"/>
              <a:gd name="connsiteY194" fmla="*/ 0 h 991986"/>
              <a:gd name="connsiteX195" fmla="*/ 2134925 w 2413443"/>
              <a:gd name="connsiteY195" fmla="*/ 33046 h 991986"/>
              <a:gd name="connsiteX196" fmla="*/ 2079961 w 2413443"/>
              <a:gd name="connsiteY196" fmla="*/ 58639 h 991986"/>
              <a:gd name="connsiteX197" fmla="*/ 1963838 w 2413443"/>
              <a:gd name="connsiteY197" fmla="*/ 48323 h 991986"/>
              <a:gd name="connsiteX198" fmla="*/ 1868404 w 2413443"/>
              <a:gd name="connsiteY198" fmla="*/ 115283 h 991986"/>
              <a:gd name="connsiteX199" fmla="*/ 1752026 w 2413443"/>
              <a:gd name="connsiteY199" fmla="*/ 104820 h 991986"/>
              <a:gd name="connsiteX200" fmla="*/ 1656448 w 2413443"/>
              <a:gd name="connsiteY200" fmla="*/ 172035 h 991986"/>
              <a:gd name="connsiteX201" fmla="*/ 1540196 w 2413443"/>
              <a:gd name="connsiteY201" fmla="*/ 161646 h 991986"/>
              <a:gd name="connsiteX202" fmla="*/ 1444690 w 2413443"/>
              <a:gd name="connsiteY202" fmla="*/ 228733 h 991986"/>
              <a:gd name="connsiteX203" fmla="*/ 1328566 w 2413443"/>
              <a:gd name="connsiteY203" fmla="*/ 218417 h 991986"/>
              <a:gd name="connsiteX204" fmla="*/ 1233134 w 2413443"/>
              <a:gd name="connsiteY204" fmla="*/ 285378 h 991986"/>
              <a:gd name="connsiteX205" fmla="*/ 1117010 w 2413443"/>
              <a:gd name="connsiteY205" fmla="*/ 275062 h 991986"/>
              <a:gd name="connsiteX206" fmla="*/ 1021577 w 2413443"/>
              <a:gd name="connsiteY206" fmla="*/ 342022 h 991986"/>
              <a:gd name="connsiteX207" fmla="*/ 905200 w 2413443"/>
              <a:gd name="connsiteY207" fmla="*/ 331559 h 991986"/>
              <a:gd name="connsiteX208" fmla="*/ 809620 w 2413443"/>
              <a:gd name="connsiteY208" fmla="*/ 398774 h 991986"/>
              <a:gd name="connsiteX209" fmla="*/ 693368 w 2413443"/>
              <a:gd name="connsiteY209" fmla="*/ 388384 h 991986"/>
              <a:gd name="connsiteX210" fmla="*/ 597862 w 2413443"/>
              <a:gd name="connsiteY210" fmla="*/ 455472 h 991986"/>
              <a:gd name="connsiteX211" fmla="*/ 481611 w 2413443"/>
              <a:gd name="connsiteY211" fmla="*/ 445082 h 991986"/>
              <a:gd name="connsiteX212" fmla="*/ 390495 w 2413443"/>
              <a:gd name="connsiteY212" fmla="*/ 510887 h 991986"/>
              <a:gd name="connsiteX213" fmla="*/ 365062 w 2413443"/>
              <a:gd name="connsiteY213" fmla="*/ 497046 h 991986"/>
              <a:gd name="connsiteX214" fmla="*/ 364928 w 2413443"/>
              <a:gd name="connsiteY214" fmla="*/ 496544 h 991986"/>
              <a:gd name="connsiteX215" fmla="*/ 378904 w 2413443"/>
              <a:gd name="connsiteY215" fmla="*/ 471614 h 991986"/>
              <a:gd name="connsiteX216" fmla="*/ 455193 w 2413443"/>
              <a:gd name="connsiteY216" fmla="*/ 408274 h 991986"/>
              <a:gd name="connsiteX217" fmla="*/ 468659 w 2413443"/>
              <a:gd name="connsiteY217" fmla="*/ 396709 h 991986"/>
              <a:gd name="connsiteX218" fmla="*/ 486103 w 2413443"/>
              <a:gd name="connsiteY218" fmla="*/ 399998 h 991986"/>
              <a:gd name="connsiteX219" fmla="*/ 587248 w 2413443"/>
              <a:gd name="connsiteY219" fmla="*/ 415830 h 991986"/>
              <a:gd name="connsiteX220" fmla="*/ 666950 w 2413443"/>
              <a:gd name="connsiteY220" fmla="*/ 351576 h 991986"/>
              <a:gd name="connsiteX221" fmla="*/ 678838 w 2413443"/>
              <a:gd name="connsiteY221" fmla="*/ 340542 h 991986"/>
              <a:gd name="connsiteX222" fmla="*/ 679340 w 2413443"/>
              <a:gd name="connsiteY222" fmla="*/ 340407 h 991986"/>
              <a:gd name="connsiteX223" fmla="*/ 680544 w 2413443"/>
              <a:gd name="connsiteY223" fmla="*/ 340085 h 991986"/>
              <a:gd name="connsiteX224" fmla="*/ 681849 w 2413443"/>
              <a:gd name="connsiteY224" fmla="*/ 339736 h 991986"/>
              <a:gd name="connsiteX225" fmla="*/ 682250 w 2413443"/>
              <a:gd name="connsiteY225" fmla="*/ 339628 h 991986"/>
              <a:gd name="connsiteX226" fmla="*/ 698061 w 2413443"/>
              <a:gd name="connsiteY226" fmla="*/ 343246 h 991986"/>
              <a:gd name="connsiteX227" fmla="*/ 799206 w 2413443"/>
              <a:gd name="connsiteY227" fmla="*/ 359078 h 991986"/>
              <a:gd name="connsiteX228" fmla="*/ 878908 w 2413443"/>
              <a:gd name="connsiteY228" fmla="*/ 294824 h 991986"/>
              <a:gd name="connsiteX229" fmla="*/ 890796 w 2413443"/>
              <a:gd name="connsiteY229" fmla="*/ 283790 h 991986"/>
              <a:gd name="connsiteX230" fmla="*/ 891197 w 2413443"/>
              <a:gd name="connsiteY230" fmla="*/ 283682 h 991986"/>
              <a:gd name="connsiteX231" fmla="*/ 892401 w 2413443"/>
              <a:gd name="connsiteY231" fmla="*/ 283360 h 991986"/>
              <a:gd name="connsiteX232" fmla="*/ 893706 w 2413443"/>
              <a:gd name="connsiteY232" fmla="*/ 283011 h 991986"/>
              <a:gd name="connsiteX233" fmla="*/ 894007 w 2413443"/>
              <a:gd name="connsiteY233" fmla="*/ 282930 h 991986"/>
              <a:gd name="connsiteX234" fmla="*/ 909919 w 2413443"/>
              <a:gd name="connsiteY234" fmla="*/ 286521 h 991986"/>
              <a:gd name="connsiteX235" fmla="*/ 1011063 w 2413443"/>
              <a:gd name="connsiteY235" fmla="*/ 302353 h 991986"/>
              <a:gd name="connsiteX236" fmla="*/ 1090765 w 2413443"/>
              <a:gd name="connsiteY236" fmla="*/ 238099 h 991986"/>
              <a:gd name="connsiteX237" fmla="*/ 1104231 w 2413443"/>
              <a:gd name="connsiteY237" fmla="*/ 226535 h 991986"/>
              <a:gd name="connsiteX238" fmla="*/ 1121675 w 2413443"/>
              <a:gd name="connsiteY238" fmla="*/ 229823 h 991986"/>
              <a:gd name="connsiteX239" fmla="*/ 1222821 w 2413443"/>
              <a:gd name="connsiteY239" fmla="*/ 245655 h 991986"/>
              <a:gd name="connsiteX240" fmla="*/ 1302522 w 2413443"/>
              <a:gd name="connsiteY240" fmla="*/ 181401 h 991986"/>
              <a:gd name="connsiteX241" fmla="*/ 1315989 w 2413443"/>
              <a:gd name="connsiteY241" fmla="*/ 169836 h 991986"/>
              <a:gd name="connsiteX242" fmla="*/ 1333432 w 2413443"/>
              <a:gd name="connsiteY242" fmla="*/ 173125 h 991986"/>
              <a:gd name="connsiteX243" fmla="*/ 1434578 w 2413443"/>
              <a:gd name="connsiteY243" fmla="*/ 188957 h 991986"/>
              <a:gd name="connsiteX244" fmla="*/ 1514279 w 2413443"/>
              <a:gd name="connsiteY244" fmla="*/ 124703 h 991986"/>
              <a:gd name="connsiteX245" fmla="*/ 1526168 w 2413443"/>
              <a:gd name="connsiteY245" fmla="*/ 113669 h 991986"/>
              <a:gd name="connsiteX246" fmla="*/ 1526669 w 2413443"/>
              <a:gd name="connsiteY246" fmla="*/ 113534 h 991986"/>
              <a:gd name="connsiteX247" fmla="*/ 1527773 w 2413443"/>
              <a:gd name="connsiteY247" fmla="*/ 113239 h 991986"/>
              <a:gd name="connsiteX248" fmla="*/ 1529077 w 2413443"/>
              <a:gd name="connsiteY248" fmla="*/ 112890 h 991986"/>
              <a:gd name="connsiteX249" fmla="*/ 1529479 w 2413443"/>
              <a:gd name="connsiteY249" fmla="*/ 112782 h 991986"/>
              <a:gd name="connsiteX250" fmla="*/ 1545290 w 2413443"/>
              <a:gd name="connsiteY250" fmla="*/ 116400 h 991986"/>
              <a:gd name="connsiteX251" fmla="*/ 1646435 w 2413443"/>
              <a:gd name="connsiteY251" fmla="*/ 132232 h 991986"/>
              <a:gd name="connsiteX252" fmla="*/ 1726137 w 2413443"/>
              <a:gd name="connsiteY252" fmla="*/ 67978 h 991986"/>
              <a:gd name="connsiteX253" fmla="*/ 1738026 w 2413443"/>
              <a:gd name="connsiteY253" fmla="*/ 56943 h 991986"/>
              <a:gd name="connsiteX254" fmla="*/ 1738426 w 2413443"/>
              <a:gd name="connsiteY254" fmla="*/ 56836 h 991986"/>
              <a:gd name="connsiteX255" fmla="*/ 1739632 w 2413443"/>
              <a:gd name="connsiteY255" fmla="*/ 56514 h 991986"/>
              <a:gd name="connsiteX256" fmla="*/ 1740936 w 2413443"/>
              <a:gd name="connsiteY256" fmla="*/ 56164 h 991986"/>
              <a:gd name="connsiteX257" fmla="*/ 1741236 w 2413443"/>
              <a:gd name="connsiteY257" fmla="*/ 56084 h 991986"/>
              <a:gd name="connsiteX258" fmla="*/ 1757147 w 2413443"/>
              <a:gd name="connsiteY258" fmla="*/ 59675 h 991986"/>
              <a:gd name="connsiteX259" fmla="*/ 1858293 w 2413443"/>
              <a:gd name="connsiteY259" fmla="*/ 75507 h 991986"/>
              <a:gd name="connsiteX260" fmla="*/ 1937994 w 2413443"/>
              <a:gd name="connsiteY260" fmla="*/ 11253 h 991986"/>
              <a:gd name="connsiteX261" fmla="*/ 787348 w 2413443"/>
              <a:gd name="connsiteY261" fmla="*/ 0 h 991986"/>
              <a:gd name="connsiteX262" fmla="*/ 867603 w 2413443"/>
              <a:gd name="connsiteY262" fmla="*/ 0 h 991986"/>
              <a:gd name="connsiteX263" fmla="*/ 469066 w 2413443"/>
              <a:gd name="connsiteY263" fmla="*/ 236347 h 991986"/>
              <a:gd name="connsiteX264" fmla="*/ 539947 w 2413443"/>
              <a:gd name="connsiteY264" fmla="*/ 237159 h 991986"/>
              <a:gd name="connsiteX265" fmla="*/ 619648 w 2413443"/>
              <a:gd name="connsiteY265" fmla="*/ 172904 h 991986"/>
              <a:gd name="connsiteX266" fmla="*/ 631536 w 2413443"/>
              <a:gd name="connsiteY266" fmla="*/ 161870 h 991986"/>
              <a:gd name="connsiteX267" fmla="*/ 632038 w 2413443"/>
              <a:gd name="connsiteY267" fmla="*/ 161736 h 991986"/>
              <a:gd name="connsiteX268" fmla="*/ 633242 w 2413443"/>
              <a:gd name="connsiteY268" fmla="*/ 161413 h 991986"/>
              <a:gd name="connsiteX269" fmla="*/ 634446 w 2413443"/>
              <a:gd name="connsiteY269" fmla="*/ 161091 h 991986"/>
              <a:gd name="connsiteX270" fmla="*/ 634848 w 2413443"/>
              <a:gd name="connsiteY270" fmla="*/ 160984 h 991986"/>
              <a:gd name="connsiteX271" fmla="*/ 650659 w 2413443"/>
              <a:gd name="connsiteY271" fmla="*/ 164601 h 991986"/>
              <a:gd name="connsiteX272" fmla="*/ 751804 w 2413443"/>
              <a:gd name="connsiteY272" fmla="*/ 180434 h 991986"/>
              <a:gd name="connsiteX273" fmla="*/ 831579 w 2413443"/>
              <a:gd name="connsiteY273" fmla="*/ 116052 h 991986"/>
              <a:gd name="connsiteX274" fmla="*/ 834251 w 2413443"/>
              <a:gd name="connsiteY274" fmla="*/ 111573 h 991986"/>
              <a:gd name="connsiteX275" fmla="*/ 888766 w 2413443"/>
              <a:gd name="connsiteY275" fmla="*/ 23947 h 991986"/>
              <a:gd name="connsiteX276" fmla="*/ 885603 w 2413443"/>
              <a:gd name="connsiteY276" fmla="*/ 20170 h 991986"/>
              <a:gd name="connsiteX277" fmla="*/ 870315 w 2413443"/>
              <a:gd name="connsiteY277" fmla="*/ 0 h 991986"/>
              <a:gd name="connsiteX278" fmla="*/ 922385 w 2413443"/>
              <a:gd name="connsiteY278" fmla="*/ 0 h 991986"/>
              <a:gd name="connsiteX279" fmla="*/ 967286 w 2413443"/>
              <a:gd name="connsiteY279" fmla="*/ 45609 h 991986"/>
              <a:gd name="connsiteX280" fmla="*/ 1026264 w 2413443"/>
              <a:gd name="connsiteY280" fmla="*/ 85973 h 991986"/>
              <a:gd name="connsiteX281" fmla="*/ 1043189 w 2413443"/>
              <a:gd name="connsiteY281" fmla="*/ 59609 h 991986"/>
              <a:gd name="connsiteX282" fmla="*/ 1056656 w 2413443"/>
              <a:gd name="connsiteY282" fmla="*/ 48044 h 991986"/>
              <a:gd name="connsiteX283" fmla="*/ 1074100 w 2413443"/>
              <a:gd name="connsiteY283" fmla="*/ 51332 h 991986"/>
              <a:gd name="connsiteX284" fmla="*/ 1175244 w 2413443"/>
              <a:gd name="connsiteY284" fmla="*/ 67165 h 991986"/>
              <a:gd name="connsiteX285" fmla="*/ 1254947 w 2413443"/>
              <a:gd name="connsiteY285" fmla="*/ 2911 h 991986"/>
              <a:gd name="connsiteX286" fmla="*/ 1258336 w 2413443"/>
              <a:gd name="connsiteY286" fmla="*/ 0 h 991986"/>
              <a:gd name="connsiteX287" fmla="*/ 1299123 w 2413443"/>
              <a:gd name="connsiteY287" fmla="*/ 0 h 991986"/>
              <a:gd name="connsiteX288" fmla="*/ 1332776 w 2413443"/>
              <a:gd name="connsiteY288" fmla="*/ 13612 h 991986"/>
              <a:gd name="connsiteX289" fmla="*/ 1387001 w 2413443"/>
              <a:gd name="connsiteY289" fmla="*/ 10467 h 991986"/>
              <a:gd name="connsiteX290" fmla="*/ 1407849 w 2413443"/>
              <a:gd name="connsiteY290" fmla="*/ 0 h 991986"/>
              <a:gd name="connsiteX291" fmla="*/ 1475728 w 2413443"/>
              <a:gd name="connsiteY291" fmla="*/ 0 h 991986"/>
              <a:gd name="connsiteX292" fmla="*/ 1452098 w 2413443"/>
              <a:gd name="connsiteY292" fmla="*/ 24173 h 991986"/>
              <a:gd name="connsiteX293" fmla="*/ 1397107 w 2413443"/>
              <a:gd name="connsiteY293" fmla="*/ 49814 h 991986"/>
              <a:gd name="connsiteX294" fmla="*/ 1280984 w 2413443"/>
              <a:gd name="connsiteY294" fmla="*/ 39498 h 991986"/>
              <a:gd name="connsiteX295" fmla="*/ 1185550 w 2413443"/>
              <a:gd name="connsiteY295" fmla="*/ 106459 h 991986"/>
              <a:gd name="connsiteX296" fmla="*/ 1069427 w 2413443"/>
              <a:gd name="connsiteY296" fmla="*/ 96143 h 991986"/>
              <a:gd name="connsiteX297" fmla="*/ 973994 w 2413443"/>
              <a:gd name="connsiteY297" fmla="*/ 163103 h 991986"/>
              <a:gd name="connsiteX298" fmla="*/ 857616 w 2413443"/>
              <a:gd name="connsiteY298" fmla="*/ 152640 h 991986"/>
              <a:gd name="connsiteX299" fmla="*/ 762036 w 2413443"/>
              <a:gd name="connsiteY299" fmla="*/ 219855 h 991986"/>
              <a:gd name="connsiteX300" fmla="*/ 645785 w 2413443"/>
              <a:gd name="connsiteY300" fmla="*/ 209465 h 991986"/>
              <a:gd name="connsiteX301" fmla="*/ 550279 w 2413443"/>
              <a:gd name="connsiteY301" fmla="*/ 276553 h 991986"/>
              <a:gd name="connsiteX302" fmla="*/ 434156 w 2413443"/>
              <a:gd name="connsiteY302" fmla="*/ 266237 h 991986"/>
              <a:gd name="connsiteX303" fmla="*/ 338723 w 2413443"/>
              <a:gd name="connsiteY303" fmla="*/ 333197 h 991986"/>
              <a:gd name="connsiteX304" fmla="*/ 251435 w 2413443"/>
              <a:gd name="connsiteY304" fmla="*/ 333768 h 991986"/>
              <a:gd name="connsiteX305" fmla="*/ 236904 w 2413443"/>
              <a:gd name="connsiteY305" fmla="*/ 319267 h 991986"/>
              <a:gd name="connsiteX306" fmla="*/ 236880 w 2413443"/>
              <a:gd name="connsiteY306" fmla="*/ 308732 h 991986"/>
              <a:gd name="connsiteX307" fmla="*/ 261942 w 2413443"/>
              <a:gd name="connsiteY307" fmla="*/ 294278 h 991986"/>
              <a:gd name="connsiteX308" fmla="*/ 328163 w 2413443"/>
              <a:gd name="connsiteY308" fmla="*/ 293756 h 991986"/>
              <a:gd name="connsiteX309" fmla="*/ 407864 w 2413443"/>
              <a:gd name="connsiteY309" fmla="*/ 229502 h 991986"/>
              <a:gd name="connsiteX310" fmla="*/ 408011 w 2413443"/>
              <a:gd name="connsiteY310" fmla="*/ 229247 h 991986"/>
              <a:gd name="connsiteX311" fmla="*/ 408793 w 2413443"/>
              <a:gd name="connsiteY311" fmla="*/ 227748 h 991986"/>
              <a:gd name="connsiteX312" fmla="*/ 409013 w 2413443"/>
              <a:gd name="connsiteY312" fmla="*/ 227366 h 991986"/>
              <a:gd name="connsiteX313" fmla="*/ 411627 w 2413443"/>
              <a:gd name="connsiteY313" fmla="*/ 223870 h 991986"/>
              <a:gd name="connsiteX314" fmla="*/ 411974 w 2413443"/>
              <a:gd name="connsiteY314" fmla="*/ 223562 h 991986"/>
              <a:gd name="connsiteX315" fmla="*/ 413164 w 2413443"/>
              <a:gd name="connsiteY315" fmla="*/ 222383 h 991986"/>
              <a:gd name="connsiteX316" fmla="*/ 413786 w 2413443"/>
              <a:gd name="connsiteY316" fmla="*/ 221894 h 991986"/>
              <a:gd name="connsiteX317" fmla="*/ 414856 w 2413443"/>
              <a:gd name="connsiteY317" fmla="*/ 221070 h 991986"/>
              <a:gd name="connsiteX318" fmla="*/ 415679 w 2413443"/>
              <a:gd name="connsiteY318" fmla="*/ 220527 h 991986"/>
              <a:gd name="connsiteX319" fmla="*/ 416327 w 2413443"/>
              <a:gd name="connsiteY319" fmla="*/ 220138 h 991986"/>
              <a:gd name="connsiteX320" fmla="*/ 611052 w 2413443"/>
              <a:gd name="connsiteY320" fmla="*/ 0 h 991986"/>
              <a:gd name="connsiteX321" fmla="*/ 707092 w 2413443"/>
              <a:gd name="connsiteY321" fmla="*/ 0 h 991986"/>
              <a:gd name="connsiteX322" fmla="*/ 218229 w 2413443"/>
              <a:gd name="connsiteY322" fmla="*/ 229835 h 991986"/>
              <a:gd name="connsiteX323" fmla="*/ 214797 w 2413443"/>
              <a:gd name="connsiteY323" fmla="*/ 231077 h 991986"/>
              <a:gd name="connsiteX324" fmla="*/ 191074 w 2413443"/>
              <a:gd name="connsiteY324" fmla="*/ 220004 h 991986"/>
              <a:gd name="connsiteX325" fmla="*/ 200904 w 2413443"/>
              <a:gd name="connsiteY325" fmla="*/ 192850 h 991986"/>
              <a:gd name="connsiteX326" fmla="*/ 178835 w 2413443"/>
              <a:gd name="connsiteY326" fmla="*/ 0 h 991986"/>
              <a:gd name="connsiteX327" fmla="*/ 337101 w 2413443"/>
              <a:gd name="connsiteY327" fmla="*/ 0 h 991986"/>
              <a:gd name="connsiteX328" fmla="*/ 153605 w 2413443"/>
              <a:gd name="connsiteY328" fmla="*/ 49131 h 991986"/>
              <a:gd name="connsiteX329" fmla="*/ 128540 w 2413443"/>
              <a:gd name="connsiteY329" fmla="*/ 34654 h 991986"/>
              <a:gd name="connsiteX330" fmla="*/ 143017 w 2413443"/>
              <a:gd name="connsiteY330" fmla="*/ 9590 h 991986"/>
              <a:gd name="connsiteX331" fmla="*/ 0 w 2413443"/>
              <a:gd name="connsiteY331" fmla="*/ 0 h 991986"/>
              <a:gd name="connsiteX332" fmla="*/ 41816 w 2413443"/>
              <a:gd name="connsiteY332" fmla="*/ 0 h 991986"/>
              <a:gd name="connsiteX333" fmla="*/ 56490 w 2413443"/>
              <a:gd name="connsiteY333" fmla="*/ 68035 h 991986"/>
              <a:gd name="connsiteX334" fmla="*/ 266686 w 2413443"/>
              <a:gd name="connsiteY334" fmla="*/ 491552 h 991986"/>
              <a:gd name="connsiteX335" fmla="*/ 610958 w 2413443"/>
              <a:gd name="connsiteY335" fmla="*/ 791191 h 991986"/>
              <a:gd name="connsiteX336" fmla="*/ 1042561 w 2413443"/>
              <a:gd name="connsiteY336" fmla="*/ 939780 h 991986"/>
              <a:gd name="connsiteX337" fmla="*/ 1514446 w 2413443"/>
              <a:gd name="connsiteY337" fmla="*/ 910231 h 991986"/>
              <a:gd name="connsiteX338" fmla="*/ 1937962 w 2413443"/>
              <a:gd name="connsiteY338" fmla="*/ 700036 h 991986"/>
              <a:gd name="connsiteX339" fmla="*/ 2237574 w 2413443"/>
              <a:gd name="connsiteY339" fmla="*/ 355664 h 991986"/>
              <a:gd name="connsiteX340" fmla="*/ 2364872 w 2413443"/>
              <a:gd name="connsiteY340" fmla="*/ 36992 h 991986"/>
              <a:gd name="connsiteX341" fmla="*/ 2371846 w 2413443"/>
              <a:gd name="connsiteY341" fmla="*/ 0 h 991986"/>
              <a:gd name="connsiteX342" fmla="*/ 2413443 w 2413443"/>
              <a:gd name="connsiteY342" fmla="*/ 0 h 991986"/>
              <a:gd name="connsiteX343" fmla="*/ 2404680 w 2413443"/>
              <a:gd name="connsiteY343" fmla="*/ 46478 h 991986"/>
              <a:gd name="connsiteX344" fmla="*/ 2273044 w 2413443"/>
              <a:gd name="connsiteY344" fmla="*/ 376066 h 991986"/>
              <a:gd name="connsiteX345" fmla="*/ 1963145 w 2413443"/>
              <a:gd name="connsiteY345" fmla="*/ 732228 h 991986"/>
              <a:gd name="connsiteX346" fmla="*/ 1525133 w 2413443"/>
              <a:gd name="connsiteY346" fmla="*/ 949746 h 991986"/>
              <a:gd name="connsiteX347" fmla="*/ 1037034 w 2413443"/>
              <a:gd name="connsiteY347" fmla="*/ 980195 h 991986"/>
              <a:gd name="connsiteX348" fmla="*/ 590629 w 2413443"/>
              <a:gd name="connsiteY348" fmla="*/ 826533 h 991986"/>
              <a:gd name="connsiteX349" fmla="*/ 234467 w 2413443"/>
              <a:gd name="connsiteY349" fmla="*/ 516635 h 991986"/>
              <a:gd name="connsiteX350" fmla="*/ 16949 w 2413443"/>
              <a:gd name="connsiteY350" fmla="*/ 78622 h 99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</a:cxnLst>
            <a:rect l="l" t="t" r="r" b="b"/>
            <a:pathLst>
              <a:path w="2413443" h="991986">
                <a:moveTo>
                  <a:pt x="1673117" y="648444"/>
                </a:moveTo>
                <a:cubicBezTo>
                  <a:pt x="1678444" y="647448"/>
                  <a:pt x="1684234" y="648586"/>
                  <a:pt x="1688929" y="652062"/>
                </a:cubicBezTo>
                <a:cubicBezTo>
                  <a:pt x="1715719" y="671777"/>
                  <a:pt x="1753543" y="677675"/>
                  <a:pt x="1790073" y="667894"/>
                </a:cubicBezTo>
                <a:cubicBezTo>
                  <a:pt x="1790676" y="667733"/>
                  <a:pt x="1791378" y="667545"/>
                  <a:pt x="1792081" y="667357"/>
                </a:cubicBezTo>
                <a:lnTo>
                  <a:pt x="1792483" y="667249"/>
                </a:lnTo>
                <a:cubicBezTo>
                  <a:pt x="1792683" y="667195"/>
                  <a:pt x="1792783" y="667169"/>
                  <a:pt x="1792883" y="667142"/>
                </a:cubicBezTo>
                <a:cubicBezTo>
                  <a:pt x="1803622" y="664267"/>
                  <a:pt x="1814738" y="670432"/>
                  <a:pt x="1817265" y="681479"/>
                </a:cubicBezTo>
                <a:cubicBezTo>
                  <a:pt x="1817292" y="681579"/>
                  <a:pt x="1817319" y="681679"/>
                  <a:pt x="1817346" y="681780"/>
                </a:cubicBezTo>
                <a:cubicBezTo>
                  <a:pt x="1820221" y="692519"/>
                  <a:pt x="1813955" y="703661"/>
                  <a:pt x="1803271" y="706737"/>
                </a:cubicBezTo>
                <a:lnTo>
                  <a:pt x="1802869" y="706844"/>
                </a:lnTo>
                <a:cubicBezTo>
                  <a:pt x="1801966" y="707086"/>
                  <a:pt x="1800962" y="707355"/>
                  <a:pt x="1800059" y="707597"/>
                </a:cubicBezTo>
                <a:cubicBezTo>
                  <a:pt x="1759814" y="718372"/>
                  <a:pt x="1717890" y="714432"/>
                  <a:pt x="1683808" y="697207"/>
                </a:cubicBezTo>
                <a:cubicBezTo>
                  <a:pt x="1662866" y="729057"/>
                  <a:pt x="1628545" y="753519"/>
                  <a:pt x="1588302" y="764295"/>
                </a:cubicBezTo>
                <a:cubicBezTo>
                  <a:pt x="1548158" y="775043"/>
                  <a:pt x="1506233" y="771103"/>
                  <a:pt x="1472178" y="753979"/>
                </a:cubicBezTo>
                <a:cubicBezTo>
                  <a:pt x="1451237" y="785829"/>
                  <a:pt x="1416989" y="810164"/>
                  <a:pt x="1376745" y="820939"/>
                </a:cubicBezTo>
                <a:cubicBezTo>
                  <a:pt x="1336602" y="831687"/>
                  <a:pt x="1294676" y="827748"/>
                  <a:pt x="1260621" y="810623"/>
                </a:cubicBezTo>
                <a:cubicBezTo>
                  <a:pt x="1239680" y="842473"/>
                  <a:pt x="1205432" y="866808"/>
                  <a:pt x="1165189" y="877583"/>
                </a:cubicBezTo>
                <a:cubicBezTo>
                  <a:pt x="1164085" y="877879"/>
                  <a:pt x="1162981" y="878175"/>
                  <a:pt x="1161877" y="878470"/>
                </a:cubicBezTo>
                <a:cubicBezTo>
                  <a:pt x="1151085" y="881144"/>
                  <a:pt x="1140089" y="874624"/>
                  <a:pt x="1137214" y="863886"/>
                </a:cubicBezTo>
                <a:cubicBezTo>
                  <a:pt x="1137187" y="863785"/>
                  <a:pt x="1137134" y="863584"/>
                  <a:pt x="1137107" y="863484"/>
                </a:cubicBezTo>
                <a:cubicBezTo>
                  <a:pt x="1134432" y="852692"/>
                  <a:pt x="1140853" y="841723"/>
                  <a:pt x="1151591" y="838848"/>
                </a:cubicBezTo>
                <a:cubicBezTo>
                  <a:pt x="1151691" y="838821"/>
                  <a:pt x="1151892" y="838768"/>
                  <a:pt x="1151993" y="838741"/>
                </a:cubicBezTo>
                <a:cubicBezTo>
                  <a:pt x="1152896" y="838499"/>
                  <a:pt x="1153698" y="838284"/>
                  <a:pt x="1154602" y="838042"/>
                </a:cubicBezTo>
                <a:cubicBezTo>
                  <a:pt x="1191132" y="828261"/>
                  <a:pt x="1220950" y="804252"/>
                  <a:pt x="1234303" y="773788"/>
                </a:cubicBezTo>
                <a:cubicBezTo>
                  <a:pt x="1236854" y="768050"/>
                  <a:pt x="1241748" y="763836"/>
                  <a:pt x="1247770" y="762223"/>
                </a:cubicBezTo>
                <a:cubicBezTo>
                  <a:pt x="1253792" y="760611"/>
                  <a:pt x="1260238" y="761789"/>
                  <a:pt x="1265214" y="765511"/>
                </a:cubicBezTo>
                <a:cubicBezTo>
                  <a:pt x="1292004" y="785227"/>
                  <a:pt x="1329828" y="791125"/>
                  <a:pt x="1366359" y="781344"/>
                </a:cubicBezTo>
                <a:cubicBezTo>
                  <a:pt x="1402890" y="771563"/>
                  <a:pt x="1432707" y="747554"/>
                  <a:pt x="1446061" y="717090"/>
                </a:cubicBezTo>
                <a:cubicBezTo>
                  <a:pt x="1448611" y="711352"/>
                  <a:pt x="1453506" y="707137"/>
                  <a:pt x="1459527" y="705525"/>
                </a:cubicBezTo>
                <a:cubicBezTo>
                  <a:pt x="1465549" y="703913"/>
                  <a:pt x="1471995" y="705091"/>
                  <a:pt x="1476971" y="708813"/>
                </a:cubicBezTo>
                <a:cubicBezTo>
                  <a:pt x="1503761" y="728529"/>
                  <a:pt x="1541585" y="734427"/>
                  <a:pt x="1578116" y="724646"/>
                </a:cubicBezTo>
                <a:cubicBezTo>
                  <a:pt x="1614647" y="714865"/>
                  <a:pt x="1644464" y="690856"/>
                  <a:pt x="1657818" y="660392"/>
                </a:cubicBezTo>
                <a:cubicBezTo>
                  <a:pt x="1660148" y="655036"/>
                  <a:pt x="1664595" y="651156"/>
                  <a:pt x="1669705" y="649357"/>
                </a:cubicBezTo>
                <a:cubicBezTo>
                  <a:pt x="1669906" y="649304"/>
                  <a:pt x="1670007" y="649277"/>
                  <a:pt x="1670208" y="649223"/>
                </a:cubicBezTo>
                <a:cubicBezTo>
                  <a:pt x="1670609" y="649116"/>
                  <a:pt x="1671010" y="649008"/>
                  <a:pt x="1671411" y="648901"/>
                </a:cubicBezTo>
                <a:cubicBezTo>
                  <a:pt x="1671914" y="648766"/>
                  <a:pt x="1672315" y="648659"/>
                  <a:pt x="1672716" y="648551"/>
                </a:cubicBezTo>
                <a:cubicBezTo>
                  <a:pt x="1672817" y="648524"/>
                  <a:pt x="1673018" y="648471"/>
                  <a:pt x="1673117" y="648444"/>
                </a:cubicBezTo>
                <a:close/>
                <a:moveTo>
                  <a:pt x="2047169" y="356738"/>
                </a:moveTo>
                <a:cubicBezTo>
                  <a:pt x="2053190" y="355126"/>
                  <a:pt x="2059636" y="356304"/>
                  <a:pt x="2064612" y="360027"/>
                </a:cubicBezTo>
                <a:cubicBezTo>
                  <a:pt x="2076273" y="368629"/>
                  <a:pt x="2090514" y="374818"/>
                  <a:pt x="2105889" y="378015"/>
                </a:cubicBezTo>
                <a:cubicBezTo>
                  <a:pt x="2113755" y="379673"/>
                  <a:pt x="2119523" y="385549"/>
                  <a:pt x="2121230" y="392729"/>
                </a:cubicBezTo>
                <a:cubicBezTo>
                  <a:pt x="2122036" y="395740"/>
                  <a:pt x="2122140" y="398939"/>
                  <a:pt x="2121488" y="402125"/>
                </a:cubicBezTo>
                <a:cubicBezTo>
                  <a:pt x="2119176" y="413176"/>
                  <a:pt x="2108381" y="420261"/>
                  <a:pt x="2097331" y="417950"/>
                </a:cubicBezTo>
                <a:cubicBezTo>
                  <a:pt x="2084130" y="415247"/>
                  <a:pt x="2071530" y="410768"/>
                  <a:pt x="2059866" y="404964"/>
                </a:cubicBezTo>
                <a:cubicBezTo>
                  <a:pt x="2038851" y="436942"/>
                  <a:pt x="2004604" y="461277"/>
                  <a:pt x="1964360" y="472052"/>
                </a:cubicBezTo>
                <a:cubicBezTo>
                  <a:pt x="1924016" y="482854"/>
                  <a:pt x="1882064" y="478814"/>
                  <a:pt x="1847982" y="461589"/>
                </a:cubicBezTo>
                <a:cubicBezTo>
                  <a:pt x="1826967" y="493566"/>
                  <a:pt x="1792646" y="518029"/>
                  <a:pt x="1752402" y="528804"/>
                </a:cubicBezTo>
                <a:cubicBezTo>
                  <a:pt x="1712158" y="539579"/>
                  <a:pt x="1670233" y="535640"/>
                  <a:pt x="1636152" y="518414"/>
                </a:cubicBezTo>
                <a:cubicBezTo>
                  <a:pt x="1615210" y="550264"/>
                  <a:pt x="1580889" y="574727"/>
                  <a:pt x="1540645" y="585502"/>
                </a:cubicBezTo>
                <a:cubicBezTo>
                  <a:pt x="1500501" y="596250"/>
                  <a:pt x="1458577" y="592311"/>
                  <a:pt x="1424522" y="575186"/>
                </a:cubicBezTo>
                <a:cubicBezTo>
                  <a:pt x="1403580" y="607036"/>
                  <a:pt x="1369333" y="631371"/>
                  <a:pt x="1329089" y="642146"/>
                </a:cubicBezTo>
                <a:cubicBezTo>
                  <a:pt x="1288945" y="652895"/>
                  <a:pt x="1247020" y="648955"/>
                  <a:pt x="1212965" y="631830"/>
                </a:cubicBezTo>
                <a:cubicBezTo>
                  <a:pt x="1192023" y="663681"/>
                  <a:pt x="1157777" y="688015"/>
                  <a:pt x="1117532" y="698791"/>
                </a:cubicBezTo>
                <a:cubicBezTo>
                  <a:pt x="1077188" y="709593"/>
                  <a:pt x="1035236" y="705553"/>
                  <a:pt x="1001154" y="688328"/>
                </a:cubicBezTo>
                <a:cubicBezTo>
                  <a:pt x="980139" y="720305"/>
                  <a:pt x="945819" y="744767"/>
                  <a:pt x="905574" y="755542"/>
                </a:cubicBezTo>
                <a:cubicBezTo>
                  <a:pt x="865331" y="766318"/>
                  <a:pt x="823406" y="762378"/>
                  <a:pt x="789324" y="745153"/>
                </a:cubicBezTo>
                <a:cubicBezTo>
                  <a:pt x="782147" y="756109"/>
                  <a:pt x="773370" y="766310"/>
                  <a:pt x="763288" y="775248"/>
                </a:cubicBezTo>
                <a:cubicBezTo>
                  <a:pt x="760854" y="777406"/>
                  <a:pt x="758031" y="778914"/>
                  <a:pt x="755020" y="779720"/>
                </a:cubicBezTo>
                <a:cubicBezTo>
                  <a:pt x="747795" y="781655"/>
                  <a:pt x="739822" y="779595"/>
                  <a:pt x="734455" y="773611"/>
                </a:cubicBezTo>
                <a:cubicBezTo>
                  <a:pt x="732297" y="771177"/>
                  <a:pt x="730789" y="768355"/>
                  <a:pt x="729983" y="765344"/>
                </a:cubicBezTo>
                <a:cubicBezTo>
                  <a:pt x="728048" y="758117"/>
                  <a:pt x="730108" y="750145"/>
                  <a:pt x="736093" y="744779"/>
                </a:cubicBezTo>
                <a:cubicBezTo>
                  <a:pt x="747813" y="734327"/>
                  <a:pt x="757030" y="721749"/>
                  <a:pt x="762859" y="708572"/>
                </a:cubicBezTo>
                <a:cubicBezTo>
                  <a:pt x="765290" y="703189"/>
                  <a:pt x="769635" y="699337"/>
                  <a:pt x="774747" y="697538"/>
                </a:cubicBezTo>
                <a:cubicBezTo>
                  <a:pt x="774847" y="697511"/>
                  <a:pt x="775048" y="697457"/>
                  <a:pt x="775248" y="697404"/>
                </a:cubicBezTo>
                <a:cubicBezTo>
                  <a:pt x="775650" y="697296"/>
                  <a:pt x="775951" y="697215"/>
                  <a:pt x="776352" y="697108"/>
                </a:cubicBezTo>
                <a:cubicBezTo>
                  <a:pt x="776754" y="697001"/>
                  <a:pt x="777255" y="696866"/>
                  <a:pt x="777657" y="696759"/>
                </a:cubicBezTo>
                <a:cubicBezTo>
                  <a:pt x="777758" y="696732"/>
                  <a:pt x="777858" y="696705"/>
                  <a:pt x="777959" y="696678"/>
                </a:cubicBezTo>
                <a:cubicBezTo>
                  <a:pt x="783284" y="695683"/>
                  <a:pt x="789075" y="696821"/>
                  <a:pt x="793769" y="700296"/>
                </a:cubicBezTo>
                <a:cubicBezTo>
                  <a:pt x="820559" y="720012"/>
                  <a:pt x="858384" y="725910"/>
                  <a:pt x="894914" y="716129"/>
                </a:cubicBezTo>
                <a:cubicBezTo>
                  <a:pt x="931445" y="706347"/>
                  <a:pt x="961262" y="682339"/>
                  <a:pt x="974616" y="651874"/>
                </a:cubicBezTo>
                <a:cubicBezTo>
                  <a:pt x="977046" y="646491"/>
                  <a:pt x="981492" y="642612"/>
                  <a:pt x="986604" y="640813"/>
                </a:cubicBezTo>
                <a:cubicBezTo>
                  <a:pt x="986805" y="640759"/>
                  <a:pt x="986905" y="640732"/>
                  <a:pt x="987006" y="640705"/>
                </a:cubicBezTo>
                <a:cubicBezTo>
                  <a:pt x="987507" y="640571"/>
                  <a:pt x="987909" y="640464"/>
                  <a:pt x="988310" y="640356"/>
                </a:cubicBezTo>
                <a:cubicBezTo>
                  <a:pt x="988712" y="640249"/>
                  <a:pt x="989113" y="640141"/>
                  <a:pt x="989514" y="640034"/>
                </a:cubicBezTo>
                <a:cubicBezTo>
                  <a:pt x="989715" y="639980"/>
                  <a:pt x="989816" y="639953"/>
                  <a:pt x="989915" y="639926"/>
                </a:cubicBezTo>
                <a:cubicBezTo>
                  <a:pt x="995242" y="638931"/>
                  <a:pt x="1001033" y="640069"/>
                  <a:pt x="1005727" y="643544"/>
                </a:cubicBezTo>
                <a:cubicBezTo>
                  <a:pt x="1032517" y="663260"/>
                  <a:pt x="1070341" y="669158"/>
                  <a:pt x="1106872" y="659377"/>
                </a:cubicBezTo>
                <a:cubicBezTo>
                  <a:pt x="1143403" y="649595"/>
                  <a:pt x="1173220" y="625587"/>
                  <a:pt x="1186574" y="595122"/>
                </a:cubicBezTo>
                <a:cubicBezTo>
                  <a:pt x="1189124" y="589384"/>
                  <a:pt x="1194019" y="585170"/>
                  <a:pt x="1200040" y="583558"/>
                </a:cubicBezTo>
                <a:cubicBezTo>
                  <a:pt x="1206062" y="581945"/>
                  <a:pt x="1212508" y="583123"/>
                  <a:pt x="1217484" y="586846"/>
                </a:cubicBezTo>
                <a:cubicBezTo>
                  <a:pt x="1244274" y="606562"/>
                  <a:pt x="1282098" y="612460"/>
                  <a:pt x="1318628" y="602679"/>
                </a:cubicBezTo>
                <a:cubicBezTo>
                  <a:pt x="1355160" y="592897"/>
                  <a:pt x="1384977" y="568889"/>
                  <a:pt x="1398331" y="538424"/>
                </a:cubicBezTo>
                <a:cubicBezTo>
                  <a:pt x="1400881" y="532686"/>
                  <a:pt x="1405776" y="528472"/>
                  <a:pt x="1411797" y="526860"/>
                </a:cubicBezTo>
                <a:cubicBezTo>
                  <a:pt x="1417819" y="525247"/>
                  <a:pt x="1424265" y="526425"/>
                  <a:pt x="1429241" y="530148"/>
                </a:cubicBezTo>
                <a:cubicBezTo>
                  <a:pt x="1456031" y="549864"/>
                  <a:pt x="1493855" y="555762"/>
                  <a:pt x="1530385" y="545981"/>
                </a:cubicBezTo>
                <a:cubicBezTo>
                  <a:pt x="1566917" y="536199"/>
                  <a:pt x="1596734" y="512191"/>
                  <a:pt x="1610088" y="481726"/>
                </a:cubicBezTo>
                <a:cubicBezTo>
                  <a:pt x="1612518" y="476343"/>
                  <a:pt x="1616865" y="472491"/>
                  <a:pt x="1621975" y="470692"/>
                </a:cubicBezTo>
                <a:cubicBezTo>
                  <a:pt x="1622076" y="470665"/>
                  <a:pt x="1622277" y="470611"/>
                  <a:pt x="1622478" y="470558"/>
                </a:cubicBezTo>
                <a:cubicBezTo>
                  <a:pt x="1622879" y="470450"/>
                  <a:pt x="1623180" y="470370"/>
                  <a:pt x="1623582" y="470262"/>
                </a:cubicBezTo>
                <a:cubicBezTo>
                  <a:pt x="1623983" y="470155"/>
                  <a:pt x="1624485" y="470020"/>
                  <a:pt x="1624886" y="469913"/>
                </a:cubicBezTo>
                <a:cubicBezTo>
                  <a:pt x="1624986" y="469886"/>
                  <a:pt x="1625087" y="469859"/>
                  <a:pt x="1625187" y="469832"/>
                </a:cubicBezTo>
                <a:cubicBezTo>
                  <a:pt x="1630513" y="468837"/>
                  <a:pt x="1636303" y="469975"/>
                  <a:pt x="1640998" y="473450"/>
                </a:cubicBezTo>
                <a:cubicBezTo>
                  <a:pt x="1667788" y="493166"/>
                  <a:pt x="1705612" y="499064"/>
                  <a:pt x="1742143" y="489282"/>
                </a:cubicBezTo>
                <a:cubicBezTo>
                  <a:pt x="1778674" y="479501"/>
                  <a:pt x="1808491" y="455493"/>
                  <a:pt x="1821845" y="425028"/>
                </a:cubicBezTo>
                <a:cubicBezTo>
                  <a:pt x="1824175" y="419672"/>
                  <a:pt x="1828622" y="415793"/>
                  <a:pt x="1833732" y="413994"/>
                </a:cubicBezTo>
                <a:cubicBezTo>
                  <a:pt x="1833833" y="413967"/>
                  <a:pt x="1834034" y="413913"/>
                  <a:pt x="1834134" y="413886"/>
                </a:cubicBezTo>
                <a:cubicBezTo>
                  <a:pt x="1834536" y="413779"/>
                  <a:pt x="1834937" y="413671"/>
                  <a:pt x="1835339" y="413564"/>
                </a:cubicBezTo>
                <a:cubicBezTo>
                  <a:pt x="1835740" y="413457"/>
                  <a:pt x="1836242" y="413322"/>
                  <a:pt x="1836643" y="413215"/>
                </a:cubicBezTo>
                <a:cubicBezTo>
                  <a:pt x="1836743" y="413188"/>
                  <a:pt x="1836844" y="413161"/>
                  <a:pt x="1836944" y="413134"/>
                </a:cubicBezTo>
                <a:cubicBezTo>
                  <a:pt x="1842371" y="412112"/>
                  <a:pt x="1848161" y="413250"/>
                  <a:pt x="1852855" y="416725"/>
                </a:cubicBezTo>
                <a:cubicBezTo>
                  <a:pt x="1879645" y="436441"/>
                  <a:pt x="1917470" y="442339"/>
                  <a:pt x="1954001" y="432557"/>
                </a:cubicBezTo>
                <a:cubicBezTo>
                  <a:pt x="1990531" y="422776"/>
                  <a:pt x="2020348" y="398768"/>
                  <a:pt x="2033702" y="368303"/>
                </a:cubicBezTo>
                <a:cubicBezTo>
                  <a:pt x="2036253" y="362565"/>
                  <a:pt x="2041147" y="358351"/>
                  <a:pt x="2047169" y="356738"/>
                </a:cubicBezTo>
                <a:close/>
                <a:moveTo>
                  <a:pt x="2210922" y="121556"/>
                </a:moveTo>
                <a:cubicBezTo>
                  <a:pt x="2216943" y="119944"/>
                  <a:pt x="2223389" y="121122"/>
                  <a:pt x="2228365" y="124844"/>
                </a:cubicBezTo>
                <a:cubicBezTo>
                  <a:pt x="2232780" y="128073"/>
                  <a:pt x="2237641" y="130966"/>
                  <a:pt x="2242750" y="133577"/>
                </a:cubicBezTo>
                <a:cubicBezTo>
                  <a:pt x="2248214" y="136308"/>
                  <a:pt x="2251972" y="141110"/>
                  <a:pt x="2252621" y="146744"/>
                </a:cubicBezTo>
                <a:cubicBezTo>
                  <a:pt x="2253857" y="151361"/>
                  <a:pt x="2253514" y="156507"/>
                  <a:pt x="2251196" y="161107"/>
                </a:cubicBezTo>
                <a:cubicBezTo>
                  <a:pt x="2246148" y="171172"/>
                  <a:pt x="2233817" y="175333"/>
                  <a:pt x="2223754" y="170283"/>
                </a:cubicBezTo>
                <a:cubicBezTo>
                  <a:pt x="2223526" y="170238"/>
                  <a:pt x="2223372" y="170064"/>
                  <a:pt x="2223144" y="170017"/>
                </a:cubicBezTo>
                <a:cubicBezTo>
                  <a:pt x="2202102" y="201894"/>
                  <a:pt x="2167855" y="226228"/>
                  <a:pt x="2127611" y="237004"/>
                </a:cubicBezTo>
                <a:cubicBezTo>
                  <a:pt x="2087467" y="247752"/>
                  <a:pt x="2045542" y="243813"/>
                  <a:pt x="2011488" y="226688"/>
                </a:cubicBezTo>
                <a:cubicBezTo>
                  <a:pt x="1990546" y="258538"/>
                  <a:pt x="1956299" y="282873"/>
                  <a:pt x="1916054" y="293648"/>
                </a:cubicBezTo>
                <a:cubicBezTo>
                  <a:pt x="1875710" y="304450"/>
                  <a:pt x="1833759" y="300410"/>
                  <a:pt x="1799677" y="283185"/>
                </a:cubicBezTo>
                <a:cubicBezTo>
                  <a:pt x="1778661" y="315163"/>
                  <a:pt x="1744341" y="339625"/>
                  <a:pt x="1704097" y="350400"/>
                </a:cubicBezTo>
                <a:cubicBezTo>
                  <a:pt x="1663853" y="361175"/>
                  <a:pt x="1621928" y="357236"/>
                  <a:pt x="1587847" y="340011"/>
                </a:cubicBezTo>
                <a:cubicBezTo>
                  <a:pt x="1566905" y="371861"/>
                  <a:pt x="1532584" y="396323"/>
                  <a:pt x="1492340" y="407098"/>
                </a:cubicBezTo>
                <a:cubicBezTo>
                  <a:pt x="1452196" y="417847"/>
                  <a:pt x="1410271" y="413907"/>
                  <a:pt x="1376216" y="396782"/>
                </a:cubicBezTo>
                <a:cubicBezTo>
                  <a:pt x="1355275" y="428632"/>
                  <a:pt x="1321028" y="452967"/>
                  <a:pt x="1280783" y="463742"/>
                </a:cubicBezTo>
                <a:cubicBezTo>
                  <a:pt x="1240640" y="474491"/>
                  <a:pt x="1198715" y="470551"/>
                  <a:pt x="1164660" y="453427"/>
                </a:cubicBezTo>
                <a:cubicBezTo>
                  <a:pt x="1143718" y="485277"/>
                  <a:pt x="1109471" y="509611"/>
                  <a:pt x="1069227" y="520387"/>
                </a:cubicBezTo>
                <a:cubicBezTo>
                  <a:pt x="1028883" y="531189"/>
                  <a:pt x="986931" y="527149"/>
                  <a:pt x="952849" y="509924"/>
                </a:cubicBezTo>
                <a:cubicBezTo>
                  <a:pt x="931834" y="541901"/>
                  <a:pt x="897513" y="566363"/>
                  <a:pt x="857269" y="577139"/>
                </a:cubicBezTo>
                <a:cubicBezTo>
                  <a:pt x="817026" y="587914"/>
                  <a:pt x="775101" y="583974"/>
                  <a:pt x="741019" y="566749"/>
                </a:cubicBezTo>
                <a:cubicBezTo>
                  <a:pt x="720077" y="598599"/>
                  <a:pt x="685756" y="623061"/>
                  <a:pt x="645513" y="633837"/>
                </a:cubicBezTo>
                <a:cubicBezTo>
                  <a:pt x="605268" y="644612"/>
                  <a:pt x="563344" y="640672"/>
                  <a:pt x="529289" y="623548"/>
                </a:cubicBezTo>
                <a:cubicBezTo>
                  <a:pt x="529115" y="623702"/>
                  <a:pt x="529068" y="623930"/>
                  <a:pt x="528894" y="624083"/>
                </a:cubicBezTo>
                <a:cubicBezTo>
                  <a:pt x="522600" y="633513"/>
                  <a:pt x="509940" y="636042"/>
                  <a:pt x="500538" y="629847"/>
                </a:cubicBezTo>
                <a:cubicBezTo>
                  <a:pt x="496231" y="627021"/>
                  <a:pt x="493363" y="622734"/>
                  <a:pt x="492127" y="618117"/>
                </a:cubicBezTo>
                <a:cubicBezTo>
                  <a:pt x="490676" y="612698"/>
                  <a:pt x="491433" y="606687"/>
                  <a:pt x="494801" y="601592"/>
                </a:cubicBezTo>
                <a:cubicBezTo>
                  <a:pt x="498022" y="596750"/>
                  <a:pt x="500687" y="591841"/>
                  <a:pt x="502897" y="586840"/>
                </a:cubicBezTo>
                <a:cubicBezTo>
                  <a:pt x="505447" y="581102"/>
                  <a:pt x="510342" y="576887"/>
                  <a:pt x="516364" y="575275"/>
                </a:cubicBezTo>
                <a:cubicBezTo>
                  <a:pt x="522385" y="573663"/>
                  <a:pt x="528831" y="574841"/>
                  <a:pt x="533807" y="578563"/>
                </a:cubicBezTo>
                <a:cubicBezTo>
                  <a:pt x="560597" y="598279"/>
                  <a:pt x="598421" y="604177"/>
                  <a:pt x="634952" y="594396"/>
                </a:cubicBezTo>
                <a:cubicBezTo>
                  <a:pt x="671483" y="584615"/>
                  <a:pt x="701299" y="560606"/>
                  <a:pt x="714653" y="530142"/>
                </a:cubicBezTo>
                <a:cubicBezTo>
                  <a:pt x="716985" y="524786"/>
                  <a:pt x="721430" y="520906"/>
                  <a:pt x="726542" y="519107"/>
                </a:cubicBezTo>
                <a:cubicBezTo>
                  <a:pt x="726742" y="519054"/>
                  <a:pt x="726843" y="519027"/>
                  <a:pt x="727043" y="518973"/>
                </a:cubicBezTo>
                <a:cubicBezTo>
                  <a:pt x="727445" y="518866"/>
                  <a:pt x="727846" y="518758"/>
                  <a:pt x="728248" y="518651"/>
                </a:cubicBezTo>
                <a:cubicBezTo>
                  <a:pt x="728649" y="518543"/>
                  <a:pt x="729051" y="518436"/>
                  <a:pt x="729453" y="518328"/>
                </a:cubicBezTo>
                <a:cubicBezTo>
                  <a:pt x="729552" y="518301"/>
                  <a:pt x="729753" y="518248"/>
                  <a:pt x="729853" y="518221"/>
                </a:cubicBezTo>
                <a:cubicBezTo>
                  <a:pt x="735180" y="517224"/>
                  <a:pt x="740970" y="518363"/>
                  <a:pt x="745665" y="521838"/>
                </a:cubicBezTo>
                <a:cubicBezTo>
                  <a:pt x="772454" y="541554"/>
                  <a:pt x="810278" y="547452"/>
                  <a:pt x="846810" y="537671"/>
                </a:cubicBezTo>
                <a:cubicBezTo>
                  <a:pt x="883340" y="527890"/>
                  <a:pt x="913158" y="503881"/>
                  <a:pt x="926511" y="473417"/>
                </a:cubicBezTo>
                <a:cubicBezTo>
                  <a:pt x="928842" y="468061"/>
                  <a:pt x="933288" y="464181"/>
                  <a:pt x="938399" y="462382"/>
                </a:cubicBezTo>
                <a:cubicBezTo>
                  <a:pt x="938500" y="462355"/>
                  <a:pt x="938700" y="462302"/>
                  <a:pt x="938800" y="462275"/>
                </a:cubicBezTo>
                <a:cubicBezTo>
                  <a:pt x="939202" y="462167"/>
                  <a:pt x="939603" y="462060"/>
                  <a:pt x="940005" y="461953"/>
                </a:cubicBezTo>
                <a:cubicBezTo>
                  <a:pt x="940407" y="461845"/>
                  <a:pt x="940908" y="461711"/>
                  <a:pt x="941310" y="461603"/>
                </a:cubicBezTo>
                <a:cubicBezTo>
                  <a:pt x="941409" y="461576"/>
                  <a:pt x="941510" y="461550"/>
                  <a:pt x="941610" y="461523"/>
                </a:cubicBezTo>
                <a:cubicBezTo>
                  <a:pt x="947037" y="460499"/>
                  <a:pt x="952827" y="461639"/>
                  <a:pt x="957522" y="465113"/>
                </a:cubicBezTo>
                <a:cubicBezTo>
                  <a:pt x="984311" y="484829"/>
                  <a:pt x="1022137" y="490727"/>
                  <a:pt x="1058667" y="480946"/>
                </a:cubicBezTo>
                <a:cubicBezTo>
                  <a:pt x="1095197" y="471165"/>
                  <a:pt x="1125015" y="447156"/>
                  <a:pt x="1138368" y="416692"/>
                </a:cubicBezTo>
                <a:cubicBezTo>
                  <a:pt x="1140919" y="410954"/>
                  <a:pt x="1145814" y="406739"/>
                  <a:pt x="1151835" y="405127"/>
                </a:cubicBezTo>
                <a:cubicBezTo>
                  <a:pt x="1157857" y="403515"/>
                  <a:pt x="1164303" y="404693"/>
                  <a:pt x="1169279" y="408415"/>
                </a:cubicBezTo>
                <a:cubicBezTo>
                  <a:pt x="1196068" y="428131"/>
                  <a:pt x="1233894" y="434029"/>
                  <a:pt x="1270424" y="424248"/>
                </a:cubicBezTo>
                <a:cubicBezTo>
                  <a:pt x="1306954" y="414467"/>
                  <a:pt x="1336772" y="390458"/>
                  <a:pt x="1350125" y="359994"/>
                </a:cubicBezTo>
                <a:cubicBezTo>
                  <a:pt x="1352676" y="354256"/>
                  <a:pt x="1357571" y="350041"/>
                  <a:pt x="1363592" y="348429"/>
                </a:cubicBezTo>
                <a:cubicBezTo>
                  <a:pt x="1369614" y="346817"/>
                  <a:pt x="1376060" y="347995"/>
                  <a:pt x="1381036" y="351717"/>
                </a:cubicBezTo>
                <a:cubicBezTo>
                  <a:pt x="1407826" y="371433"/>
                  <a:pt x="1445651" y="377331"/>
                  <a:pt x="1482181" y="367550"/>
                </a:cubicBezTo>
                <a:cubicBezTo>
                  <a:pt x="1518712" y="357769"/>
                  <a:pt x="1548528" y="333760"/>
                  <a:pt x="1561882" y="303296"/>
                </a:cubicBezTo>
                <a:cubicBezTo>
                  <a:pt x="1564212" y="297940"/>
                  <a:pt x="1568660" y="294059"/>
                  <a:pt x="1573771" y="292261"/>
                </a:cubicBezTo>
                <a:cubicBezTo>
                  <a:pt x="1573972" y="292208"/>
                  <a:pt x="1574071" y="292181"/>
                  <a:pt x="1574272" y="292127"/>
                </a:cubicBezTo>
                <a:cubicBezTo>
                  <a:pt x="1574674" y="292020"/>
                  <a:pt x="1575076" y="291912"/>
                  <a:pt x="1575477" y="291805"/>
                </a:cubicBezTo>
                <a:cubicBezTo>
                  <a:pt x="1575979" y="291670"/>
                  <a:pt x="1576380" y="291563"/>
                  <a:pt x="1576782" y="291455"/>
                </a:cubicBezTo>
                <a:cubicBezTo>
                  <a:pt x="1576881" y="291429"/>
                  <a:pt x="1577082" y="291375"/>
                  <a:pt x="1577182" y="291348"/>
                </a:cubicBezTo>
                <a:cubicBezTo>
                  <a:pt x="1582508" y="290352"/>
                  <a:pt x="1588299" y="291491"/>
                  <a:pt x="1592994" y="294965"/>
                </a:cubicBezTo>
                <a:cubicBezTo>
                  <a:pt x="1619783" y="314682"/>
                  <a:pt x="1657609" y="320579"/>
                  <a:pt x="1694139" y="310798"/>
                </a:cubicBezTo>
                <a:cubicBezTo>
                  <a:pt x="1730670" y="301017"/>
                  <a:pt x="1760487" y="277008"/>
                  <a:pt x="1773841" y="246544"/>
                </a:cubicBezTo>
                <a:cubicBezTo>
                  <a:pt x="1776171" y="241188"/>
                  <a:pt x="1780618" y="237308"/>
                  <a:pt x="1785728" y="235510"/>
                </a:cubicBezTo>
                <a:cubicBezTo>
                  <a:pt x="1785829" y="235483"/>
                  <a:pt x="1786030" y="235429"/>
                  <a:pt x="1786130" y="235402"/>
                </a:cubicBezTo>
                <a:cubicBezTo>
                  <a:pt x="1786531" y="235295"/>
                  <a:pt x="1786932" y="235187"/>
                  <a:pt x="1787334" y="235080"/>
                </a:cubicBezTo>
                <a:cubicBezTo>
                  <a:pt x="1787736" y="234972"/>
                  <a:pt x="1788237" y="234838"/>
                  <a:pt x="1788638" y="234731"/>
                </a:cubicBezTo>
                <a:cubicBezTo>
                  <a:pt x="1788740" y="234703"/>
                  <a:pt x="1788840" y="234676"/>
                  <a:pt x="1788940" y="234650"/>
                </a:cubicBezTo>
                <a:cubicBezTo>
                  <a:pt x="1794366" y="233626"/>
                  <a:pt x="1800155" y="234766"/>
                  <a:pt x="1804851" y="238241"/>
                </a:cubicBezTo>
                <a:cubicBezTo>
                  <a:pt x="1831642" y="257956"/>
                  <a:pt x="1869466" y="263854"/>
                  <a:pt x="1905995" y="254073"/>
                </a:cubicBezTo>
                <a:cubicBezTo>
                  <a:pt x="1942527" y="244292"/>
                  <a:pt x="1972344" y="220283"/>
                  <a:pt x="1985698" y="189819"/>
                </a:cubicBezTo>
                <a:cubicBezTo>
                  <a:pt x="1988249" y="184081"/>
                  <a:pt x="1993143" y="179867"/>
                  <a:pt x="1999165" y="178254"/>
                </a:cubicBezTo>
                <a:cubicBezTo>
                  <a:pt x="2005186" y="176642"/>
                  <a:pt x="2011632" y="177820"/>
                  <a:pt x="2016609" y="181542"/>
                </a:cubicBezTo>
                <a:cubicBezTo>
                  <a:pt x="2043398" y="201258"/>
                  <a:pt x="2081223" y="207156"/>
                  <a:pt x="2117753" y="197375"/>
                </a:cubicBezTo>
                <a:cubicBezTo>
                  <a:pt x="2154284" y="187594"/>
                  <a:pt x="2184101" y="163585"/>
                  <a:pt x="2197455" y="133121"/>
                </a:cubicBezTo>
                <a:cubicBezTo>
                  <a:pt x="2200006" y="127383"/>
                  <a:pt x="2204901" y="123168"/>
                  <a:pt x="2210922" y="121556"/>
                </a:cubicBezTo>
                <a:close/>
                <a:moveTo>
                  <a:pt x="917461" y="55198"/>
                </a:moveTo>
                <a:lnTo>
                  <a:pt x="878755" y="117510"/>
                </a:lnTo>
                <a:cubicBezTo>
                  <a:pt x="903523" y="129270"/>
                  <a:pt x="934055" y="131636"/>
                  <a:pt x="963661" y="123709"/>
                </a:cubicBezTo>
                <a:cubicBezTo>
                  <a:pt x="973496" y="121076"/>
                  <a:pt x="982936" y="117365"/>
                  <a:pt x="991604" y="112785"/>
                </a:cubicBezTo>
                <a:cubicBezTo>
                  <a:pt x="964644" y="96449"/>
                  <a:pt x="939903" y="77154"/>
                  <a:pt x="917461" y="55198"/>
                </a:cubicBezTo>
                <a:close/>
                <a:moveTo>
                  <a:pt x="2204880" y="0"/>
                </a:moveTo>
                <a:lnTo>
                  <a:pt x="2291431" y="0"/>
                </a:lnTo>
                <a:lnTo>
                  <a:pt x="2287275" y="3023"/>
                </a:lnTo>
                <a:cubicBezTo>
                  <a:pt x="2267872" y="7680"/>
                  <a:pt x="2248122" y="8935"/>
                  <a:pt x="2229123" y="6964"/>
                </a:cubicBezTo>
                <a:close/>
                <a:moveTo>
                  <a:pt x="1951098" y="0"/>
                </a:moveTo>
                <a:lnTo>
                  <a:pt x="1953115" y="0"/>
                </a:lnTo>
                <a:lnTo>
                  <a:pt x="1968905" y="2977"/>
                </a:lnTo>
                <a:cubicBezTo>
                  <a:pt x="1995694" y="22693"/>
                  <a:pt x="2033519" y="28590"/>
                  <a:pt x="2070051" y="18809"/>
                </a:cubicBezTo>
                <a:lnTo>
                  <a:pt x="2107514" y="0"/>
                </a:lnTo>
                <a:lnTo>
                  <a:pt x="2167214" y="0"/>
                </a:lnTo>
                <a:lnTo>
                  <a:pt x="2134925" y="33046"/>
                </a:lnTo>
                <a:cubicBezTo>
                  <a:pt x="2118706" y="44474"/>
                  <a:pt x="2100083" y="53251"/>
                  <a:pt x="2079961" y="58639"/>
                </a:cubicBezTo>
                <a:cubicBezTo>
                  <a:pt x="2039817" y="69387"/>
                  <a:pt x="1997892" y="65448"/>
                  <a:pt x="1963838" y="48323"/>
                </a:cubicBezTo>
                <a:cubicBezTo>
                  <a:pt x="1942896" y="80173"/>
                  <a:pt x="1908649" y="104508"/>
                  <a:pt x="1868404" y="115283"/>
                </a:cubicBezTo>
                <a:cubicBezTo>
                  <a:pt x="1828061" y="126086"/>
                  <a:pt x="1786108" y="122046"/>
                  <a:pt x="1752026" y="104820"/>
                </a:cubicBezTo>
                <a:cubicBezTo>
                  <a:pt x="1731012" y="136798"/>
                  <a:pt x="1696691" y="161260"/>
                  <a:pt x="1656448" y="172035"/>
                </a:cubicBezTo>
                <a:cubicBezTo>
                  <a:pt x="1616203" y="182810"/>
                  <a:pt x="1574278" y="178871"/>
                  <a:pt x="1540196" y="161646"/>
                </a:cubicBezTo>
                <a:cubicBezTo>
                  <a:pt x="1519254" y="193496"/>
                  <a:pt x="1484934" y="217958"/>
                  <a:pt x="1444690" y="228733"/>
                </a:cubicBezTo>
                <a:cubicBezTo>
                  <a:pt x="1404547" y="239482"/>
                  <a:pt x="1362621" y="235542"/>
                  <a:pt x="1328566" y="218417"/>
                </a:cubicBezTo>
                <a:cubicBezTo>
                  <a:pt x="1307624" y="250268"/>
                  <a:pt x="1273377" y="274602"/>
                  <a:pt x="1233134" y="285378"/>
                </a:cubicBezTo>
                <a:cubicBezTo>
                  <a:pt x="1192990" y="296126"/>
                  <a:pt x="1151065" y="292186"/>
                  <a:pt x="1117010" y="275062"/>
                </a:cubicBezTo>
                <a:cubicBezTo>
                  <a:pt x="1096068" y="306912"/>
                  <a:pt x="1061821" y="331247"/>
                  <a:pt x="1021577" y="342022"/>
                </a:cubicBezTo>
                <a:cubicBezTo>
                  <a:pt x="981233" y="352824"/>
                  <a:pt x="939280" y="348784"/>
                  <a:pt x="905200" y="331559"/>
                </a:cubicBezTo>
                <a:cubicBezTo>
                  <a:pt x="884184" y="363536"/>
                  <a:pt x="849863" y="387998"/>
                  <a:pt x="809620" y="398774"/>
                </a:cubicBezTo>
                <a:cubicBezTo>
                  <a:pt x="769375" y="409549"/>
                  <a:pt x="727450" y="405610"/>
                  <a:pt x="693368" y="388384"/>
                </a:cubicBezTo>
                <a:cubicBezTo>
                  <a:pt x="672427" y="420234"/>
                  <a:pt x="638106" y="444696"/>
                  <a:pt x="597862" y="455472"/>
                </a:cubicBezTo>
                <a:cubicBezTo>
                  <a:pt x="557619" y="466247"/>
                  <a:pt x="515666" y="462207"/>
                  <a:pt x="481611" y="445082"/>
                </a:cubicBezTo>
                <a:cubicBezTo>
                  <a:pt x="461431" y="475761"/>
                  <a:pt x="428663" y="499592"/>
                  <a:pt x="390495" y="510887"/>
                </a:cubicBezTo>
                <a:cubicBezTo>
                  <a:pt x="379609" y="514017"/>
                  <a:pt x="368293" y="507905"/>
                  <a:pt x="365062" y="497046"/>
                </a:cubicBezTo>
                <a:cubicBezTo>
                  <a:pt x="365009" y="496846"/>
                  <a:pt x="364982" y="496745"/>
                  <a:pt x="364928" y="496544"/>
                </a:cubicBezTo>
                <a:cubicBezTo>
                  <a:pt x="362053" y="485806"/>
                  <a:pt x="368246" y="474791"/>
                  <a:pt x="378904" y="471614"/>
                </a:cubicBezTo>
                <a:cubicBezTo>
                  <a:pt x="413787" y="461307"/>
                  <a:pt x="442300" y="437647"/>
                  <a:pt x="455193" y="408274"/>
                </a:cubicBezTo>
                <a:cubicBezTo>
                  <a:pt x="457744" y="402536"/>
                  <a:pt x="462638" y="398321"/>
                  <a:pt x="468659" y="396709"/>
                </a:cubicBezTo>
                <a:cubicBezTo>
                  <a:pt x="474681" y="395097"/>
                  <a:pt x="481127" y="396275"/>
                  <a:pt x="486103" y="399998"/>
                </a:cubicBezTo>
                <a:cubicBezTo>
                  <a:pt x="512893" y="419714"/>
                  <a:pt x="550718" y="425611"/>
                  <a:pt x="587248" y="415830"/>
                </a:cubicBezTo>
                <a:cubicBezTo>
                  <a:pt x="623779" y="406049"/>
                  <a:pt x="653596" y="382040"/>
                  <a:pt x="666950" y="351576"/>
                </a:cubicBezTo>
                <a:cubicBezTo>
                  <a:pt x="669280" y="346220"/>
                  <a:pt x="673727" y="342341"/>
                  <a:pt x="678838" y="340542"/>
                </a:cubicBezTo>
                <a:cubicBezTo>
                  <a:pt x="679039" y="340488"/>
                  <a:pt x="679139" y="340461"/>
                  <a:pt x="679340" y="340407"/>
                </a:cubicBezTo>
                <a:cubicBezTo>
                  <a:pt x="679741" y="340300"/>
                  <a:pt x="680143" y="340192"/>
                  <a:pt x="680544" y="340085"/>
                </a:cubicBezTo>
                <a:cubicBezTo>
                  <a:pt x="681046" y="339950"/>
                  <a:pt x="681447" y="339843"/>
                  <a:pt x="681849" y="339736"/>
                </a:cubicBezTo>
                <a:cubicBezTo>
                  <a:pt x="681949" y="339709"/>
                  <a:pt x="682150" y="339655"/>
                  <a:pt x="682250" y="339628"/>
                </a:cubicBezTo>
                <a:cubicBezTo>
                  <a:pt x="687576" y="338633"/>
                  <a:pt x="693367" y="339771"/>
                  <a:pt x="698061" y="343246"/>
                </a:cubicBezTo>
                <a:cubicBezTo>
                  <a:pt x="724851" y="362962"/>
                  <a:pt x="762675" y="368859"/>
                  <a:pt x="799206" y="359078"/>
                </a:cubicBezTo>
                <a:cubicBezTo>
                  <a:pt x="835737" y="349297"/>
                  <a:pt x="865554" y="325288"/>
                  <a:pt x="878908" y="294824"/>
                </a:cubicBezTo>
                <a:cubicBezTo>
                  <a:pt x="881238" y="289468"/>
                  <a:pt x="885685" y="285589"/>
                  <a:pt x="890796" y="283790"/>
                </a:cubicBezTo>
                <a:cubicBezTo>
                  <a:pt x="890896" y="283763"/>
                  <a:pt x="891097" y="283709"/>
                  <a:pt x="891197" y="283682"/>
                </a:cubicBezTo>
                <a:cubicBezTo>
                  <a:pt x="891598" y="283575"/>
                  <a:pt x="892000" y="283467"/>
                  <a:pt x="892401" y="283360"/>
                </a:cubicBezTo>
                <a:cubicBezTo>
                  <a:pt x="892803" y="283252"/>
                  <a:pt x="893304" y="283118"/>
                  <a:pt x="893706" y="283011"/>
                </a:cubicBezTo>
                <a:cubicBezTo>
                  <a:pt x="893806" y="282984"/>
                  <a:pt x="893907" y="282957"/>
                  <a:pt x="894007" y="282930"/>
                </a:cubicBezTo>
                <a:cubicBezTo>
                  <a:pt x="899434" y="281908"/>
                  <a:pt x="905224" y="283046"/>
                  <a:pt x="909919" y="286521"/>
                </a:cubicBezTo>
                <a:cubicBezTo>
                  <a:pt x="936708" y="306237"/>
                  <a:pt x="974533" y="312134"/>
                  <a:pt x="1011063" y="302353"/>
                </a:cubicBezTo>
                <a:cubicBezTo>
                  <a:pt x="1047594" y="292572"/>
                  <a:pt x="1077411" y="268563"/>
                  <a:pt x="1090765" y="238099"/>
                </a:cubicBezTo>
                <a:cubicBezTo>
                  <a:pt x="1093316" y="232361"/>
                  <a:pt x="1098211" y="228147"/>
                  <a:pt x="1104231" y="226535"/>
                </a:cubicBezTo>
                <a:cubicBezTo>
                  <a:pt x="1110253" y="224922"/>
                  <a:pt x="1116699" y="226100"/>
                  <a:pt x="1121675" y="229823"/>
                </a:cubicBezTo>
                <a:cubicBezTo>
                  <a:pt x="1148465" y="249539"/>
                  <a:pt x="1186290" y="255436"/>
                  <a:pt x="1222821" y="245655"/>
                </a:cubicBezTo>
                <a:cubicBezTo>
                  <a:pt x="1259351" y="235874"/>
                  <a:pt x="1289168" y="211865"/>
                  <a:pt x="1302522" y="181401"/>
                </a:cubicBezTo>
                <a:cubicBezTo>
                  <a:pt x="1305073" y="175663"/>
                  <a:pt x="1309967" y="171449"/>
                  <a:pt x="1315989" y="169836"/>
                </a:cubicBezTo>
                <a:cubicBezTo>
                  <a:pt x="1322010" y="168224"/>
                  <a:pt x="1328456" y="169402"/>
                  <a:pt x="1333432" y="173125"/>
                </a:cubicBezTo>
                <a:cubicBezTo>
                  <a:pt x="1360222" y="192841"/>
                  <a:pt x="1398047" y="198738"/>
                  <a:pt x="1434578" y="188957"/>
                </a:cubicBezTo>
                <a:cubicBezTo>
                  <a:pt x="1471108" y="179176"/>
                  <a:pt x="1500925" y="155167"/>
                  <a:pt x="1514279" y="124703"/>
                </a:cubicBezTo>
                <a:cubicBezTo>
                  <a:pt x="1516609" y="119347"/>
                  <a:pt x="1521056" y="115468"/>
                  <a:pt x="1526168" y="113669"/>
                </a:cubicBezTo>
                <a:cubicBezTo>
                  <a:pt x="1526368" y="113615"/>
                  <a:pt x="1526468" y="113588"/>
                  <a:pt x="1526669" y="113534"/>
                </a:cubicBezTo>
                <a:cubicBezTo>
                  <a:pt x="1526970" y="113454"/>
                  <a:pt x="1527371" y="113346"/>
                  <a:pt x="1527773" y="113239"/>
                </a:cubicBezTo>
                <a:cubicBezTo>
                  <a:pt x="1528174" y="113131"/>
                  <a:pt x="1528676" y="112997"/>
                  <a:pt x="1529077" y="112890"/>
                </a:cubicBezTo>
                <a:cubicBezTo>
                  <a:pt x="1529278" y="112836"/>
                  <a:pt x="1529379" y="112809"/>
                  <a:pt x="1529479" y="112782"/>
                </a:cubicBezTo>
                <a:cubicBezTo>
                  <a:pt x="1534805" y="111787"/>
                  <a:pt x="1540595" y="112925"/>
                  <a:pt x="1545290" y="116400"/>
                </a:cubicBezTo>
                <a:cubicBezTo>
                  <a:pt x="1572080" y="136116"/>
                  <a:pt x="1609905" y="142013"/>
                  <a:pt x="1646435" y="132232"/>
                </a:cubicBezTo>
                <a:cubicBezTo>
                  <a:pt x="1682966" y="122451"/>
                  <a:pt x="1712782" y="98442"/>
                  <a:pt x="1726137" y="67978"/>
                </a:cubicBezTo>
                <a:cubicBezTo>
                  <a:pt x="1728468" y="62622"/>
                  <a:pt x="1732915" y="58743"/>
                  <a:pt x="1738026" y="56943"/>
                </a:cubicBezTo>
                <a:cubicBezTo>
                  <a:pt x="1738126" y="56917"/>
                  <a:pt x="1738326" y="56863"/>
                  <a:pt x="1738426" y="56836"/>
                </a:cubicBezTo>
                <a:cubicBezTo>
                  <a:pt x="1738828" y="56729"/>
                  <a:pt x="1739229" y="56621"/>
                  <a:pt x="1739632" y="56514"/>
                </a:cubicBezTo>
                <a:cubicBezTo>
                  <a:pt x="1740031" y="56406"/>
                  <a:pt x="1740534" y="56272"/>
                  <a:pt x="1740936" y="56164"/>
                </a:cubicBezTo>
                <a:cubicBezTo>
                  <a:pt x="1741036" y="56137"/>
                  <a:pt x="1741136" y="56111"/>
                  <a:pt x="1741236" y="56084"/>
                </a:cubicBezTo>
                <a:cubicBezTo>
                  <a:pt x="1746662" y="55062"/>
                  <a:pt x="1752454" y="56200"/>
                  <a:pt x="1757147" y="59675"/>
                </a:cubicBezTo>
                <a:cubicBezTo>
                  <a:pt x="1783938" y="79391"/>
                  <a:pt x="1821761" y="85289"/>
                  <a:pt x="1858293" y="75507"/>
                </a:cubicBezTo>
                <a:cubicBezTo>
                  <a:pt x="1894823" y="65726"/>
                  <a:pt x="1924640" y="41718"/>
                  <a:pt x="1937994" y="11253"/>
                </a:cubicBezTo>
                <a:close/>
                <a:moveTo>
                  <a:pt x="787348" y="0"/>
                </a:moveTo>
                <a:lnTo>
                  <a:pt x="867603" y="0"/>
                </a:lnTo>
                <a:lnTo>
                  <a:pt x="469066" y="236347"/>
                </a:lnTo>
                <a:cubicBezTo>
                  <a:pt x="490804" y="243218"/>
                  <a:pt x="515659" y="243662"/>
                  <a:pt x="539947" y="237159"/>
                </a:cubicBezTo>
                <a:cubicBezTo>
                  <a:pt x="576477" y="227378"/>
                  <a:pt x="606294" y="203368"/>
                  <a:pt x="619648" y="172904"/>
                </a:cubicBezTo>
                <a:cubicBezTo>
                  <a:pt x="621978" y="167549"/>
                  <a:pt x="626425" y="163668"/>
                  <a:pt x="631536" y="161870"/>
                </a:cubicBezTo>
                <a:cubicBezTo>
                  <a:pt x="631737" y="161817"/>
                  <a:pt x="631837" y="161790"/>
                  <a:pt x="632038" y="161736"/>
                </a:cubicBezTo>
                <a:cubicBezTo>
                  <a:pt x="632439" y="161629"/>
                  <a:pt x="632841" y="161521"/>
                  <a:pt x="633242" y="161413"/>
                </a:cubicBezTo>
                <a:cubicBezTo>
                  <a:pt x="633643" y="161306"/>
                  <a:pt x="634045" y="161198"/>
                  <a:pt x="634446" y="161091"/>
                </a:cubicBezTo>
                <a:cubicBezTo>
                  <a:pt x="634547" y="161064"/>
                  <a:pt x="634747" y="161010"/>
                  <a:pt x="634848" y="160984"/>
                </a:cubicBezTo>
                <a:cubicBezTo>
                  <a:pt x="640173" y="159987"/>
                  <a:pt x="645964" y="161126"/>
                  <a:pt x="650659" y="164601"/>
                </a:cubicBezTo>
                <a:cubicBezTo>
                  <a:pt x="677448" y="184316"/>
                  <a:pt x="715273" y="190215"/>
                  <a:pt x="751804" y="180434"/>
                </a:cubicBezTo>
                <a:cubicBezTo>
                  <a:pt x="788334" y="170653"/>
                  <a:pt x="818151" y="146643"/>
                  <a:pt x="831579" y="116052"/>
                </a:cubicBezTo>
                <a:cubicBezTo>
                  <a:pt x="832206" y="114379"/>
                  <a:pt x="833216" y="112925"/>
                  <a:pt x="834251" y="111573"/>
                </a:cubicBezTo>
                <a:lnTo>
                  <a:pt x="888766" y="23947"/>
                </a:lnTo>
                <a:cubicBezTo>
                  <a:pt x="887661" y="22630"/>
                  <a:pt x="886582" y="21413"/>
                  <a:pt x="885603" y="20170"/>
                </a:cubicBezTo>
                <a:lnTo>
                  <a:pt x="870315" y="0"/>
                </a:lnTo>
                <a:lnTo>
                  <a:pt x="922385" y="0"/>
                </a:lnTo>
                <a:lnTo>
                  <a:pt x="967286" y="45609"/>
                </a:lnTo>
                <a:cubicBezTo>
                  <a:pt x="985498" y="60858"/>
                  <a:pt x="1005191" y="74353"/>
                  <a:pt x="1026264" y="85973"/>
                </a:cubicBezTo>
                <a:cubicBezTo>
                  <a:pt x="1033263" y="77969"/>
                  <a:pt x="1039063" y="69103"/>
                  <a:pt x="1043189" y="59609"/>
                </a:cubicBezTo>
                <a:cubicBezTo>
                  <a:pt x="1045739" y="53871"/>
                  <a:pt x="1050634" y="49657"/>
                  <a:pt x="1056656" y="48044"/>
                </a:cubicBezTo>
                <a:cubicBezTo>
                  <a:pt x="1062678" y="46432"/>
                  <a:pt x="1069124" y="47610"/>
                  <a:pt x="1074100" y="51332"/>
                </a:cubicBezTo>
                <a:cubicBezTo>
                  <a:pt x="1100889" y="71047"/>
                  <a:pt x="1138714" y="76946"/>
                  <a:pt x="1175244" y="67165"/>
                </a:cubicBezTo>
                <a:cubicBezTo>
                  <a:pt x="1211776" y="57384"/>
                  <a:pt x="1241592" y="33374"/>
                  <a:pt x="1254947" y="2911"/>
                </a:cubicBezTo>
                <a:lnTo>
                  <a:pt x="1258336" y="0"/>
                </a:lnTo>
                <a:lnTo>
                  <a:pt x="1299123" y="0"/>
                </a:lnTo>
                <a:lnTo>
                  <a:pt x="1332776" y="13612"/>
                </a:lnTo>
                <a:cubicBezTo>
                  <a:pt x="1350147" y="16328"/>
                  <a:pt x="1368736" y="15358"/>
                  <a:pt x="1387001" y="10467"/>
                </a:cubicBezTo>
                <a:lnTo>
                  <a:pt x="1407849" y="0"/>
                </a:lnTo>
                <a:lnTo>
                  <a:pt x="1475728" y="0"/>
                </a:lnTo>
                <a:lnTo>
                  <a:pt x="1452098" y="24173"/>
                </a:lnTo>
                <a:cubicBezTo>
                  <a:pt x="1435870" y="35617"/>
                  <a:pt x="1417229" y="44427"/>
                  <a:pt x="1397107" y="49814"/>
                </a:cubicBezTo>
                <a:cubicBezTo>
                  <a:pt x="1356963" y="60563"/>
                  <a:pt x="1315037" y="56623"/>
                  <a:pt x="1280984" y="39498"/>
                </a:cubicBezTo>
                <a:cubicBezTo>
                  <a:pt x="1260042" y="71348"/>
                  <a:pt x="1225794" y="95683"/>
                  <a:pt x="1185550" y="106459"/>
                </a:cubicBezTo>
                <a:cubicBezTo>
                  <a:pt x="1145407" y="117207"/>
                  <a:pt x="1103481" y="113268"/>
                  <a:pt x="1069427" y="96143"/>
                </a:cubicBezTo>
                <a:cubicBezTo>
                  <a:pt x="1048485" y="127993"/>
                  <a:pt x="1014237" y="152328"/>
                  <a:pt x="973994" y="163103"/>
                </a:cubicBezTo>
                <a:cubicBezTo>
                  <a:pt x="933650" y="173905"/>
                  <a:pt x="891698" y="169865"/>
                  <a:pt x="857616" y="152640"/>
                </a:cubicBezTo>
                <a:cubicBezTo>
                  <a:pt x="836600" y="184617"/>
                  <a:pt x="802280" y="209080"/>
                  <a:pt x="762036" y="219855"/>
                </a:cubicBezTo>
                <a:cubicBezTo>
                  <a:pt x="721793" y="230630"/>
                  <a:pt x="679867" y="226691"/>
                  <a:pt x="645785" y="209465"/>
                </a:cubicBezTo>
                <a:cubicBezTo>
                  <a:pt x="624844" y="241315"/>
                  <a:pt x="590523" y="265778"/>
                  <a:pt x="550279" y="276553"/>
                </a:cubicBezTo>
                <a:cubicBezTo>
                  <a:pt x="510135" y="287301"/>
                  <a:pt x="468211" y="283362"/>
                  <a:pt x="434156" y="266237"/>
                </a:cubicBezTo>
                <a:cubicBezTo>
                  <a:pt x="413214" y="298087"/>
                  <a:pt x="378967" y="322422"/>
                  <a:pt x="338723" y="333197"/>
                </a:cubicBezTo>
                <a:cubicBezTo>
                  <a:pt x="309518" y="341017"/>
                  <a:pt x="279356" y="341241"/>
                  <a:pt x="251435" y="333768"/>
                </a:cubicBezTo>
                <a:cubicBezTo>
                  <a:pt x="244018" y="331774"/>
                  <a:pt x="238731" y="326091"/>
                  <a:pt x="236904" y="319267"/>
                </a:cubicBezTo>
                <a:cubicBezTo>
                  <a:pt x="236017" y="315954"/>
                  <a:pt x="235906" y="312328"/>
                  <a:pt x="236880" y="308732"/>
                </a:cubicBezTo>
                <a:cubicBezTo>
                  <a:pt x="239874" y="297821"/>
                  <a:pt x="251057" y="291385"/>
                  <a:pt x="261942" y="294278"/>
                </a:cubicBezTo>
                <a:cubicBezTo>
                  <a:pt x="283029" y="299926"/>
                  <a:pt x="305883" y="299722"/>
                  <a:pt x="328163" y="293756"/>
                </a:cubicBezTo>
                <a:cubicBezTo>
                  <a:pt x="364693" y="283975"/>
                  <a:pt x="394510" y="259967"/>
                  <a:pt x="407864" y="229502"/>
                </a:cubicBezTo>
                <a:cubicBezTo>
                  <a:pt x="407938" y="229375"/>
                  <a:pt x="408038" y="229348"/>
                  <a:pt x="408011" y="229247"/>
                </a:cubicBezTo>
                <a:cubicBezTo>
                  <a:pt x="408204" y="228766"/>
                  <a:pt x="408499" y="228257"/>
                  <a:pt x="408793" y="227748"/>
                </a:cubicBezTo>
                <a:cubicBezTo>
                  <a:pt x="408866" y="227621"/>
                  <a:pt x="408939" y="227494"/>
                  <a:pt x="409013" y="227366"/>
                </a:cubicBezTo>
                <a:cubicBezTo>
                  <a:pt x="409748" y="226094"/>
                  <a:pt x="410637" y="224996"/>
                  <a:pt x="411627" y="223870"/>
                </a:cubicBezTo>
                <a:cubicBezTo>
                  <a:pt x="411727" y="223843"/>
                  <a:pt x="411900" y="223689"/>
                  <a:pt x="411974" y="223562"/>
                </a:cubicBezTo>
                <a:cubicBezTo>
                  <a:pt x="412395" y="223126"/>
                  <a:pt x="412716" y="222718"/>
                  <a:pt x="413164" y="222383"/>
                </a:cubicBezTo>
                <a:cubicBezTo>
                  <a:pt x="413338" y="222229"/>
                  <a:pt x="413612" y="222048"/>
                  <a:pt x="413786" y="221894"/>
                </a:cubicBezTo>
                <a:cubicBezTo>
                  <a:pt x="414134" y="221585"/>
                  <a:pt x="414508" y="221377"/>
                  <a:pt x="414856" y="221070"/>
                </a:cubicBezTo>
                <a:cubicBezTo>
                  <a:pt x="415130" y="220889"/>
                  <a:pt x="415404" y="220708"/>
                  <a:pt x="415679" y="220527"/>
                </a:cubicBezTo>
                <a:cubicBezTo>
                  <a:pt x="415953" y="220345"/>
                  <a:pt x="416153" y="220292"/>
                  <a:pt x="416327" y="220138"/>
                </a:cubicBezTo>
                <a:close/>
                <a:moveTo>
                  <a:pt x="611052" y="0"/>
                </a:moveTo>
                <a:lnTo>
                  <a:pt x="707092" y="0"/>
                </a:lnTo>
                <a:lnTo>
                  <a:pt x="218229" y="229835"/>
                </a:lnTo>
                <a:cubicBezTo>
                  <a:pt x="217078" y="230358"/>
                  <a:pt x="216002" y="230754"/>
                  <a:pt x="214797" y="231077"/>
                </a:cubicBezTo>
                <a:cubicBezTo>
                  <a:pt x="205464" y="233576"/>
                  <a:pt x="195333" y="229082"/>
                  <a:pt x="191074" y="220004"/>
                </a:cubicBezTo>
                <a:cubicBezTo>
                  <a:pt x="186292" y="209776"/>
                  <a:pt x="190677" y="197632"/>
                  <a:pt x="200904" y="192850"/>
                </a:cubicBezTo>
                <a:close/>
                <a:moveTo>
                  <a:pt x="178835" y="0"/>
                </a:moveTo>
                <a:lnTo>
                  <a:pt x="337101" y="0"/>
                </a:lnTo>
                <a:lnTo>
                  <a:pt x="153605" y="49131"/>
                </a:lnTo>
                <a:cubicBezTo>
                  <a:pt x="142666" y="52060"/>
                  <a:pt x="131470" y="45594"/>
                  <a:pt x="128540" y="34654"/>
                </a:cubicBezTo>
                <a:cubicBezTo>
                  <a:pt x="125612" y="23716"/>
                  <a:pt x="132079" y="12519"/>
                  <a:pt x="143017" y="9590"/>
                </a:cubicBezTo>
                <a:close/>
                <a:moveTo>
                  <a:pt x="0" y="0"/>
                </a:moveTo>
                <a:lnTo>
                  <a:pt x="41816" y="0"/>
                </a:lnTo>
                <a:lnTo>
                  <a:pt x="56490" y="68035"/>
                </a:lnTo>
                <a:cubicBezTo>
                  <a:pt x="98087" y="223391"/>
                  <a:pt x="168702" y="365814"/>
                  <a:pt x="266686" y="491552"/>
                </a:cubicBezTo>
                <a:cubicBezTo>
                  <a:pt x="361245" y="612936"/>
                  <a:pt x="477186" y="713754"/>
                  <a:pt x="610958" y="791191"/>
                </a:cubicBezTo>
                <a:cubicBezTo>
                  <a:pt x="744905" y="868473"/>
                  <a:pt x="890067" y="918552"/>
                  <a:pt x="1042561" y="939780"/>
                </a:cubicBezTo>
                <a:cubicBezTo>
                  <a:pt x="1200410" y="961726"/>
                  <a:pt x="1359191" y="951801"/>
                  <a:pt x="1514446" y="910231"/>
                </a:cubicBezTo>
                <a:cubicBezTo>
                  <a:pt x="1669801" y="868635"/>
                  <a:pt x="1812224" y="798020"/>
                  <a:pt x="1937962" y="700036"/>
                </a:cubicBezTo>
                <a:cubicBezTo>
                  <a:pt x="2059447" y="605450"/>
                  <a:pt x="2160191" y="489637"/>
                  <a:pt x="2237574" y="355664"/>
                </a:cubicBezTo>
                <a:cubicBezTo>
                  <a:pt x="2295610" y="255183"/>
                  <a:pt x="2338233" y="148425"/>
                  <a:pt x="2364872" y="36992"/>
                </a:cubicBezTo>
                <a:lnTo>
                  <a:pt x="2371846" y="0"/>
                </a:lnTo>
                <a:lnTo>
                  <a:pt x="2413443" y="0"/>
                </a:lnTo>
                <a:lnTo>
                  <a:pt x="2404680" y="46478"/>
                </a:lnTo>
                <a:cubicBezTo>
                  <a:pt x="2377130" y="161740"/>
                  <a:pt x="2333065" y="272151"/>
                  <a:pt x="2273044" y="376066"/>
                </a:cubicBezTo>
                <a:cubicBezTo>
                  <a:pt x="2192989" y="514519"/>
                  <a:pt x="2088709" y="634398"/>
                  <a:pt x="1963145" y="732228"/>
                </a:cubicBezTo>
                <a:cubicBezTo>
                  <a:pt x="1833053" y="833635"/>
                  <a:pt x="1685707" y="906752"/>
                  <a:pt x="1525133" y="949746"/>
                </a:cubicBezTo>
                <a:cubicBezTo>
                  <a:pt x="1364559" y="992740"/>
                  <a:pt x="1200264" y="1002957"/>
                  <a:pt x="1037034" y="980195"/>
                </a:cubicBezTo>
                <a:cubicBezTo>
                  <a:pt x="879285" y="958222"/>
                  <a:pt x="729182" y="906562"/>
                  <a:pt x="590629" y="826533"/>
                </a:cubicBezTo>
                <a:cubicBezTo>
                  <a:pt x="452176" y="746479"/>
                  <a:pt x="332324" y="642299"/>
                  <a:pt x="234467" y="516635"/>
                </a:cubicBezTo>
                <a:cubicBezTo>
                  <a:pt x="133060" y="386543"/>
                  <a:pt x="59943" y="239197"/>
                  <a:pt x="16949" y="78622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5000"/>
            </a:schemeClr>
          </a:soli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A05A77B-5AAE-18FC-65B3-131FA48E1D2C}"/>
              </a:ext>
            </a:extLst>
          </p:cNvPr>
          <p:cNvSpPr/>
          <p:nvPr/>
        </p:nvSpPr>
        <p:spPr>
          <a:xfrm>
            <a:off x="11146522" y="5639268"/>
            <a:ext cx="1045479" cy="1218733"/>
          </a:xfrm>
          <a:custGeom>
            <a:avLst/>
            <a:gdLst>
              <a:gd name="connsiteX0" fmla="*/ 771922 w 1045479"/>
              <a:gd name="connsiteY0" fmla="*/ 203302 h 1218733"/>
              <a:gd name="connsiteX1" fmla="*/ 783470 w 1045479"/>
              <a:gd name="connsiteY1" fmla="*/ 213896 h 1218733"/>
              <a:gd name="connsiteX2" fmla="*/ 1045479 w 1045479"/>
              <a:gd name="connsiteY2" fmla="*/ 778644 h 1218733"/>
              <a:gd name="connsiteX3" fmla="*/ 1045479 w 1045479"/>
              <a:gd name="connsiteY3" fmla="*/ 894027 h 1218733"/>
              <a:gd name="connsiteX4" fmla="*/ 1004123 w 1045479"/>
              <a:gd name="connsiteY4" fmla="*/ 919696 h 1218733"/>
              <a:gd name="connsiteX5" fmla="*/ 908472 w 1045479"/>
              <a:gd name="connsiteY5" fmla="*/ 1029024 h 1218733"/>
              <a:gd name="connsiteX6" fmla="*/ 861604 w 1045479"/>
              <a:gd name="connsiteY6" fmla="*/ 1166496 h 1218733"/>
              <a:gd name="connsiteX7" fmla="*/ 859901 w 1045479"/>
              <a:gd name="connsiteY7" fmla="*/ 1218733 h 1218733"/>
              <a:gd name="connsiteX8" fmla="*/ 817932 w 1045479"/>
              <a:gd name="connsiteY8" fmla="*/ 1218733 h 1218733"/>
              <a:gd name="connsiteX9" fmla="*/ 818706 w 1045479"/>
              <a:gd name="connsiteY9" fmla="*/ 1186640 h 1218733"/>
              <a:gd name="connsiteX10" fmla="*/ 144532 w 1045479"/>
              <a:gd name="connsiteY10" fmla="*/ 1125477 h 1218733"/>
              <a:gd name="connsiteX11" fmla="*/ 126019 w 1045479"/>
              <a:gd name="connsiteY11" fmla="*/ 1103331 h 1218733"/>
              <a:gd name="connsiteX12" fmla="*/ 148166 w 1045479"/>
              <a:gd name="connsiteY12" fmla="*/ 1084818 h 1218733"/>
              <a:gd name="connsiteX13" fmla="*/ 823477 w 1045479"/>
              <a:gd name="connsiteY13" fmla="*/ 1146214 h 1218733"/>
              <a:gd name="connsiteX14" fmla="*/ 830017 w 1045479"/>
              <a:gd name="connsiteY14" fmla="*/ 1115207 h 1218733"/>
              <a:gd name="connsiteX15" fmla="*/ 164592 w 1045479"/>
              <a:gd name="connsiteY15" fmla="*/ 943718 h 1218733"/>
              <a:gd name="connsiteX16" fmla="*/ 149864 w 1045479"/>
              <a:gd name="connsiteY16" fmla="*/ 918838 h 1218733"/>
              <a:gd name="connsiteX17" fmla="*/ 174745 w 1045479"/>
              <a:gd name="connsiteY17" fmla="*/ 904110 h 1218733"/>
              <a:gd name="connsiteX18" fmla="*/ 841863 w 1045479"/>
              <a:gd name="connsiteY18" fmla="*/ 1075898 h 1218733"/>
              <a:gd name="connsiteX19" fmla="*/ 851803 w 1045479"/>
              <a:gd name="connsiteY19" fmla="*/ 1050757 h 1218733"/>
              <a:gd name="connsiteX20" fmla="*/ 231250 w 1045479"/>
              <a:gd name="connsiteY20" fmla="*/ 758841 h 1218733"/>
              <a:gd name="connsiteX21" fmla="*/ 221498 w 1045479"/>
              <a:gd name="connsiteY21" fmla="*/ 731660 h 1218733"/>
              <a:gd name="connsiteX22" fmla="*/ 248679 w 1045479"/>
              <a:gd name="connsiteY22" fmla="*/ 721908 h 1218733"/>
              <a:gd name="connsiteX23" fmla="*/ 869795 w 1045479"/>
              <a:gd name="connsiteY23" fmla="*/ 1014319 h 1218733"/>
              <a:gd name="connsiteX24" fmla="*/ 873148 w 1045479"/>
              <a:gd name="connsiteY24" fmla="*/ 1008366 h 1218733"/>
              <a:gd name="connsiteX25" fmla="*/ 883846 w 1045479"/>
              <a:gd name="connsiteY25" fmla="*/ 990875 h 1218733"/>
              <a:gd name="connsiteX26" fmla="*/ 332647 w 1045479"/>
              <a:gd name="connsiteY26" fmla="*/ 594454 h 1218733"/>
              <a:gd name="connsiteX27" fmla="*/ 328013 w 1045479"/>
              <a:gd name="connsiteY27" fmla="*/ 565902 h 1218733"/>
              <a:gd name="connsiteX28" fmla="*/ 356566 w 1045479"/>
              <a:gd name="connsiteY28" fmla="*/ 561268 h 1218733"/>
              <a:gd name="connsiteX29" fmla="*/ 907664 w 1045479"/>
              <a:gd name="connsiteY29" fmla="*/ 957717 h 1218733"/>
              <a:gd name="connsiteX30" fmla="*/ 928754 w 1045479"/>
              <a:gd name="connsiteY30" fmla="*/ 933248 h 1218733"/>
              <a:gd name="connsiteX31" fmla="*/ 445808 w 1045479"/>
              <a:gd name="connsiteY31" fmla="*/ 447889 h 1218733"/>
              <a:gd name="connsiteX32" fmla="*/ 445905 w 1045479"/>
              <a:gd name="connsiteY32" fmla="*/ 418931 h 1218733"/>
              <a:gd name="connsiteX33" fmla="*/ 474864 w 1045479"/>
              <a:gd name="connsiteY33" fmla="*/ 419029 h 1218733"/>
              <a:gd name="connsiteX34" fmla="*/ 957489 w 1045479"/>
              <a:gd name="connsiteY34" fmla="*/ 904796 h 1218733"/>
              <a:gd name="connsiteX35" fmla="*/ 976059 w 1045479"/>
              <a:gd name="connsiteY35" fmla="*/ 889392 h 1218733"/>
              <a:gd name="connsiteX36" fmla="*/ 586010 w 1045479"/>
              <a:gd name="connsiteY36" fmla="*/ 325598 h 1218733"/>
              <a:gd name="connsiteX37" fmla="*/ 591208 w 1045479"/>
              <a:gd name="connsiteY37" fmla="*/ 297209 h 1218733"/>
              <a:gd name="connsiteX38" fmla="*/ 619596 w 1045479"/>
              <a:gd name="connsiteY38" fmla="*/ 302408 h 1218733"/>
              <a:gd name="connsiteX39" fmla="*/ 1009463 w 1045479"/>
              <a:gd name="connsiteY39" fmla="*/ 865928 h 1218733"/>
              <a:gd name="connsiteX40" fmla="*/ 1034123 w 1045479"/>
              <a:gd name="connsiteY40" fmla="*/ 851582 h 1218733"/>
              <a:gd name="connsiteX41" fmla="*/ 746358 w 1045479"/>
              <a:gd name="connsiteY41" fmla="*/ 231146 h 1218733"/>
              <a:gd name="connsiteX42" fmla="*/ 756289 w 1045479"/>
              <a:gd name="connsiteY42" fmla="*/ 203965 h 1218733"/>
              <a:gd name="connsiteX43" fmla="*/ 771922 w 1045479"/>
              <a:gd name="connsiteY43" fmla="*/ 203302 h 1218733"/>
              <a:gd name="connsiteX44" fmla="*/ 940794 w 1045479"/>
              <a:gd name="connsiteY44" fmla="*/ 133053 h 1218733"/>
              <a:gd name="connsiteX45" fmla="*/ 965858 w 1045479"/>
              <a:gd name="connsiteY45" fmla="*/ 147530 h 1218733"/>
              <a:gd name="connsiteX46" fmla="*/ 1045479 w 1045479"/>
              <a:gd name="connsiteY46" fmla="*/ 444898 h 1218733"/>
              <a:gd name="connsiteX47" fmla="*/ 1045479 w 1045479"/>
              <a:gd name="connsiteY47" fmla="*/ 603165 h 1218733"/>
              <a:gd name="connsiteX48" fmla="*/ 926317 w 1045479"/>
              <a:gd name="connsiteY48" fmla="*/ 158117 h 1218733"/>
              <a:gd name="connsiteX49" fmla="*/ 940794 w 1045479"/>
              <a:gd name="connsiteY49" fmla="*/ 133053 h 1218733"/>
              <a:gd name="connsiteX50" fmla="*/ 1045479 w 1045479"/>
              <a:gd name="connsiteY50" fmla="*/ 0 h 1218733"/>
              <a:gd name="connsiteX51" fmla="*/ 1045479 w 1045479"/>
              <a:gd name="connsiteY51" fmla="*/ 41633 h 1218733"/>
              <a:gd name="connsiteX52" fmla="*/ 923077 w 1045479"/>
              <a:gd name="connsiteY52" fmla="*/ 64875 h 1218733"/>
              <a:gd name="connsiteX53" fmla="*/ 499561 w 1045479"/>
              <a:gd name="connsiteY53" fmla="*/ 275071 h 1218733"/>
              <a:gd name="connsiteX54" fmla="*/ 199949 w 1045479"/>
              <a:gd name="connsiteY54" fmla="*/ 619443 h 1218733"/>
              <a:gd name="connsiteX55" fmla="*/ 51333 w 1045479"/>
              <a:gd name="connsiteY55" fmla="*/ 1050945 h 1218733"/>
              <a:gd name="connsiteX56" fmla="*/ 40842 w 1045479"/>
              <a:gd name="connsiteY56" fmla="*/ 1169423 h 1218733"/>
              <a:gd name="connsiteX57" fmla="*/ 41440 w 1045479"/>
              <a:gd name="connsiteY57" fmla="*/ 1218733 h 1218733"/>
              <a:gd name="connsiteX58" fmla="*/ 605 w 1045479"/>
              <a:gd name="connsiteY58" fmla="*/ 1218733 h 1218733"/>
              <a:gd name="connsiteX59" fmla="*/ 0 w 1045479"/>
              <a:gd name="connsiteY59" fmla="*/ 1167865 h 1218733"/>
              <a:gd name="connsiteX60" fmla="*/ 10891 w 1045479"/>
              <a:gd name="connsiteY60" fmla="*/ 1045318 h 1218733"/>
              <a:gd name="connsiteX61" fmla="*/ 164452 w 1045479"/>
              <a:gd name="connsiteY61" fmla="*/ 598940 h 1218733"/>
              <a:gd name="connsiteX62" fmla="*/ 474351 w 1045479"/>
              <a:gd name="connsiteY62" fmla="*/ 242778 h 1218733"/>
              <a:gd name="connsiteX63" fmla="*/ 912363 w 1045479"/>
              <a:gd name="connsiteY63" fmla="*/ 25260 h 1218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045479" h="1218733">
                <a:moveTo>
                  <a:pt x="771922" y="203302"/>
                </a:moveTo>
                <a:cubicBezTo>
                  <a:pt x="776841" y="205104"/>
                  <a:pt x="781079" y="208782"/>
                  <a:pt x="783470" y="213896"/>
                </a:cubicBezTo>
                <a:lnTo>
                  <a:pt x="1045479" y="778644"/>
                </a:lnTo>
                <a:lnTo>
                  <a:pt x="1045479" y="894027"/>
                </a:lnTo>
                <a:lnTo>
                  <a:pt x="1004123" y="919696"/>
                </a:lnTo>
                <a:cubicBezTo>
                  <a:pt x="965843" y="949050"/>
                  <a:pt x="933348" y="985956"/>
                  <a:pt x="908472" y="1029024"/>
                </a:cubicBezTo>
                <a:cubicBezTo>
                  <a:pt x="883647" y="1072077"/>
                  <a:pt x="867915" y="1118666"/>
                  <a:pt x="861604" y="1166496"/>
                </a:cubicBezTo>
                <a:lnTo>
                  <a:pt x="859901" y="1218733"/>
                </a:lnTo>
                <a:lnTo>
                  <a:pt x="817932" y="1218733"/>
                </a:lnTo>
                <a:lnTo>
                  <a:pt x="818706" y="1186640"/>
                </a:lnTo>
                <a:lnTo>
                  <a:pt x="144532" y="1125477"/>
                </a:lnTo>
                <a:cubicBezTo>
                  <a:pt x="133301" y="1124505"/>
                  <a:pt x="125046" y="1114562"/>
                  <a:pt x="126019" y="1103331"/>
                </a:cubicBezTo>
                <a:cubicBezTo>
                  <a:pt x="126992" y="1092100"/>
                  <a:pt x="136935" y="1083845"/>
                  <a:pt x="148166" y="1084818"/>
                </a:cubicBezTo>
                <a:lnTo>
                  <a:pt x="823477" y="1146214"/>
                </a:lnTo>
                <a:cubicBezTo>
                  <a:pt x="825320" y="1135825"/>
                  <a:pt x="827491" y="1125456"/>
                  <a:pt x="830017" y="1115207"/>
                </a:cubicBezTo>
                <a:lnTo>
                  <a:pt x="164592" y="943718"/>
                </a:lnTo>
                <a:cubicBezTo>
                  <a:pt x="153634" y="940953"/>
                  <a:pt x="147099" y="929796"/>
                  <a:pt x="149864" y="918838"/>
                </a:cubicBezTo>
                <a:cubicBezTo>
                  <a:pt x="152631" y="907880"/>
                  <a:pt x="163787" y="901343"/>
                  <a:pt x="174745" y="904110"/>
                </a:cubicBezTo>
                <a:lnTo>
                  <a:pt x="841863" y="1075898"/>
                </a:lnTo>
                <a:cubicBezTo>
                  <a:pt x="844874" y="1067456"/>
                  <a:pt x="848212" y="1059033"/>
                  <a:pt x="851803" y="1050757"/>
                </a:cubicBezTo>
                <a:lnTo>
                  <a:pt x="231250" y="758841"/>
                </a:lnTo>
                <a:cubicBezTo>
                  <a:pt x="221039" y="754046"/>
                  <a:pt x="216704" y="741870"/>
                  <a:pt x="221498" y="731660"/>
                </a:cubicBezTo>
                <a:cubicBezTo>
                  <a:pt x="226293" y="721448"/>
                  <a:pt x="238469" y="717113"/>
                  <a:pt x="248679" y="721908"/>
                </a:cubicBezTo>
                <a:lnTo>
                  <a:pt x="869795" y="1014319"/>
                </a:lnTo>
                <a:cubicBezTo>
                  <a:pt x="870972" y="1012284"/>
                  <a:pt x="872047" y="1010275"/>
                  <a:pt x="873148" y="1008366"/>
                </a:cubicBezTo>
                <a:cubicBezTo>
                  <a:pt x="876604" y="1002386"/>
                  <a:pt x="880210" y="996581"/>
                  <a:pt x="883846" y="990875"/>
                </a:cubicBezTo>
                <a:lnTo>
                  <a:pt x="332647" y="594454"/>
                </a:lnTo>
                <a:cubicBezTo>
                  <a:pt x="323566" y="587850"/>
                  <a:pt x="321438" y="575084"/>
                  <a:pt x="328013" y="565902"/>
                </a:cubicBezTo>
                <a:cubicBezTo>
                  <a:pt x="334616" y="556820"/>
                  <a:pt x="347383" y="554692"/>
                  <a:pt x="356566" y="561268"/>
                </a:cubicBezTo>
                <a:lnTo>
                  <a:pt x="907664" y="957717"/>
                </a:lnTo>
                <a:cubicBezTo>
                  <a:pt x="914428" y="949238"/>
                  <a:pt x="921500" y="941106"/>
                  <a:pt x="928754" y="933248"/>
                </a:cubicBezTo>
                <a:lnTo>
                  <a:pt x="445808" y="447889"/>
                </a:lnTo>
                <a:cubicBezTo>
                  <a:pt x="437836" y="439806"/>
                  <a:pt x="437923" y="426876"/>
                  <a:pt x="445905" y="418931"/>
                </a:cubicBezTo>
                <a:cubicBezTo>
                  <a:pt x="453989" y="410958"/>
                  <a:pt x="466919" y="411046"/>
                  <a:pt x="474864" y="419029"/>
                </a:cubicBezTo>
                <a:lnTo>
                  <a:pt x="957489" y="904796"/>
                </a:lnTo>
                <a:cubicBezTo>
                  <a:pt x="963500" y="899530"/>
                  <a:pt x="969739" y="894310"/>
                  <a:pt x="976059" y="889392"/>
                </a:cubicBezTo>
                <a:lnTo>
                  <a:pt x="586010" y="325598"/>
                </a:lnTo>
                <a:cubicBezTo>
                  <a:pt x="579556" y="316355"/>
                  <a:pt x="581966" y="303663"/>
                  <a:pt x="591208" y="297209"/>
                </a:cubicBezTo>
                <a:cubicBezTo>
                  <a:pt x="600451" y="290755"/>
                  <a:pt x="613142" y="293166"/>
                  <a:pt x="619596" y="302408"/>
                </a:cubicBezTo>
                <a:lnTo>
                  <a:pt x="1009463" y="865928"/>
                </a:lnTo>
                <a:cubicBezTo>
                  <a:pt x="1017468" y="860881"/>
                  <a:pt x="1025756" y="856080"/>
                  <a:pt x="1034123" y="851582"/>
                </a:cubicBezTo>
                <a:lnTo>
                  <a:pt x="746358" y="231146"/>
                </a:lnTo>
                <a:cubicBezTo>
                  <a:pt x="741576" y="220918"/>
                  <a:pt x="746062" y="208747"/>
                  <a:pt x="756289" y="203965"/>
                </a:cubicBezTo>
                <a:cubicBezTo>
                  <a:pt x="761403" y="201574"/>
                  <a:pt x="767003" y="201500"/>
                  <a:pt x="771922" y="203302"/>
                </a:cubicBezTo>
                <a:close/>
                <a:moveTo>
                  <a:pt x="940794" y="133053"/>
                </a:moveTo>
                <a:cubicBezTo>
                  <a:pt x="951733" y="130124"/>
                  <a:pt x="962929" y="136591"/>
                  <a:pt x="965858" y="147530"/>
                </a:cubicBezTo>
                <a:lnTo>
                  <a:pt x="1045479" y="444898"/>
                </a:lnTo>
                <a:lnTo>
                  <a:pt x="1045479" y="603165"/>
                </a:lnTo>
                <a:lnTo>
                  <a:pt x="926317" y="158117"/>
                </a:lnTo>
                <a:cubicBezTo>
                  <a:pt x="923388" y="147178"/>
                  <a:pt x="929855" y="135982"/>
                  <a:pt x="940794" y="133053"/>
                </a:cubicBezTo>
                <a:close/>
                <a:moveTo>
                  <a:pt x="1045479" y="0"/>
                </a:moveTo>
                <a:lnTo>
                  <a:pt x="1045479" y="41633"/>
                </a:lnTo>
                <a:lnTo>
                  <a:pt x="923077" y="64875"/>
                </a:lnTo>
                <a:cubicBezTo>
                  <a:pt x="767722" y="106472"/>
                  <a:pt x="625299" y="177087"/>
                  <a:pt x="499561" y="275071"/>
                </a:cubicBezTo>
                <a:cubicBezTo>
                  <a:pt x="378075" y="369656"/>
                  <a:pt x="277331" y="485470"/>
                  <a:pt x="199949" y="619443"/>
                </a:cubicBezTo>
                <a:cubicBezTo>
                  <a:pt x="122640" y="753288"/>
                  <a:pt x="72588" y="898551"/>
                  <a:pt x="51333" y="1050945"/>
                </a:cubicBezTo>
                <a:cubicBezTo>
                  <a:pt x="45846" y="1090408"/>
                  <a:pt x="42350" y="1129922"/>
                  <a:pt x="40842" y="1169423"/>
                </a:cubicBezTo>
                <a:lnTo>
                  <a:pt x="41440" y="1218733"/>
                </a:lnTo>
                <a:lnTo>
                  <a:pt x="605" y="1218733"/>
                </a:lnTo>
                <a:lnTo>
                  <a:pt x="0" y="1167865"/>
                </a:lnTo>
                <a:cubicBezTo>
                  <a:pt x="1571" y="1127000"/>
                  <a:pt x="5200" y="1086125"/>
                  <a:pt x="10891" y="1045318"/>
                </a:cubicBezTo>
                <a:cubicBezTo>
                  <a:pt x="32891" y="887670"/>
                  <a:pt x="84625" y="737439"/>
                  <a:pt x="164452" y="598940"/>
                </a:cubicBezTo>
                <a:cubicBezTo>
                  <a:pt x="244507" y="460487"/>
                  <a:pt x="348787" y="340608"/>
                  <a:pt x="474351" y="242778"/>
                </a:cubicBezTo>
                <a:cubicBezTo>
                  <a:pt x="604443" y="141371"/>
                  <a:pt x="751788" y="68254"/>
                  <a:pt x="912363" y="2526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5000"/>
            </a:schemeClr>
          </a:soli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DCD7CC0D-B6AA-89E8-16C3-1AF907998977}"/>
              </a:ext>
            </a:extLst>
          </p:cNvPr>
          <p:cNvSpPr/>
          <p:nvPr userDrawn="1"/>
        </p:nvSpPr>
        <p:spPr>
          <a:xfrm>
            <a:off x="8190002" y="5325759"/>
            <a:ext cx="1443960" cy="1532241"/>
          </a:xfrm>
          <a:custGeom>
            <a:avLst/>
            <a:gdLst>
              <a:gd name="connsiteX0" fmla="*/ 1302904 w 1443960"/>
              <a:gd name="connsiteY0" fmla="*/ 923945 h 1532241"/>
              <a:gd name="connsiteX1" fmla="*/ 1179312 w 1443960"/>
              <a:gd name="connsiteY1" fmla="*/ 1080049 h 1532241"/>
              <a:gd name="connsiteX2" fmla="*/ 1229122 w 1443960"/>
              <a:gd name="connsiteY2" fmla="*/ 1285387 h 1532241"/>
              <a:gd name="connsiteX3" fmla="*/ 1372834 w 1443960"/>
              <a:gd name="connsiteY3" fmla="*/ 1130543 h 1532241"/>
              <a:gd name="connsiteX4" fmla="*/ 1323097 w 1443960"/>
              <a:gd name="connsiteY4" fmla="*/ 925225 h 1532241"/>
              <a:gd name="connsiteX5" fmla="*/ 1302904 w 1443960"/>
              <a:gd name="connsiteY5" fmla="*/ 923945 h 1532241"/>
              <a:gd name="connsiteX6" fmla="*/ 1303833 w 1443960"/>
              <a:gd name="connsiteY6" fmla="*/ 895287 h 1532241"/>
              <a:gd name="connsiteX7" fmla="*/ 1330264 w 1443960"/>
              <a:gd name="connsiteY7" fmla="*/ 897756 h 1532241"/>
              <a:gd name="connsiteX8" fmla="*/ 1400375 w 1443960"/>
              <a:gd name="connsiteY8" fmla="*/ 1137730 h 1532241"/>
              <a:gd name="connsiteX9" fmla="*/ 1221955 w 1443960"/>
              <a:gd name="connsiteY9" fmla="*/ 1312855 h 1532241"/>
              <a:gd name="connsiteX10" fmla="*/ 1151843 w 1443960"/>
              <a:gd name="connsiteY10" fmla="*/ 1072881 h 1532241"/>
              <a:gd name="connsiteX11" fmla="*/ 1303833 w 1443960"/>
              <a:gd name="connsiteY11" fmla="*/ 895287 h 1532241"/>
              <a:gd name="connsiteX12" fmla="*/ 1406960 w 1443960"/>
              <a:gd name="connsiteY12" fmla="*/ 881329 h 1532241"/>
              <a:gd name="connsiteX13" fmla="*/ 1405898 w 1443960"/>
              <a:gd name="connsiteY13" fmla="*/ 881520 h 1532241"/>
              <a:gd name="connsiteX14" fmla="*/ 1408335 w 1443960"/>
              <a:gd name="connsiteY14" fmla="*/ 895500 h 1532241"/>
              <a:gd name="connsiteX15" fmla="*/ 649533 w 1443960"/>
              <a:gd name="connsiteY15" fmla="*/ 851972 h 1532241"/>
              <a:gd name="connsiteX16" fmla="*/ 730747 w 1443960"/>
              <a:gd name="connsiteY16" fmla="*/ 861958 h 1532241"/>
              <a:gd name="connsiteX17" fmla="*/ 929384 w 1443960"/>
              <a:gd name="connsiteY17" fmla="*/ 1042378 h 1532241"/>
              <a:gd name="connsiteX18" fmla="*/ 979307 w 1443960"/>
              <a:gd name="connsiteY18" fmla="*/ 1124070 h 1532241"/>
              <a:gd name="connsiteX19" fmla="*/ 1044435 w 1443960"/>
              <a:gd name="connsiteY19" fmla="*/ 1187570 h 1532241"/>
              <a:gd name="connsiteX20" fmla="*/ 1180755 w 1443960"/>
              <a:gd name="connsiteY20" fmla="*/ 1523081 h 1532241"/>
              <a:gd name="connsiteX21" fmla="*/ 1177464 w 1443960"/>
              <a:gd name="connsiteY21" fmla="*/ 1532241 h 1532241"/>
              <a:gd name="connsiteX22" fmla="*/ 1147335 w 1443960"/>
              <a:gd name="connsiteY22" fmla="*/ 1532241 h 1532241"/>
              <a:gd name="connsiteX23" fmla="*/ 1153213 w 1443960"/>
              <a:gd name="connsiteY23" fmla="*/ 1515895 h 1532241"/>
              <a:gd name="connsiteX24" fmla="*/ 1025519 w 1443960"/>
              <a:gd name="connsiteY24" fmla="*/ 1208929 h 1532241"/>
              <a:gd name="connsiteX25" fmla="*/ 956821 w 1443960"/>
              <a:gd name="connsiteY25" fmla="*/ 1141768 h 1532241"/>
              <a:gd name="connsiteX26" fmla="*/ 904101 w 1443960"/>
              <a:gd name="connsiteY26" fmla="*/ 1055835 h 1532241"/>
              <a:gd name="connsiteX27" fmla="*/ 723397 w 1443960"/>
              <a:gd name="connsiteY27" fmla="*/ 889534 h 1532241"/>
              <a:gd name="connsiteX28" fmla="*/ 650486 w 1443960"/>
              <a:gd name="connsiteY28" fmla="*/ 880514 h 1532241"/>
              <a:gd name="connsiteX29" fmla="*/ 484475 w 1443960"/>
              <a:gd name="connsiteY29" fmla="*/ 946343 h 1532241"/>
              <a:gd name="connsiteX30" fmla="*/ 396491 w 1443960"/>
              <a:gd name="connsiteY30" fmla="*/ 995562 h 1532241"/>
              <a:gd name="connsiteX31" fmla="*/ 303738 w 1443960"/>
              <a:gd name="connsiteY31" fmla="*/ 1020596 h 1532241"/>
              <a:gd name="connsiteX32" fmla="*/ 42341 w 1443960"/>
              <a:gd name="connsiteY32" fmla="*/ 1226038 h 1532241"/>
              <a:gd name="connsiteX33" fmla="*/ 86133 w 1443960"/>
              <a:gd name="connsiteY33" fmla="*/ 1520060 h 1532241"/>
              <a:gd name="connsiteX34" fmla="*/ 95336 w 1443960"/>
              <a:gd name="connsiteY34" fmla="*/ 1532241 h 1532241"/>
              <a:gd name="connsiteX35" fmla="*/ 60396 w 1443960"/>
              <a:gd name="connsiteY35" fmla="*/ 1532241 h 1532241"/>
              <a:gd name="connsiteX36" fmla="*/ 34189 w 1443960"/>
              <a:gd name="connsiteY36" fmla="*/ 1480664 h 1532241"/>
              <a:gd name="connsiteX37" fmla="*/ 14945 w 1443960"/>
              <a:gd name="connsiteY37" fmla="*/ 1218889 h 1532241"/>
              <a:gd name="connsiteX38" fmla="*/ 297961 w 1443960"/>
              <a:gd name="connsiteY38" fmla="*/ 992794 h 1532241"/>
              <a:gd name="connsiteX39" fmla="*/ 385809 w 1443960"/>
              <a:gd name="connsiteY39" fmla="*/ 969210 h 1532241"/>
              <a:gd name="connsiteX40" fmla="*/ 469283 w 1443960"/>
              <a:gd name="connsiteY40" fmla="*/ 922326 h 1532241"/>
              <a:gd name="connsiteX41" fmla="*/ 649533 w 1443960"/>
              <a:gd name="connsiteY41" fmla="*/ 851972 h 1532241"/>
              <a:gd name="connsiteX42" fmla="*/ 1089148 w 1443960"/>
              <a:gd name="connsiteY42" fmla="*/ 630414 h 1532241"/>
              <a:gd name="connsiteX43" fmla="*/ 965557 w 1443960"/>
              <a:gd name="connsiteY43" fmla="*/ 786519 h 1532241"/>
              <a:gd name="connsiteX44" fmla="*/ 1015384 w 1443960"/>
              <a:gd name="connsiteY44" fmla="*/ 991785 h 1532241"/>
              <a:gd name="connsiteX45" fmla="*/ 1159079 w 1443960"/>
              <a:gd name="connsiteY45" fmla="*/ 837016 h 1532241"/>
              <a:gd name="connsiteX46" fmla="*/ 1109341 w 1443960"/>
              <a:gd name="connsiteY46" fmla="*/ 631697 h 1532241"/>
              <a:gd name="connsiteX47" fmla="*/ 1089148 w 1443960"/>
              <a:gd name="connsiteY47" fmla="*/ 630414 h 1532241"/>
              <a:gd name="connsiteX48" fmla="*/ 162739 w 1443960"/>
              <a:gd name="connsiteY48" fmla="*/ 626444 h 1532241"/>
              <a:gd name="connsiteX49" fmla="*/ 39217 w 1443960"/>
              <a:gd name="connsiteY49" fmla="*/ 782566 h 1532241"/>
              <a:gd name="connsiteX50" fmla="*/ 88953 w 1443960"/>
              <a:gd name="connsiteY50" fmla="*/ 987885 h 1532241"/>
              <a:gd name="connsiteX51" fmla="*/ 232739 w 1443960"/>
              <a:gd name="connsiteY51" fmla="*/ 833061 h 1532241"/>
              <a:gd name="connsiteX52" fmla="*/ 182929 w 1443960"/>
              <a:gd name="connsiteY52" fmla="*/ 627723 h 1532241"/>
              <a:gd name="connsiteX53" fmla="*/ 162739 w 1443960"/>
              <a:gd name="connsiteY53" fmla="*/ 626444 h 1532241"/>
              <a:gd name="connsiteX54" fmla="*/ 1372977 w 1443960"/>
              <a:gd name="connsiteY54" fmla="*/ 604277 h 1532241"/>
              <a:gd name="connsiteX55" fmla="*/ 1356503 w 1443960"/>
              <a:gd name="connsiteY55" fmla="*/ 748155 h 1532241"/>
              <a:gd name="connsiteX56" fmla="*/ 1337466 w 1443960"/>
              <a:gd name="connsiteY56" fmla="*/ 804362 h 1532241"/>
              <a:gd name="connsiteX57" fmla="*/ 1323283 w 1443960"/>
              <a:gd name="connsiteY57" fmla="*/ 848259 h 1532241"/>
              <a:gd name="connsiteX58" fmla="*/ 1330822 w 1443960"/>
              <a:gd name="connsiteY58" fmla="*/ 846872 h 1532241"/>
              <a:gd name="connsiteX59" fmla="*/ 1361634 w 1443960"/>
              <a:gd name="connsiteY59" fmla="*/ 846015 h 1532241"/>
              <a:gd name="connsiteX60" fmla="*/ 1366470 w 1443960"/>
              <a:gd name="connsiteY60" fmla="*/ 847513 h 1532241"/>
              <a:gd name="connsiteX61" fmla="*/ 1401723 w 1443960"/>
              <a:gd name="connsiteY61" fmla="*/ 875983 h 1532241"/>
              <a:gd name="connsiteX62" fmla="*/ 1404341 w 1443960"/>
              <a:gd name="connsiteY62" fmla="*/ 879709 h 1532241"/>
              <a:gd name="connsiteX63" fmla="*/ 1409064 w 1443960"/>
              <a:gd name="connsiteY63" fmla="*/ 712087 h 1532241"/>
              <a:gd name="connsiteX64" fmla="*/ 1372977 w 1443960"/>
              <a:gd name="connsiteY64" fmla="*/ 604277 h 1532241"/>
              <a:gd name="connsiteX65" fmla="*/ 1090094 w 1443960"/>
              <a:gd name="connsiteY65" fmla="*/ 601685 h 1532241"/>
              <a:gd name="connsiteX66" fmla="*/ 1116529 w 1443960"/>
              <a:gd name="connsiteY66" fmla="*/ 604155 h 1532241"/>
              <a:gd name="connsiteX67" fmla="*/ 1186620 w 1443960"/>
              <a:gd name="connsiteY67" fmla="*/ 844202 h 1532241"/>
              <a:gd name="connsiteX68" fmla="*/ 1008198 w 1443960"/>
              <a:gd name="connsiteY68" fmla="*/ 1019326 h 1532241"/>
              <a:gd name="connsiteX69" fmla="*/ 938014 w 1443960"/>
              <a:gd name="connsiteY69" fmla="*/ 779334 h 1532241"/>
              <a:gd name="connsiteX70" fmla="*/ 1090094 w 1443960"/>
              <a:gd name="connsiteY70" fmla="*/ 601685 h 1532241"/>
              <a:gd name="connsiteX71" fmla="*/ 163666 w 1443960"/>
              <a:gd name="connsiteY71" fmla="*/ 597786 h 1532241"/>
              <a:gd name="connsiteX72" fmla="*/ 190098 w 1443960"/>
              <a:gd name="connsiteY72" fmla="*/ 600255 h 1532241"/>
              <a:gd name="connsiteX73" fmla="*/ 260280 w 1443960"/>
              <a:gd name="connsiteY73" fmla="*/ 840248 h 1532241"/>
              <a:gd name="connsiteX74" fmla="*/ 81787 w 1443960"/>
              <a:gd name="connsiteY74" fmla="*/ 1015353 h 1532241"/>
              <a:gd name="connsiteX75" fmla="*/ 11675 w 1443960"/>
              <a:gd name="connsiteY75" fmla="*/ 775380 h 1532241"/>
              <a:gd name="connsiteX76" fmla="*/ 163666 w 1443960"/>
              <a:gd name="connsiteY76" fmla="*/ 597786 h 1532241"/>
              <a:gd name="connsiteX77" fmla="*/ 1356672 w 1443960"/>
              <a:gd name="connsiteY77" fmla="*/ 544154 h 1532241"/>
              <a:gd name="connsiteX78" fmla="*/ 1372331 w 1443960"/>
              <a:gd name="connsiteY78" fmla="*/ 549332 h 1532241"/>
              <a:gd name="connsiteX79" fmla="*/ 1437025 w 1443960"/>
              <a:gd name="connsiteY79" fmla="*/ 706898 h 1532241"/>
              <a:gd name="connsiteX80" fmla="*/ 1425042 w 1443960"/>
              <a:gd name="connsiteY80" fmla="*/ 900249 h 1532241"/>
              <a:gd name="connsiteX81" fmla="*/ 1409729 w 1443960"/>
              <a:gd name="connsiteY81" fmla="*/ 909595 h 1532241"/>
              <a:gd name="connsiteX82" fmla="*/ 1409657 w 1443960"/>
              <a:gd name="connsiteY82" fmla="*/ 909577 h 1532241"/>
              <a:gd name="connsiteX83" fmla="*/ 1398402 w 1443960"/>
              <a:gd name="connsiteY83" fmla="*/ 908746 h 1532241"/>
              <a:gd name="connsiteX84" fmla="*/ 1378265 w 1443960"/>
              <a:gd name="connsiteY84" fmla="*/ 892022 h 1532241"/>
              <a:gd name="connsiteX85" fmla="*/ 1356692 w 1443960"/>
              <a:gd name="connsiteY85" fmla="*/ 874221 h 1532241"/>
              <a:gd name="connsiteX86" fmla="*/ 1337094 w 1443960"/>
              <a:gd name="connsiteY86" fmla="*/ 874569 h 1532241"/>
              <a:gd name="connsiteX87" fmla="*/ 1309355 w 1443960"/>
              <a:gd name="connsiteY87" fmla="*/ 874121 h 1532241"/>
              <a:gd name="connsiteX88" fmla="*/ 1310890 w 1443960"/>
              <a:gd name="connsiteY88" fmla="*/ 794073 h 1532241"/>
              <a:gd name="connsiteX89" fmla="*/ 1328866 w 1443960"/>
              <a:gd name="connsiteY89" fmla="*/ 741334 h 1532241"/>
              <a:gd name="connsiteX90" fmla="*/ 1346630 w 1443960"/>
              <a:gd name="connsiteY90" fmla="*/ 557219 h 1532241"/>
              <a:gd name="connsiteX91" fmla="*/ 1356672 w 1443960"/>
              <a:gd name="connsiteY91" fmla="*/ 544154 h 1532241"/>
              <a:gd name="connsiteX92" fmla="*/ 492732 w 1443960"/>
              <a:gd name="connsiteY92" fmla="*/ 474791 h 1532241"/>
              <a:gd name="connsiteX93" fmla="*/ 369209 w 1443960"/>
              <a:gd name="connsiteY93" fmla="*/ 630916 h 1532241"/>
              <a:gd name="connsiteX94" fmla="*/ 418965 w 1443960"/>
              <a:gd name="connsiteY94" fmla="*/ 836162 h 1532241"/>
              <a:gd name="connsiteX95" fmla="*/ 562733 w 1443960"/>
              <a:gd name="connsiteY95" fmla="*/ 681411 h 1532241"/>
              <a:gd name="connsiteX96" fmla="*/ 512922 w 1443960"/>
              <a:gd name="connsiteY96" fmla="*/ 476074 h 1532241"/>
              <a:gd name="connsiteX97" fmla="*/ 492732 w 1443960"/>
              <a:gd name="connsiteY97" fmla="*/ 474791 h 1532241"/>
              <a:gd name="connsiteX98" fmla="*/ 493677 w 1443960"/>
              <a:gd name="connsiteY98" fmla="*/ 446062 h 1532241"/>
              <a:gd name="connsiteX99" fmla="*/ 520109 w 1443960"/>
              <a:gd name="connsiteY99" fmla="*/ 448532 h 1532241"/>
              <a:gd name="connsiteX100" fmla="*/ 590273 w 1443960"/>
              <a:gd name="connsiteY100" fmla="*/ 688597 h 1532241"/>
              <a:gd name="connsiteX101" fmla="*/ 411778 w 1443960"/>
              <a:gd name="connsiteY101" fmla="*/ 863703 h 1532241"/>
              <a:gd name="connsiteX102" fmla="*/ 341667 w 1443960"/>
              <a:gd name="connsiteY102" fmla="*/ 623729 h 1532241"/>
              <a:gd name="connsiteX103" fmla="*/ 493677 w 1443960"/>
              <a:gd name="connsiteY103" fmla="*/ 446062 h 1532241"/>
              <a:gd name="connsiteX104" fmla="*/ 829207 w 1443960"/>
              <a:gd name="connsiteY104" fmla="*/ 401666 h 1532241"/>
              <a:gd name="connsiteX105" fmla="*/ 698955 w 1443960"/>
              <a:gd name="connsiteY105" fmla="*/ 565736 h 1532241"/>
              <a:gd name="connsiteX106" fmla="*/ 751677 w 1443960"/>
              <a:gd name="connsiteY106" fmla="*/ 781743 h 1532241"/>
              <a:gd name="connsiteX107" fmla="*/ 903143 w 1443960"/>
              <a:gd name="connsiteY107" fmla="*/ 619015 h 1532241"/>
              <a:gd name="connsiteX108" fmla="*/ 850494 w 1443960"/>
              <a:gd name="connsiteY108" fmla="*/ 403027 h 1532241"/>
              <a:gd name="connsiteX109" fmla="*/ 829207 w 1443960"/>
              <a:gd name="connsiteY109" fmla="*/ 401666 h 1532241"/>
              <a:gd name="connsiteX110" fmla="*/ 830112 w 1443960"/>
              <a:gd name="connsiteY110" fmla="*/ 372918 h 1532241"/>
              <a:gd name="connsiteX111" fmla="*/ 857681 w 1443960"/>
              <a:gd name="connsiteY111" fmla="*/ 375485 h 1532241"/>
              <a:gd name="connsiteX112" fmla="*/ 930612 w 1443960"/>
              <a:gd name="connsiteY112" fmla="*/ 626182 h 1532241"/>
              <a:gd name="connsiteX113" fmla="*/ 744491 w 1443960"/>
              <a:gd name="connsiteY113" fmla="*/ 809285 h 1532241"/>
              <a:gd name="connsiteX114" fmla="*/ 671486 w 1443960"/>
              <a:gd name="connsiteY114" fmla="*/ 558569 h 1532241"/>
              <a:gd name="connsiteX115" fmla="*/ 830112 w 1443960"/>
              <a:gd name="connsiteY115" fmla="*/ 372918 h 1532241"/>
              <a:gd name="connsiteX116" fmla="*/ 296293 w 1443960"/>
              <a:gd name="connsiteY116" fmla="*/ 323341 h 1532241"/>
              <a:gd name="connsiteX117" fmla="*/ 212059 w 1443960"/>
              <a:gd name="connsiteY117" fmla="*/ 399756 h 1532241"/>
              <a:gd name="connsiteX118" fmla="*/ 134281 w 1443960"/>
              <a:gd name="connsiteY118" fmla="*/ 548315 h 1532241"/>
              <a:gd name="connsiteX119" fmla="*/ 138385 w 1443960"/>
              <a:gd name="connsiteY119" fmla="*/ 546344 h 1532241"/>
              <a:gd name="connsiteX120" fmla="*/ 183054 w 1443960"/>
              <a:gd name="connsiteY120" fmla="*/ 538726 h 1532241"/>
              <a:gd name="connsiteX121" fmla="*/ 214489 w 1443960"/>
              <a:gd name="connsiteY121" fmla="*/ 555511 h 1532241"/>
              <a:gd name="connsiteX122" fmla="*/ 220464 w 1443960"/>
              <a:gd name="connsiteY122" fmla="*/ 560425 h 1532241"/>
              <a:gd name="connsiteX123" fmla="*/ 229535 w 1443960"/>
              <a:gd name="connsiteY123" fmla="*/ 515195 h 1532241"/>
              <a:gd name="connsiteX124" fmla="*/ 240388 w 1443960"/>
              <a:gd name="connsiteY124" fmla="*/ 456852 h 1532241"/>
              <a:gd name="connsiteX125" fmla="*/ 296293 w 1443960"/>
              <a:gd name="connsiteY125" fmla="*/ 323341 h 1532241"/>
              <a:gd name="connsiteX126" fmla="*/ 1212112 w 1443960"/>
              <a:gd name="connsiteY126" fmla="*/ 279996 h 1532241"/>
              <a:gd name="connsiteX127" fmla="*/ 1168833 w 1443960"/>
              <a:gd name="connsiteY127" fmla="*/ 439586 h 1532241"/>
              <a:gd name="connsiteX128" fmla="*/ 1139082 w 1443960"/>
              <a:gd name="connsiteY128" fmla="*/ 497679 h 1532241"/>
              <a:gd name="connsiteX129" fmla="*/ 1113822 w 1443960"/>
              <a:gd name="connsiteY129" fmla="*/ 553823 h 1532241"/>
              <a:gd name="connsiteX130" fmla="*/ 1124287 w 1443960"/>
              <a:gd name="connsiteY130" fmla="*/ 554682 h 1532241"/>
              <a:gd name="connsiteX131" fmla="*/ 1158257 w 1443960"/>
              <a:gd name="connsiteY131" fmla="*/ 556367 h 1532241"/>
              <a:gd name="connsiteX132" fmla="*/ 1159939 w 1443960"/>
              <a:gd name="connsiteY132" fmla="*/ 556805 h 1532241"/>
              <a:gd name="connsiteX133" fmla="*/ 1194374 w 1443960"/>
              <a:gd name="connsiteY133" fmla="*/ 586313 h 1532241"/>
              <a:gd name="connsiteX134" fmla="*/ 1200403 w 1443960"/>
              <a:gd name="connsiteY134" fmla="*/ 594907 h 1532241"/>
              <a:gd name="connsiteX135" fmla="*/ 1235340 w 1443960"/>
              <a:gd name="connsiteY135" fmla="*/ 409576 h 1532241"/>
              <a:gd name="connsiteX136" fmla="*/ 1212112 w 1443960"/>
              <a:gd name="connsiteY136" fmla="*/ 279996 h 1532241"/>
              <a:gd name="connsiteX137" fmla="*/ 323555 w 1443960"/>
              <a:gd name="connsiteY137" fmla="*/ 275678 h 1532241"/>
              <a:gd name="connsiteX138" fmla="*/ 339748 w 1443960"/>
              <a:gd name="connsiteY138" fmla="*/ 278811 h 1532241"/>
              <a:gd name="connsiteX139" fmla="*/ 342126 w 1443960"/>
              <a:gd name="connsiteY139" fmla="*/ 295115 h 1532241"/>
              <a:gd name="connsiteX140" fmla="*/ 267743 w 1443960"/>
              <a:gd name="connsiteY140" fmla="*/ 464458 h 1532241"/>
              <a:gd name="connsiteX141" fmla="*/ 257639 w 1443960"/>
              <a:gd name="connsiteY141" fmla="*/ 519328 h 1532241"/>
              <a:gd name="connsiteX142" fmla="*/ 219942 w 1443960"/>
              <a:gd name="connsiteY142" fmla="*/ 589940 h 1532241"/>
              <a:gd name="connsiteX143" fmla="*/ 195447 w 1443960"/>
              <a:gd name="connsiteY143" fmla="*/ 576760 h 1532241"/>
              <a:gd name="connsiteX144" fmla="*/ 178517 w 1443960"/>
              <a:gd name="connsiteY144" fmla="*/ 566880 h 1532241"/>
              <a:gd name="connsiteX145" fmla="*/ 150924 w 1443960"/>
              <a:gd name="connsiteY145" fmla="*/ 571853 h 1532241"/>
              <a:gd name="connsiteX146" fmla="*/ 125182 w 1443960"/>
              <a:gd name="connsiteY146" fmla="*/ 576607 h 1532241"/>
              <a:gd name="connsiteX147" fmla="*/ 114977 w 1443960"/>
              <a:gd name="connsiteY147" fmla="*/ 571759 h 1532241"/>
              <a:gd name="connsiteX148" fmla="*/ 106183 w 1443960"/>
              <a:gd name="connsiteY148" fmla="*/ 556121 h 1532241"/>
              <a:gd name="connsiteX149" fmla="*/ 190124 w 1443960"/>
              <a:gd name="connsiteY149" fmla="*/ 381547 h 1532241"/>
              <a:gd name="connsiteX150" fmla="*/ 323555 w 1443960"/>
              <a:gd name="connsiteY150" fmla="*/ 275678 h 1532241"/>
              <a:gd name="connsiteX151" fmla="*/ 1204978 w 1443960"/>
              <a:gd name="connsiteY151" fmla="*/ 218520 h 1532241"/>
              <a:gd name="connsiteX152" fmla="*/ 1219643 w 1443960"/>
              <a:gd name="connsiteY152" fmla="*/ 226013 h 1532241"/>
              <a:gd name="connsiteX153" fmla="*/ 1263661 w 1443960"/>
              <a:gd name="connsiteY153" fmla="*/ 408694 h 1532241"/>
              <a:gd name="connsiteX154" fmla="*/ 1218526 w 1443960"/>
              <a:gd name="connsiteY154" fmla="*/ 616959 h 1532241"/>
              <a:gd name="connsiteX155" fmla="*/ 1201368 w 1443960"/>
              <a:gd name="connsiteY155" fmla="*/ 624108 h 1532241"/>
              <a:gd name="connsiteX156" fmla="*/ 1194163 w 1443960"/>
              <a:gd name="connsiteY156" fmla="*/ 623007 h 1532241"/>
              <a:gd name="connsiteX157" fmla="*/ 1169707 w 1443960"/>
              <a:gd name="connsiteY157" fmla="*/ 600708 h 1532241"/>
              <a:gd name="connsiteX158" fmla="*/ 1152094 w 1443960"/>
              <a:gd name="connsiteY158" fmla="*/ 584176 h 1532241"/>
              <a:gd name="connsiteX159" fmla="*/ 1127624 w 1443960"/>
              <a:gd name="connsiteY159" fmla="*/ 582861 h 1532241"/>
              <a:gd name="connsiteX160" fmla="*/ 1092825 w 1443960"/>
              <a:gd name="connsiteY160" fmla="*/ 572690 h 1532241"/>
              <a:gd name="connsiteX161" fmla="*/ 1114267 w 1443960"/>
              <a:gd name="connsiteY161" fmla="*/ 483635 h 1532241"/>
              <a:gd name="connsiteX162" fmla="*/ 1142594 w 1443960"/>
              <a:gd name="connsiteY162" fmla="*/ 428603 h 1532241"/>
              <a:gd name="connsiteX163" fmla="*/ 1193104 w 1443960"/>
              <a:gd name="connsiteY163" fmla="*/ 229936 h 1532241"/>
              <a:gd name="connsiteX164" fmla="*/ 1204978 w 1443960"/>
              <a:gd name="connsiteY164" fmla="*/ 218520 h 1532241"/>
              <a:gd name="connsiteX165" fmla="*/ 595091 w 1443960"/>
              <a:gd name="connsiteY165" fmla="*/ 118998 h 1532241"/>
              <a:gd name="connsiteX166" fmla="*/ 511513 w 1443960"/>
              <a:gd name="connsiteY166" fmla="*/ 220709 h 1532241"/>
              <a:gd name="connsiteX167" fmla="*/ 451464 w 1443960"/>
              <a:gd name="connsiteY167" fmla="*/ 399411 h 1532241"/>
              <a:gd name="connsiteX168" fmla="*/ 460923 w 1443960"/>
              <a:gd name="connsiteY168" fmla="*/ 394856 h 1532241"/>
              <a:gd name="connsiteX169" fmla="*/ 505458 w 1443960"/>
              <a:gd name="connsiteY169" fmla="*/ 385955 h 1532241"/>
              <a:gd name="connsiteX170" fmla="*/ 537603 w 1443960"/>
              <a:gd name="connsiteY170" fmla="*/ 401521 h 1532241"/>
              <a:gd name="connsiteX171" fmla="*/ 548332 w 1443960"/>
              <a:gd name="connsiteY171" fmla="*/ 405257 h 1532241"/>
              <a:gd name="connsiteX172" fmla="*/ 552453 w 1443960"/>
              <a:gd name="connsiteY172" fmla="*/ 344612 h 1532241"/>
              <a:gd name="connsiteX173" fmla="*/ 554879 w 1443960"/>
              <a:gd name="connsiteY173" fmla="*/ 279388 h 1532241"/>
              <a:gd name="connsiteX174" fmla="*/ 595091 w 1443960"/>
              <a:gd name="connsiteY174" fmla="*/ 118998 h 1532241"/>
              <a:gd name="connsiteX175" fmla="*/ 614802 w 1443960"/>
              <a:gd name="connsiteY175" fmla="*/ 68272 h 1532241"/>
              <a:gd name="connsiteX176" fmla="*/ 631259 w 1443960"/>
              <a:gd name="connsiteY176" fmla="*/ 68899 h 1532241"/>
              <a:gd name="connsiteX177" fmla="*/ 636043 w 1443960"/>
              <a:gd name="connsiteY177" fmla="*/ 84661 h 1532241"/>
              <a:gd name="connsiteX178" fmla="*/ 583047 w 1443960"/>
              <a:gd name="connsiteY178" fmla="*/ 282681 h 1532241"/>
              <a:gd name="connsiteX179" fmla="*/ 580873 w 1443960"/>
              <a:gd name="connsiteY179" fmla="*/ 344537 h 1532241"/>
              <a:gd name="connsiteX180" fmla="*/ 556091 w 1443960"/>
              <a:gd name="connsiteY180" fmla="*/ 432641 h 1532241"/>
              <a:gd name="connsiteX181" fmla="*/ 520758 w 1443960"/>
              <a:gd name="connsiteY181" fmla="*/ 424514 h 1532241"/>
              <a:gd name="connsiteX182" fmla="*/ 498765 w 1443960"/>
              <a:gd name="connsiteY182" fmla="*/ 413703 h 1532241"/>
              <a:gd name="connsiteX183" fmla="*/ 475319 w 1443960"/>
              <a:gd name="connsiteY183" fmla="*/ 419525 h 1532241"/>
              <a:gd name="connsiteX184" fmla="*/ 443087 w 1443960"/>
              <a:gd name="connsiteY184" fmla="*/ 427032 h 1532241"/>
              <a:gd name="connsiteX185" fmla="*/ 436263 w 1443960"/>
              <a:gd name="connsiteY185" fmla="*/ 424471 h 1532241"/>
              <a:gd name="connsiteX186" fmla="*/ 424785 w 1443960"/>
              <a:gd name="connsiteY186" fmla="*/ 409849 h 1532241"/>
              <a:gd name="connsiteX187" fmla="*/ 487160 w 1443960"/>
              <a:gd name="connsiteY187" fmla="*/ 206084 h 1532241"/>
              <a:gd name="connsiteX188" fmla="*/ 614802 w 1443960"/>
              <a:gd name="connsiteY188" fmla="*/ 68272 h 1532241"/>
              <a:gd name="connsiteX189" fmla="*/ 939057 w 1443960"/>
              <a:gd name="connsiteY189" fmla="*/ 63613 h 1532241"/>
              <a:gd name="connsiteX190" fmla="*/ 821011 w 1443960"/>
              <a:gd name="connsiteY190" fmla="*/ 322845 h 1532241"/>
              <a:gd name="connsiteX191" fmla="*/ 833518 w 1443960"/>
              <a:gd name="connsiteY191" fmla="*/ 319163 h 1532241"/>
              <a:gd name="connsiteX192" fmla="*/ 871922 w 1443960"/>
              <a:gd name="connsiteY192" fmla="*/ 320913 h 1532241"/>
              <a:gd name="connsiteX193" fmla="*/ 906281 w 1443960"/>
              <a:gd name="connsiteY193" fmla="*/ 338149 h 1532241"/>
              <a:gd name="connsiteX194" fmla="*/ 915398 w 1443960"/>
              <a:gd name="connsiteY194" fmla="*/ 347473 h 1532241"/>
              <a:gd name="connsiteX195" fmla="*/ 939057 w 1443960"/>
              <a:gd name="connsiteY195" fmla="*/ 63613 h 1532241"/>
              <a:gd name="connsiteX196" fmla="*/ 944338 w 1443960"/>
              <a:gd name="connsiteY196" fmla="*/ 481 h 1532241"/>
              <a:gd name="connsiteX197" fmla="*/ 955409 w 1443960"/>
              <a:gd name="connsiteY197" fmla="*/ 1243 h 1532241"/>
              <a:gd name="connsiteX198" fmla="*/ 970413 w 1443960"/>
              <a:gd name="connsiteY198" fmla="*/ 27475 h 1532241"/>
              <a:gd name="connsiteX199" fmla="*/ 969858 w 1443960"/>
              <a:gd name="connsiteY199" fmla="*/ 33494 h 1532241"/>
              <a:gd name="connsiteX200" fmla="*/ 942228 w 1443960"/>
              <a:gd name="connsiteY200" fmla="*/ 361574 h 1532241"/>
              <a:gd name="connsiteX201" fmla="*/ 925915 w 1443960"/>
              <a:gd name="connsiteY201" fmla="*/ 384316 h 1532241"/>
              <a:gd name="connsiteX202" fmla="*/ 894359 w 1443960"/>
              <a:gd name="connsiteY202" fmla="*/ 366796 h 1532241"/>
              <a:gd name="connsiteX203" fmla="*/ 888964 w 1443960"/>
              <a:gd name="connsiteY203" fmla="*/ 360863 h 1532241"/>
              <a:gd name="connsiteX204" fmla="*/ 864642 w 1443960"/>
              <a:gd name="connsiteY204" fmla="*/ 348508 h 1532241"/>
              <a:gd name="connsiteX205" fmla="*/ 837386 w 1443960"/>
              <a:gd name="connsiteY205" fmla="*/ 347405 h 1532241"/>
              <a:gd name="connsiteX206" fmla="*/ 829851 w 1443960"/>
              <a:gd name="connsiteY206" fmla="*/ 349964 h 1532241"/>
              <a:gd name="connsiteX207" fmla="*/ 802335 w 1443960"/>
              <a:gd name="connsiteY207" fmla="*/ 354645 h 1532241"/>
              <a:gd name="connsiteX208" fmla="*/ 793852 w 1443960"/>
              <a:gd name="connsiteY208" fmla="*/ 349778 h 1532241"/>
              <a:gd name="connsiteX209" fmla="*/ 790784 w 1443960"/>
              <a:gd name="connsiteY209" fmla="*/ 322058 h 1532241"/>
              <a:gd name="connsiteX210" fmla="*/ 926973 w 1443960"/>
              <a:gd name="connsiteY210" fmla="*/ 22304 h 1532241"/>
              <a:gd name="connsiteX211" fmla="*/ 929429 w 1443960"/>
              <a:gd name="connsiteY211" fmla="*/ 16781 h 1532241"/>
              <a:gd name="connsiteX212" fmla="*/ 944338 w 1443960"/>
              <a:gd name="connsiteY212" fmla="*/ 481 h 1532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1443960" h="1532241">
                <a:moveTo>
                  <a:pt x="1302904" y="923945"/>
                </a:moveTo>
                <a:cubicBezTo>
                  <a:pt x="1254808" y="929683"/>
                  <a:pt x="1201595" y="994648"/>
                  <a:pt x="1179312" y="1080049"/>
                </a:cubicBezTo>
                <a:cubicBezTo>
                  <a:pt x="1153844" y="1177649"/>
                  <a:pt x="1176667" y="1271699"/>
                  <a:pt x="1229122" y="1285387"/>
                </a:cubicBezTo>
                <a:cubicBezTo>
                  <a:pt x="1281575" y="1299073"/>
                  <a:pt x="1347368" y="1228145"/>
                  <a:pt x="1372834" y="1130543"/>
                </a:cubicBezTo>
                <a:cubicBezTo>
                  <a:pt x="1398300" y="1032942"/>
                  <a:pt x="1375551" y="938912"/>
                  <a:pt x="1323097" y="925225"/>
                </a:cubicBezTo>
                <a:cubicBezTo>
                  <a:pt x="1316541" y="923514"/>
                  <a:pt x="1309775" y="923125"/>
                  <a:pt x="1302904" y="923945"/>
                </a:cubicBezTo>
                <a:close/>
                <a:moveTo>
                  <a:pt x="1303833" y="895287"/>
                </a:moveTo>
                <a:cubicBezTo>
                  <a:pt x="1312705" y="894697"/>
                  <a:pt x="1321553" y="895484"/>
                  <a:pt x="1330264" y="897756"/>
                </a:cubicBezTo>
                <a:cubicBezTo>
                  <a:pt x="1399960" y="915943"/>
                  <a:pt x="1430741" y="1021353"/>
                  <a:pt x="1400375" y="1137730"/>
                </a:cubicBezTo>
                <a:cubicBezTo>
                  <a:pt x="1370010" y="1254106"/>
                  <a:pt x="1291648" y="1331040"/>
                  <a:pt x="1221955" y="1312855"/>
                </a:cubicBezTo>
                <a:cubicBezTo>
                  <a:pt x="1152259" y="1294670"/>
                  <a:pt x="1121478" y="1189258"/>
                  <a:pt x="1151843" y="1072881"/>
                </a:cubicBezTo>
                <a:cubicBezTo>
                  <a:pt x="1178413" y="971052"/>
                  <a:pt x="1241730" y="899421"/>
                  <a:pt x="1303833" y="895287"/>
                </a:cubicBezTo>
                <a:close/>
                <a:moveTo>
                  <a:pt x="1406960" y="881329"/>
                </a:moveTo>
                <a:cubicBezTo>
                  <a:pt x="1406576" y="881307"/>
                  <a:pt x="1406246" y="881377"/>
                  <a:pt x="1405898" y="881520"/>
                </a:cubicBezTo>
                <a:lnTo>
                  <a:pt x="1408335" y="895500"/>
                </a:lnTo>
                <a:close/>
                <a:moveTo>
                  <a:pt x="649533" y="851972"/>
                </a:moveTo>
                <a:cubicBezTo>
                  <a:pt x="674154" y="851278"/>
                  <a:pt x="700995" y="854195"/>
                  <a:pt x="730747" y="861958"/>
                </a:cubicBezTo>
                <a:cubicBezTo>
                  <a:pt x="849755" y="893010"/>
                  <a:pt x="890251" y="968965"/>
                  <a:pt x="929384" y="1042378"/>
                </a:cubicBezTo>
                <a:cubicBezTo>
                  <a:pt x="944978" y="1071729"/>
                  <a:pt x="959765" y="1099386"/>
                  <a:pt x="979307" y="1124070"/>
                </a:cubicBezTo>
                <a:cubicBezTo>
                  <a:pt x="995849" y="1145007"/>
                  <a:pt x="1019480" y="1165686"/>
                  <a:pt x="1044435" y="1187570"/>
                </a:cubicBezTo>
                <a:cubicBezTo>
                  <a:pt x="1125654" y="1258778"/>
                  <a:pt x="1226765" y="1347349"/>
                  <a:pt x="1180755" y="1523081"/>
                </a:cubicBezTo>
                <a:lnTo>
                  <a:pt x="1177464" y="1532241"/>
                </a:lnTo>
                <a:lnTo>
                  <a:pt x="1147335" y="1532241"/>
                </a:lnTo>
                <a:lnTo>
                  <a:pt x="1153213" y="1515895"/>
                </a:lnTo>
                <a:cubicBezTo>
                  <a:pt x="1194635" y="1357147"/>
                  <a:pt x="1104777" y="1278377"/>
                  <a:pt x="1025519" y="1208929"/>
                </a:cubicBezTo>
                <a:cubicBezTo>
                  <a:pt x="999527" y="1186230"/>
                  <a:pt x="975028" y="1164699"/>
                  <a:pt x="956821" y="1141768"/>
                </a:cubicBezTo>
                <a:cubicBezTo>
                  <a:pt x="935688" y="1115108"/>
                  <a:pt x="919607" y="1084929"/>
                  <a:pt x="904101" y="1055835"/>
                </a:cubicBezTo>
                <a:cubicBezTo>
                  <a:pt x="866175" y="984687"/>
                  <a:pt x="830349" y="917441"/>
                  <a:pt x="723397" y="889534"/>
                </a:cubicBezTo>
                <a:cubicBezTo>
                  <a:pt x="696658" y="882557"/>
                  <a:pt x="672597" y="879898"/>
                  <a:pt x="650486" y="880514"/>
                </a:cubicBezTo>
                <a:cubicBezTo>
                  <a:pt x="584153" y="882360"/>
                  <a:pt x="535366" y="913683"/>
                  <a:pt x="484475" y="946343"/>
                </a:cubicBezTo>
                <a:cubicBezTo>
                  <a:pt x="456732" y="964152"/>
                  <a:pt x="427955" y="982627"/>
                  <a:pt x="396491" y="995562"/>
                </a:cubicBezTo>
                <a:cubicBezTo>
                  <a:pt x="369403" y="1006675"/>
                  <a:pt x="337524" y="1013417"/>
                  <a:pt x="303738" y="1020596"/>
                </a:cubicBezTo>
                <a:cubicBezTo>
                  <a:pt x="200650" y="1042466"/>
                  <a:pt x="83762" y="1067290"/>
                  <a:pt x="42341" y="1226038"/>
                </a:cubicBezTo>
                <a:cubicBezTo>
                  <a:pt x="18002" y="1319320"/>
                  <a:pt x="35165" y="1436354"/>
                  <a:pt x="86133" y="1520060"/>
                </a:cubicBezTo>
                <a:lnTo>
                  <a:pt x="95336" y="1532241"/>
                </a:lnTo>
                <a:lnTo>
                  <a:pt x="60396" y="1532241"/>
                </a:lnTo>
                <a:lnTo>
                  <a:pt x="34189" y="1480664"/>
                </a:lnTo>
                <a:cubicBezTo>
                  <a:pt x="1114" y="1398765"/>
                  <a:pt x="-6595" y="1301441"/>
                  <a:pt x="14945" y="1218889"/>
                </a:cubicBezTo>
                <a:cubicBezTo>
                  <a:pt x="60808" y="1043119"/>
                  <a:pt x="192305" y="1015242"/>
                  <a:pt x="297961" y="992794"/>
                </a:cubicBezTo>
                <a:cubicBezTo>
                  <a:pt x="330446" y="985821"/>
                  <a:pt x="361168" y="979323"/>
                  <a:pt x="385809" y="969210"/>
                </a:cubicBezTo>
                <a:cubicBezTo>
                  <a:pt x="414921" y="957221"/>
                  <a:pt x="441355" y="940242"/>
                  <a:pt x="469283" y="922326"/>
                </a:cubicBezTo>
                <a:cubicBezTo>
                  <a:pt x="521792" y="888625"/>
                  <a:pt x="575670" y="854052"/>
                  <a:pt x="649533" y="851972"/>
                </a:cubicBezTo>
                <a:close/>
                <a:moveTo>
                  <a:pt x="1089148" y="630414"/>
                </a:moveTo>
                <a:cubicBezTo>
                  <a:pt x="1041058" y="636139"/>
                  <a:pt x="987856" y="701056"/>
                  <a:pt x="965557" y="786519"/>
                </a:cubicBezTo>
                <a:cubicBezTo>
                  <a:pt x="940089" y="884122"/>
                  <a:pt x="962932" y="978099"/>
                  <a:pt x="1015384" y="991785"/>
                </a:cubicBezTo>
                <a:cubicBezTo>
                  <a:pt x="1067838" y="1005472"/>
                  <a:pt x="1133612" y="934618"/>
                  <a:pt x="1159079" y="837016"/>
                </a:cubicBezTo>
                <a:cubicBezTo>
                  <a:pt x="1184547" y="739415"/>
                  <a:pt x="1161795" y="645383"/>
                  <a:pt x="1109341" y="631697"/>
                </a:cubicBezTo>
                <a:cubicBezTo>
                  <a:pt x="1102785" y="629987"/>
                  <a:pt x="1096018" y="629596"/>
                  <a:pt x="1089148" y="630414"/>
                </a:cubicBezTo>
                <a:close/>
                <a:moveTo>
                  <a:pt x="162739" y="626444"/>
                </a:moveTo>
                <a:cubicBezTo>
                  <a:pt x="114658" y="632185"/>
                  <a:pt x="61500" y="697164"/>
                  <a:pt x="39217" y="782566"/>
                </a:cubicBezTo>
                <a:cubicBezTo>
                  <a:pt x="13750" y="880167"/>
                  <a:pt x="36574" y="974218"/>
                  <a:pt x="88953" y="987885"/>
                </a:cubicBezTo>
                <a:cubicBezTo>
                  <a:pt x="141408" y="1001572"/>
                  <a:pt x="207272" y="930663"/>
                  <a:pt x="232739" y="833061"/>
                </a:cubicBezTo>
                <a:cubicBezTo>
                  <a:pt x="258206" y="735460"/>
                  <a:pt x="235383" y="641410"/>
                  <a:pt x="182929" y="627723"/>
                </a:cubicBezTo>
                <a:cubicBezTo>
                  <a:pt x="176373" y="626013"/>
                  <a:pt x="169608" y="625624"/>
                  <a:pt x="162739" y="626444"/>
                </a:cubicBezTo>
                <a:close/>
                <a:moveTo>
                  <a:pt x="1372977" y="604277"/>
                </a:moveTo>
                <a:cubicBezTo>
                  <a:pt x="1370038" y="656804"/>
                  <a:pt x="1365024" y="713704"/>
                  <a:pt x="1356503" y="748155"/>
                </a:cubicBezTo>
                <a:cubicBezTo>
                  <a:pt x="1351839" y="767226"/>
                  <a:pt x="1344201" y="786924"/>
                  <a:pt x="1337466" y="804362"/>
                </a:cubicBezTo>
                <a:cubicBezTo>
                  <a:pt x="1331955" y="818608"/>
                  <a:pt x="1323887" y="839365"/>
                  <a:pt x="1323283" y="848259"/>
                </a:cubicBezTo>
                <a:cubicBezTo>
                  <a:pt x="1325260" y="848151"/>
                  <a:pt x="1327922" y="847518"/>
                  <a:pt x="1330822" y="846872"/>
                </a:cubicBezTo>
                <a:cubicBezTo>
                  <a:pt x="1338696" y="845102"/>
                  <a:pt x="1349067" y="842737"/>
                  <a:pt x="1361634" y="846015"/>
                </a:cubicBezTo>
                <a:cubicBezTo>
                  <a:pt x="1363168" y="846415"/>
                  <a:pt x="1364828" y="846928"/>
                  <a:pt x="1366470" y="847513"/>
                </a:cubicBezTo>
                <a:cubicBezTo>
                  <a:pt x="1387542" y="855272"/>
                  <a:pt x="1396076" y="867721"/>
                  <a:pt x="1401723" y="875983"/>
                </a:cubicBezTo>
                <a:cubicBezTo>
                  <a:pt x="1402498" y="877201"/>
                  <a:pt x="1403455" y="878620"/>
                  <a:pt x="1404341" y="879709"/>
                </a:cubicBezTo>
                <a:cubicBezTo>
                  <a:pt x="1413651" y="859276"/>
                  <a:pt x="1421222" y="778228"/>
                  <a:pt x="1409064" y="712087"/>
                </a:cubicBezTo>
                <a:cubicBezTo>
                  <a:pt x="1401846" y="673062"/>
                  <a:pt x="1389351" y="636016"/>
                  <a:pt x="1372977" y="604277"/>
                </a:cubicBezTo>
                <a:close/>
                <a:moveTo>
                  <a:pt x="1090094" y="601685"/>
                </a:moveTo>
                <a:cubicBezTo>
                  <a:pt x="1098969" y="601094"/>
                  <a:pt x="1107816" y="601883"/>
                  <a:pt x="1116529" y="604155"/>
                </a:cubicBezTo>
                <a:cubicBezTo>
                  <a:pt x="1186222" y="622341"/>
                  <a:pt x="1217006" y="727752"/>
                  <a:pt x="1186620" y="844202"/>
                </a:cubicBezTo>
                <a:cubicBezTo>
                  <a:pt x="1156254" y="960578"/>
                  <a:pt x="1077894" y="1037512"/>
                  <a:pt x="1008198" y="1019326"/>
                </a:cubicBezTo>
                <a:cubicBezTo>
                  <a:pt x="938505" y="1001141"/>
                  <a:pt x="907649" y="895710"/>
                  <a:pt x="938014" y="779334"/>
                </a:cubicBezTo>
                <a:cubicBezTo>
                  <a:pt x="964601" y="677440"/>
                  <a:pt x="1027977" y="605817"/>
                  <a:pt x="1090094" y="601685"/>
                </a:cubicBezTo>
                <a:close/>
                <a:moveTo>
                  <a:pt x="163666" y="597786"/>
                </a:moveTo>
                <a:cubicBezTo>
                  <a:pt x="172538" y="597195"/>
                  <a:pt x="181385" y="597982"/>
                  <a:pt x="190098" y="600255"/>
                </a:cubicBezTo>
                <a:cubicBezTo>
                  <a:pt x="259863" y="618459"/>
                  <a:pt x="290646" y="723871"/>
                  <a:pt x="260280" y="840248"/>
                </a:cubicBezTo>
                <a:cubicBezTo>
                  <a:pt x="229914" y="956624"/>
                  <a:pt x="151482" y="1033539"/>
                  <a:pt x="81787" y="1015353"/>
                </a:cubicBezTo>
                <a:cubicBezTo>
                  <a:pt x="12093" y="997168"/>
                  <a:pt x="-18690" y="891756"/>
                  <a:pt x="11675" y="775380"/>
                </a:cubicBezTo>
                <a:cubicBezTo>
                  <a:pt x="38246" y="673550"/>
                  <a:pt x="101562" y="601919"/>
                  <a:pt x="163666" y="597786"/>
                </a:cubicBezTo>
                <a:close/>
                <a:moveTo>
                  <a:pt x="1356672" y="544154"/>
                </a:moveTo>
                <a:cubicBezTo>
                  <a:pt x="1362513" y="542401"/>
                  <a:pt x="1368755" y="544498"/>
                  <a:pt x="1372331" y="549332"/>
                </a:cubicBezTo>
                <a:cubicBezTo>
                  <a:pt x="1402872" y="590776"/>
                  <a:pt x="1425886" y="646718"/>
                  <a:pt x="1437025" y="706898"/>
                </a:cubicBezTo>
                <a:cubicBezTo>
                  <a:pt x="1450034" y="777554"/>
                  <a:pt x="1444016" y="875081"/>
                  <a:pt x="1425042" y="900249"/>
                </a:cubicBezTo>
                <a:cubicBezTo>
                  <a:pt x="1419788" y="907228"/>
                  <a:pt x="1413817" y="909179"/>
                  <a:pt x="1409729" y="909595"/>
                </a:cubicBezTo>
                <a:cubicBezTo>
                  <a:pt x="1409729" y="909595"/>
                  <a:pt x="1409657" y="909577"/>
                  <a:pt x="1409657" y="909577"/>
                </a:cubicBezTo>
                <a:cubicBezTo>
                  <a:pt x="1405349" y="909935"/>
                  <a:pt x="1401616" y="909585"/>
                  <a:pt x="1398402" y="908746"/>
                </a:cubicBezTo>
                <a:cubicBezTo>
                  <a:pt x="1387882" y="906001"/>
                  <a:pt x="1382269" y="897906"/>
                  <a:pt x="1378265" y="892022"/>
                </a:cubicBezTo>
                <a:cubicBezTo>
                  <a:pt x="1373628" y="885273"/>
                  <a:pt x="1369226" y="878818"/>
                  <a:pt x="1356692" y="874221"/>
                </a:cubicBezTo>
                <a:cubicBezTo>
                  <a:pt x="1349924" y="871752"/>
                  <a:pt x="1344216" y="872994"/>
                  <a:pt x="1337094" y="874569"/>
                </a:cubicBezTo>
                <a:cubicBezTo>
                  <a:pt x="1329292" y="876358"/>
                  <a:pt x="1319693" y="878457"/>
                  <a:pt x="1309355" y="874121"/>
                </a:cubicBezTo>
                <a:cubicBezTo>
                  <a:pt x="1284158" y="863331"/>
                  <a:pt x="1296518" y="831209"/>
                  <a:pt x="1310890" y="794073"/>
                </a:cubicBezTo>
                <a:cubicBezTo>
                  <a:pt x="1317323" y="777493"/>
                  <a:pt x="1324587" y="758632"/>
                  <a:pt x="1328866" y="741334"/>
                </a:cubicBezTo>
                <a:cubicBezTo>
                  <a:pt x="1339355" y="698736"/>
                  <a:pt x="1344344" y="617718"/>
                  <a:pt x="1346630" y="557219"/>
                </a:cubicBezTo>
                <a:cubicBezTo>
                  <a:pt x="1346876" y="551196"/>
                  <a:pt x="1350904" y="545926"/>
                  <a:pt x="1356672" y="544154"/>
                </a:cubicBezTo>
                <a:close/>
                <a:moveTo>
                  <a:pt x="492732" y="474791"/>
                </a:moveTo>
                <a:cubicBezTo>
                  <a:pt x="444654" y="480520"/>
                  <a:pt x="391509" y="545451"/>
                  <a:pt x="369209" y="630916"/>
                </a:cubicBezTo>
                <a:cubicBezTo>
                  <a:pt x="343743" y="728518"/>
                  <a:pt x="366512" y="822476"/>
                  <a:pt x="418965" y="836162"/>
                </a:cubicBezTo>
                <a:cubicBezTo>
                  <a:pt x="471418" y="849849"/>
                  <a:pt x="537265" y="779013"/>
                  <a:pt x="562733" y="681411"/>
                </a:cubicBezTo>
                <a:cubicBezTo>
                  <a:pt x="588199" y="583810"/>
                  <a:pt x="565375" y="489761"/>
                  <a:pt x="512922" y="476074"/>
                </a:cubicBezTo>
                <a:cubicBezTo>
                  <a:pt x="506366" y="474364"/>
                  <a:pt x="499600" y="473974"/>
                  <a:pt x="492732" y="474791"/>
                </a:cubicBezTo>
                <a:close/>
                <a:moveTo>
                  <a:pt x="493677" y="446062"/>
                </a:moveTo>
                <a:cubicBezTo>
                  <a:pt x="502549" y="445472"/>
                  <a:pt x="511396" y="446259"/>
                  <a:pt x="520109" y="448532"/>
                </a:cubicBezTo>
                <a:cubicBezTo>
                  <a:pt x="589876" y="466737"/>
                  <a:pt x="620658" y="572148"/>
                  <a:pt x="590273" y="688597"/>
                </a:cubicBezTo>
                <a:cubicBezTo>
                  <a:pt x="559908" y="804974"/>
                  <a:pt x="481474" y="881888"/>
                  <a:pt x="411778" y="863703"/>
                </a:cubicBezTo>
                <a:cubicBezTo>
                  <a:pt x="342085" y="845518"/>
                  <a:pt x="311301" y="740106"/>
                  <a:pt x="341667" y="623729"/>
                </a:cubicBezTo>
                <a:cubicBezTo>
                  <a:pt x="368255" y="521836"/>
                  <a:pt x="431572" y="450197"/>
                  <a:pt x="493677" y="446062"/>
                </a:cubicBezTo>
                <a:close/>
                <a:moveTo>
                  <a:pt x="829207" y="401666"/>
                </a:moveTo>
                <a:cubicBezTo>
                  <a:pt x="778510" y="407665"/>
                  <a:pt x="722453" y="475941"/>
                  <a:pt x="698955" y="565736"/>
                </a:cubicBezTo>
                <a:cubicBezTo>
                  <a:pt x="672172" y="668379"/>
                  <a:pt x="696301" y="767294"/>
                  <a:pt x="751677" y="781743"/>
                </a:cubicBezTo>
                <a:cubicBezTo>
                  <a:pt x="806980" y="796173"/>
                  <a:pt x="876361" y="721657"/>
                  <a:pt x="903143" y="619015"/>
                </a:cubicBezTo>
                <a:cubicBezTo>
                  <a:pt x="929925" y="516372"/>
                  <a:pt x="905797" y="417457"/>
                  <a:pt x="850494" y="403027"/>
                </a:cubicBezTo>
                <a:cubicBezTo>
                  <a:pt x="843581" y="401223"/>
                  <a:pt x="836449" y="400810"/>
                  <a:pt x="829207" y="401666"/>
                </a:cubicBezTo>
                <a:close/>
                <a:moveTo>
                  <a:pt x="830112" y="372918"/>
                </a:moveTo>
                <a:cubicBezTo>
                  <a:pt x="839367" y="372296"/>
                  <a:pt x="848596" y="373115"/>
                  <a:pt x="857681" y="375485"/>
                </a:cubicBezTo>
                <a:cubicBezTo>
                  <a:pt x="930297" y="394433"/>
                  <a:pt x="962351" y="504546"/>
                  <a:pt x="930612" y="626182"/>
                </a:cubicBezTo>
                <a:cubicBezTo>
                  <a:pt x="898874" y="747819"/>
                  <a:pt x="817107" y="828233"/>
                  <a:pt x="744491" y="809285"/>
                </a:cubicBezTo>
                <a:cubicBezTo>
                  <a:pt x="671801" y="790318"/>
                  <a:pt x="639748" y="680206"/>
                  <a:pt x="671486" y="558569"/>
                </a:cubicBezTo>
                <a:cubicBezTo>
                  <a:pt x="699257" y="452137"/>
                  <a:pt x="765331" y="377266"/>
                  <a:pt x="830112" y="372918"/>
                </a:cubicBezTo>
                <a:close/>
                <a:moveTo>
                  <a:pt x="296293" y="323341"/>
                </a:moveTo>
                <a:cubicBezTo>
                  <a:pt x="266425" y="343013"/>
                  <a:pt x="237442" y="369159"/>
                  <a:pt x="212059" y="399756"/>
                </a:cubicBezTo>
                <a:cubicBezTo>
                  <a:pt x="169134" y="451524"/>
                  <a:pt x="136122" y="526011"/>
                  <a:pt x="134281" y="548315"/>
                </a:cubicBezTo>
                <a:cubicBezTo>
                  <a:pt x="135513" y="547779"/>
                  <a:pt x="137042" y="547007"/>
                  <a:pt x="138385" y="546344"/>
                </a:cubicBezTo>
                <a:cubicBezTo>
                  <a:pt x="147349" y="541894"/>
                  <a:pt x="160877" y="535201"/>
                  <a:pt x="183054" y="538726"/>
                </a:cubicBezTo>
                <a:cubicBezTo>
                  <a:pt x="198504" y="541118"/>
                  <a:pt x="207794" y="549472"/>
                  <a:pt x="214489" y="555511"/>
                </a:cubicBezTo>
                <a:cubicBezTo>
                  <a:pt x="216704" y="557493"/>
                  <a:pt x="218736" y="559272"/>
                  <a:pt x="220464" y="560425"/>
                </a:cubicBezTo>
                <a:cubicBezTo>
                  <a:pt x="224171" y="552497"/>
                  <a:pt x="227228" y="531213"/>
                  <a:pt x="229535" y="515195"/>
                </a:cubicBezTo>
                <a:cubicBezTo>
                  <a:pt x="232159" y="496762"/>
                  <a:pt x="235140" y="475770"/>
                  <a:pt x="240388" y="456852"/>
                </a:cubicBezTo>
                <a:cubicBezTo>
                  <a:pt x="249859" y="422650"/>
                  <a:pt x="273192" y="370607"/>
                  <a:pt x="296293" y="323341"/>
                </a:cubicBezTo>
                <a:close/>
                <a:moveTo>
                  <a:pt x="1212112" y="279996"/>
                </a:moveTo>
                <a:cubicBezTo>
                  <a:pt x="1199906" y="338141"/>
                  <a:pt x="1184471" y="402078"/>
                  <a:pt x="1168833" y="439586"/>
                </a:cubicBezTo>
                <a:cubicBezTo>
                  <a:pt x="1160646" y="459298"/>
                  <a:pt x="1149247" y="479655"/>
                  <a:pt x="1139082" y="497679"/>
                </a:cubicBezTo>
                <a:cubicBezTo>
                  <a:pt x="1128190" y="516996"/>
                  <a:pt x="1111849" y="546131"/>
                  <a:pt x="1113822" y="553823"/>
                </a:cubicBezTo>
                <a:cubicBezTo>
                  <a:pt x="1115946" y="555548"/>
                  <a:pt x="1116001" y="555640"/>
                  <a:pt x="1124287" y="554682"/>
                </a:cubicBezTo>
                <a:cubicBezTo>
                  <a:pt x="1132263" y="553719"/>
                  <a:pt x="1142990" y="552383"/>
                  <a:pt x="1158257" y="556367"/>
                </a:cubicBezTo>
                <a:cubicBezTo>
                  <a:pt x="1158843" y="556519"/>
                  <a:pt x="1159354" y="556652"/>
                  <a:pt x="1159939" y="556805"/>
                </a:cubicBezTo>
                <a:cubicBezTo>
                  <a:pt x="1180445" y="562546"/>
                  <a:pt x="1188813" y="576824"/>
                  <a:pt x="1194374" y="586313"/>
                </a:cubicBezTo>
                <a:cubicBezTo>
                  <a:pt x="1197506" y="591655"/>
                  <a:pt x="1199094" y="593942"/>
                  <a:pt x="1200403" y="594907"/>
                </a:cubicBezTo>
                <a:cubicBezTo>
                  <a:pt x="1214071" y="578109"/>
                  <a:pt x="1237690" y="487594"/>
                  <a:pt x="1235340" y="409576"/>
                </a:cubicBezTo>
                <a:cubicBezTo>
                  <a:pt x="1233926" y="363559"/>
                  <a:pt x="1225906" y="318941"/>
                  <a:pt x="1212112" y="279996"/>
                </a:cubicBezTo>
                <a:close/>
                <a:moveTo>
                  <a:pt x="323555" y="275678"/>
                </a:moveTo>
                <a:cubicBezTo>
                  <a:pt x="329129" y="273153"/>
                  <a:pt x="335580" y="274446"/>
                  <a:pt x="339748" y="278811"/>
                </a:cubicBezTo>
                <a:cubicBezTo>
                  <a:pt x="343915" y="283175"/>
                  <a:pt x="344855" y="289741"/>
                  <a:pt x="342126" y="295115"/>
                </a:cubicBezTo>
                <a:cubicBezTo>
                  <a:pt x="314635" y="349038"/>
                  <a:pt x="279422" y="422093"/>
                  <a:pt x="267743" y="464458"/>
                </a:cubicBezTo>
                <a:cubicBezTo>
                  <a:pt x="263025" y="481642"/>
                  <a:pt x="260145" y="501646"/>
                  <a:pt x="257639" y="519328"/>
                </a:cubicBezTo>
                <a:cubicBezTo>
                  <a:pt x="252015" y="558826"/>
                  <a:pt x="247124" y="592819"/>
                  <a:pt x="219942" y="589940"/>
                </a:cubicBezTo>
                <a:cubicBezTo>
                  <a:pt x="208783" y="588745"/>
                  <a:pt x="201399" y="582058"/>
                  <a:pt x="195447" y="576760"/>
                </a:cubicBezTo>
                <a:cubicBezTo>
                  <a:pt x="190002" y="571906"/>
                  <a:pt x="185701" y="568053"/>
                  <a:pt x="178517" y="566880"/>
                </a:cubicBezTo>
                <a:cubicBezTo>
                  <a:pt x="165335" y="564768"/>
                  <a:pt x="158360" y="568175"/>
                  <a:pt x="150924" y="571853"/>
                </a:cubicBezTo>
                <a:cubicBezTo>
                  <a:pt x="144574" y="574956"/>
                  <a:pt x="135702" y="579352"/>
                  <a:pt x="125182" y="576607"/>
                </a:cubicBezTo>
                <a:cubicBezTo>
                  <a:pt x="121968" y="575768"/>
                  <a:pt x="118541" y="574250"/>
                  <a:pt x="114977" y="571759"/>
                </a:cubicBezTo>
                <a:cubicBezTo>
                  <a:pt x="111614" y="569398"/>
                  <a:pt x="107357" y="564777"/>
                  <a:pt x="106183" y="556121"/>
                </a:cubicBezTo>
                <a:cubicBezTo>
                  <a:pt x="101925" y="524891"/>
                  <a:pt x="144343" y="436785"/>
                  <a:pt x="190124" y="381547"/>
                </a:cubicBezTo>
                <a:cubicBezTo>
                  <a:pt x="229246" y="334482"/>
                  <a:pt x="276677" y="296842"/>
                  <a:pt x="323555" y="275678"/>
                </a:cubicBezTo>
                <a:close/>
                <a:moveTo>
                  <a:pt x="1204978" y="218520"/>
                </a:moveTo>
                <a:cubicBezTo>
                  <a:pt x="1210903" y="217646"/>
                  <a:pt x="1216822" y="220675"/>
                  <a:pt x="1219643" y="226013"/>
                </a:cubicBezTo>
                <a:cubicBezTo>
                  <a:pt x="1246046" y="276443"/>
                  <a:pt x="1261660" y="341301"/>
                  <a:pt x="1263661" y="408694"/>
                </a:cubicBezTo>
                <a:cubicBezTo>
                  <a:pt x="1266032" y="486329"/>
                  <a:pt x="1242776" y="593402"/>
                  <a:pt x="1218526" y="616959"/>
                </a:cubicBezTo>
                <a:cubicBezTo>
                  <a:pt x="1212033" y="623301"/>
                  <a:pt x="1205595" y="624353"/>
                  <a:pt x="1201368" y="624108"/>
                </a:cubicBezTo>
                <a:cubicBezTo>
                  <a:pt x="1198751" y="623971"/>
                  <a:pt x="1196356" y="623580"/>
                  <a:pt x="1194163" y="623007"/>
                </a:cubicBezTo>
                <a:cubicBezTo>
                  <a:pt x="1180721" y="619501"/>
                  <a:pt x="1174457" y="608815"/>
                  <a:pt x="1169707" y="600708"/>
                </a:cubicBezTo>
                <a:cubicBezTo>
                  <a:pt x="1164523" y="591866"/>
                  <a:pt x="1161188" y="586705"/>
                  <a:pt x="1152094" y="584176"/>
                </a:cubicBezTo>
                <a:cubicBezTo>
                  <a:pt x="1141705" y="581231"/>
                  <a:pt x="1134463" y="582072"/>
                  <a:pt x="1127624" y="582861"/>
                </a:cubicBezTo>
                <a:cubicBezTo>
                  <a:pt x="1117870" y="584063"/>
                  <a:pt x="1105602" y="585621"/>
                  <a:pt x="1092825" y="572690"/>
                </a:cubicBezTo>
                <a:cubicBezTo>
                  <a:pt x="1074590" y="554355"/>
                  <a:pt x="1092087" y="523183"/>
                  <a:pt x="1114267" y="483635"/>
                </a:cubicBezTo>
                <a:cubicBezTo>
                  <a:pt x="1124469" y="465464"/>
                  <a:pt x="1135064" y="446693"/>
                  <a:pt x="1142594" y="428603"/>
                </a:cubicBezTo>
                <a:cubicBezTo>
                  <a:pt x="1157257" y="393338"/>
                  <a:pt x="1175214" y="322726"/>
                  <a:pt x="1193104" y="229936"/>
                </a:cubicBezTo>
                <a:cubicBezTo>
                  <a:pt x="1194191" y="223976"/>
                  <a:pt x="1198981" y="219374"/>
                  <a:pt x="1204978" y="218520"/>
                </a:cubicBezTo>
                <a:close/>
                <a:moveTo>
                  <a:pt x="595091" y="118998"/>
                </a:moveTo>
                <a:cubicBezTo>
                  <a:pt x="564048" y="146166"/>
                  <a:pt x="535175" y="181158"/>
                  <a:pt x="511513" y="220709"/>
                </a:cubicBezTo>
                <a:cubicBezTo>
                  <a:pt x="471345" y="287633"/>
                  <a:pt x="447726" y="378147"/>
                  <a:pt x="451464" y="399411"/>
                </a:cubicBezTo>
                <a:cubicBezTo>
                  <a:pt x="453076" y="399208"/>
                  <a:pt x="455579" y="397988"/>
                  <a:pt x="460923" y="394856"/>
                </a:cubicBezTo>
                <a:cubicBezTo>
                  <a:pt x="470392" y="389367"/>
                  <a:pt x="484689" y="380926"/>
                  <a:pt x="505458" y="385955"/>
                </a:cubicBezTo>
                <a:cubicBezTo>
                  <a:pt x="522207" y="390247"/>
                  <a:pt x="530914" y="396655"/>
                  <a:pt x="537603" y="401521"/>
                </a:cubicBezTo>
                <a:cubicBezTo>
                  <a:pt x="544218" y="406368"/>
                  <a:pt x="544364" y="406407"/>
                  <a:pt x="548332" y="405257"/>
                </a:cubicBezTo>
                <a:cubicBezTo>
                  <a:pt x="552560" y="400118"/>
                  <a:pt x="552463" y="366696"/>
                  <a:pt x="552453" y="344612"/>
                </a:cubicBezTo>
                <a:cubicBezTo>
                  <a:pt x="552443" y="324009"/>
                  <a:pt x="552391" y="300587"/>
                  <a:pt x="554879" y="279388"/>
                </a:cubicBezTo>
                <a:cubicBezTo>
                  <a:pt x="559579" y="238947"/>
                  <a:pt x="577258" y="175676"/>
                  <a:pt x="595091" y="118998"/>
                </a:cubicBezTo>
                <a:close/>
                <a:moveTo>
                  <a:pt x="614802" y="68272"/>
                </a:moveTo>
                <a:cubicBezTo>
                  <a:pt x="619891" y="64918"/>
                  <a:pt x="626518" y="65243"/>
                  <a:pt x="631259" y="68899"/>
                </a:cubicBezTo>
                <a:cubicBezTo>
                  <a:pt x="635983" y="72629"/>
                  <a:pt x="637933" y="78912"/>
                  <a:pt x="636043" y="84661"/>
                </a:cubicBezTo>
                <a:cubicBezTo>
                  <a:pt x="618846" y="136511"/>
                  <a:pt x="589049" y="231266"/>
                  <a:pt x="583047" y="282681"/>
                </a:cubicBezTo>
                <a:cubicBezTo>
                  <a:pt x="580778" y="302142"/>
                  <a:pt x="580849" y="323697"/>
                  <a:pt x="580873" y="344537"/>
                </a:cubicBezTo>
                <a:cubicBezTo>
                  <a:pt x="580995" y="389825"/>
                  <a:pt x="581032" y="425571"/>
                  <a:pt x="556091" y="432641"/>
                </a:cubicBezTo>
                <a:cubicBezTo>
                  <a:pt x="538642" y="437608"/>
                  <a:pt x="528683" y="430327"/>
                  <a:pt x="520758" y="424514"/>
                </a:cubicBezTo>
                <a:cubicBezTo>
                  <a:pt x="515249" y="420501"/>
                  <a:pt x="509815" y="416509"/>
                  <a:pt x="498765" y="413703"/>
                </a:cubicBezTo>
                <a:cubicBezTo>
                  <a:pt x="489669" y="411486"/>
                  <a:pt x="484163" y="414341"/>
                  <a:pt x="475319" y="419525"/>
                </a:cubicBezTo>
                <a:cubicBezTo>
                  <a:pt x="467213" y="424276"/>
                  <a:pt x="456529" y="430539"/>
                  <a:pt x="443087" y="427032"/>
                </a:cubicBezTo>
                <a:cubicBezTo>
                  <a:pt x="440894" y="426460"/>
                  <a:pt x="438615" y="425630"/>
                  <a:pt x="436263" y="424471"/>
                </a:cubicBezTo>
                <a:cubicBezTo>
                  <a:pt x="432455" y="422618"/>
                  <a:pt x="427351" y="418556"/>
                  <a:pt x="424785" y="409849"/>
                </a:cubicBezTo>
                <a:cubicBezTo>
                  <a:pt x="415136" y="377447"/>
                  <a:pt x="447233" y="272680"/>
                  <a:pt x="487160" y="206084"/>
                </a:cubicBezTo>
                <a:cubicBezTo>
                  <a:pt x="521814" y="148334"/>
                  <a:pt x="567128" y="99373"/>
                  <a:pt x="614802" y="68272"/>
                </a:cubicBezTo>
                <a:close/>
                <a:moveTo>
                  <a:pt x="939057" y="63613"/>
                </a:moveTo>
                <a:cubicBezTo>
                  <a:pt x="908608" y="129171"/>
                  <a:pt x="838393" y="281343"/>
                  <a:pt x="821011" y="322845"/>
                </a:cubicBezTo>
                <a:cubicBezTo>
                  <a:pt x="825422" y="321187"/>
                  <a:pt x="829632" y="319710"/>
                  <a:pt x="833518" y="319163"/>
                </a:cubicBezTo>
                <a:cubicBezTo>
                  <a:pt x="844779" y="317576"/>
                  <a:pt x="855412" y="316605"/>
                  <a:pt x="871922" y="320913"/>
                </a:cubicBezTo>
                <a:cubicBezTo>
                  <a:pt x="888431" y="325221"/>
                  <a:pt x="897234" y="331263"/>
                  <a:pt x="906281" y="338149"/>
                </a:cubicBezTo>
                <a:cubicBezTo>
                  <a:pt x="909408" y="340525"/>
                  <a:pt x="912359" y="343871"/>
                  <a:pt x="915398" y="347473"/>
                </a:cubicBezTo>
                <a:cubicBezTo>
                  <a:pt x="920546" y="302623"/>
                  <a:pt x="933558" y="135526"/>
                  <a:pt x="939057" y="63613"/>
                </a:cubicBezTo>
                <a:close/>
                <a:moveTo>
                  <a:pt x="944338" y="481"/>
                </a:moveTo>
                <a:cubicBezTo>
                  <a:pt x="947411" y="-288"/>
                  <a:pt x="951065" y="-202"/>
                  <a:pt x="955409" y="1243"/>
                </a:cubicBezTo>
                <a:cubicBezTo>
                  <a:pt x="972755" y="4443"/>
                  <a:pt x="971059" y="21713"/>
                  <a:pt x="970413" y="27475"/>
                </a:cubicBezTo>
                <a:cubicBezTo>
                  <a:pt x="970267" y="29231"/>
                  <a:pt x="969990" y="31187"/>
                  <a:pt x="969858" y="33494"/>
                </a:cubicBezTo>
                <a:cubicBezTo>
                  <a:pt x="968413" y="54575"/>
                  <a:pt x="947229" y="332838"/>
                  <a:pt x="942228" y="361574"/>
                </a:cubicBezTo>
                <a:cubicBezTo>
                  <a:pt x="939991" y="374333"/>
                  <a:pt x="934493" y="381950"/>
                  <a:pt x="925915" y="384316"/>
                </a:cubicBezTo>
                <a:cubicBezTo>
                  <a:pt x="912326" y="387949"/>
                  <a:pt x="902358" y="376218"/>
                  <a:pt x="894359" y="366796"/>
                </a:cubicBezTo>
                <a:cubicBezTo>
                  <a:pt x="892622" y="364782"/>
                  <a:pt x="889998" y="361679"/>
                  <a:pt x="888964" y="360863"/>
                </a:cubicBezTo>
                <a:cubicBezTo>
                  <a:pt x="881676" y="355294"/>
                  <a:pt x="876112" y="351501"/>
                  <a:pt x="864642" y="348508"/>
                </a:cubicBezTo>
                <a:cubicBezTo>
                  <a:pt x="853173" y="345515"/>
                  <a:pt x="846373" y="346160"/>
                  <a:pt x="837386" y="347405"/>
                </a:cubicBezTo>
                <a:cubicBezTo>
                  <a:pt x="836158" y="347631"/>
                  <a:pt x="832351" y="349056"/>
                  <a:pt x="829851" y="349964"/>
                </a:cubicBezTo>
                <a:cubicBezTo>
                  <a:pt x="821305" y="353119"/>
                  <a:pt x="811102" y="356932"/>
                  <a:pt x="802335" y="354645"/>
                </a:cubicBezTo>
                <a:cubicBezTo>
                  <a:pt x="799339" y="353863"/>
                  <a:pt x="796463" y="352332"/>
                  <a:pt x="793852" y="349778"/>
                </a:cubicBezTo>
                <a:cubicBezTo>
                  <a:pt x="787450" y="343505"/>
                  <a:pt x="786447" y="334192"/>
                  <a:pt x="790784" y="322058"/>
                </a:cubicBezTo>
                <a:cubicBezTo>
                  <a:pt x="800988" y="293119"/>
                  <a:pt x="921452" y="33895"/>
                  <a:pt x="926973" y="22304"/>
                </a:cubicBezTo>
                <a:cubicBezTo>
                  <a:pt x="927985" y="20227"/>
                  <a:pt x="928771" y="18404"/>
                  <a:pt x="929429" y="16781"/>
                </a:cubicBezTo>
                <a:cubicBezTo>
                  <a:pt x="931119" y="12774"/>
                  <a:pt x="935114" y="2785"/>
                  <a:pt x="944338" y="48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5000"/>
            </a:schemeClr>
          </a:soli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4941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0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297C4AE-F8E9-FABB-AF20-3278EE28E01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25098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34" name="Graphic 32">
            <a:extLst>
              <a:ext uri="{FF2B5EF4-FFF2-40B4-BE49-F238E27FC236}">
                <a16:creationId xmlns:a16="http://schemas.microsoft.com/office/drawing/2014/main" id="{010C661A-F48C-A952-8136-F1D9101F2876}"/>
              </a:ext>
            </a:extLst>
          </p:cNvPr>
          <p:cNvSpPr/>
          <p:nvPr userDrawn="1"/>
        </p:nvSpPr>
        <p:spPr>
          <a:xfrm>
            <a:off x="236180" y="214985"/>
            <a:ext cx="11719640" cy="6428031"/>
          </a:xfrm>
          <a:custGeom>
            <a:avLst/>
            <a:gdLst>
              <a:gd name="connsiteX0" fmla="*/ 10634666 w 10635655"/>
              <a:gd name="connsiteY0" fmla="*/ 5461362 h 5833483"/>
              <a:gd name="connsiteX1" fmla="*/ 10567514 w 10635655"/>
              <a:gd name="connsiteY1" fmla="*/ 5212378 h 5833483"/>
              <a:gd name="connsiteX2" fmla="*/ 10575991 w 10635655"/>
              <a:gd name="connsiteY2" fmla="*/ 4981397 h 5833483"/>
              <a:gd name="connsiteX3" fmla="*/ 10590946 w 10635655"/>
              <a:gd name="connsiteY3" fmla="*/ 4705458 h 5833483"/>
              <a:gd name="connsiteX4" fmla="*/ 10514651 w 10635655"/>
              <a:gd name="connsiteY4" fmla="*/ 4462380 h 5833483"/>
              <a:gd name="connsiteX5" fmla="*/ 10556180 w 10635655"/>
              <a:gd name="connsiteY5" fmla="*/ 4245400 h 5833483"/>
              <a:gd name="connsiteX6" fmla="*/ 10584469 w 10635655"/>
              <a:gd name="connsiteY6" fmla="*/ 3986415 h 5833483"/>
              <a:gd name="connsiteX7" fmla="*/ 10551417 w 10635655"/>
              <a:gd name="connsiteY7" fmla="*/ 3872782 h 5833483"/>
              <a:gd name="connsiteX8" fmla="*/ 10547702 w 10635655"/>
              <a:gd name="connsiteY8" fmla="*/ 3748290 h 5833483"/>
              <a:gd name="connsiteX9" fmla="*/ 10595994 w 10635655"/>
              <a:gd name="connsiteY9" fmla="*/ 3474542 h 5833483"/>
              <a:gd name="connsiteX10" fmla="*/ 10598756 w 10635655"/>
              <a:gd name="connsiteY10" fmla="*/ 3195460 h 5833483"/>
              <a:gd name="connsiteX11" fmla="*/ 10583516 w 10635655"/>
              <a:gd name="connsiteY11" fmla="*/ 2643010 h 5833483"/>
              <a:gd name="connsiteX12" fmla="*/ 10595041 w 10635655"/>
              <a:gd name="connsiteY12" fmla="*/ 2364594 h 5833483"/>
              <a:gd name="connsiteX13" fmla="*/ 10562371 w 10635655"/>
              <a:gd name="connsiteY13" fmla="*/ 2270868 h 5833483"/>
              <a:gd name="connsiteX14" fmla="*/ 10565419 w 10635655"/>
              <a:gd name="connsiteY14" fmla="*/ 2120373 h 5833483"/>
              <a:gd name="connsiteX15" fmla="*/ 10573134 w 10635655"/>
              <a:gd name="connsiteY15" fmla="*/ 1825002 h 5833483"/>
              <a:gd name="connsiteX16" fmla="*/ 10573134 w 10635655"/>
              <a:gd name="connsiteY16" fmla="*/ 1550873 h 5833483"/>
              <a:gd name="connsiteX17" fmla="*/ 10538368 w 10635655"/>
              <a:gd name="connsiteY17" fmla="*/ 1395234 h 5833483"/>
              <a:gd name="connsiteX18" fmla="*/ 10495981 w 10635655"/>
              <a:gd name="connsiteY18" fmla="*/ 1292079 h 5833483"/>
              <a:gd name="connsiteX19" fmla="*/ 10495981 w 10635655"/>
              <a:gd name="connsiteY19" fmla="*/ 1216831 h 5833483"/>
              <a:gd name="connsiteX20" fmla="*/ 10513413 w 10635655"/>
              <a:gd name="connsiteY20" fmla="*/ 1195209 h 5833483"/>
              <a:gd name="connsiteX21" fmla="*/ 10593518 w 10635655"/>
              <a:gd name="connsiteY21" fmla="*/ 1089006 h 5833483"/>
              <a:gd name="connsiteX22" fmla="*/ 10590755 w 10635655"/>
              <a:gd name="connsiteY22" fmla="*/ 769632 h 5833483"/>
              <a:gd name="connsiteX23" fmla="*/ 10560847 w 10635655"/>
              <a:gd name="connsiteY23" fmla="*/ 451021 h 5833483"/>
              <a:gd name="connsiteX24" fmla="*/ 10559799 w 10635655"/>
              <a:gd name="connsiteY24" fmla="*/ 307289 h 5833483"/>
              <a:gd name="connsiteX25" fmla="*/ 10425402 w 10635655"/>
              <a:gd name="connsiteY25" fmla="*/ 98977 h 5833483"/>
              <a:gd name="connsiteX26" fmla="*/ 10103265 w 10635655"/>
              <a:gd name="connsiteY26" fmla="*/ 83356 h 5833483"/>
              <a:gd name="connsiteX27" fmla="*/ 9769224 w 10635655"/>
              <a:gd name="connsiteY27" fmla="*/ 100311 h 5833483"/>
              <a:gd name="connsiteX28" fmla="*/ 9727314 w 10635655"/>
              <a:gd name="connsiteY28" fmla="*/ 112026 h 5833483"/>
              <a:gd name="connsiteX29" fmla="*/ 9378889 w 10635655"/>
              <a:gd name="connsiteY29" fmla="*/ 106692 h 5833483"/>
              <a:gd name="connsiteX30" fmla="*/ 9035132 w 10635655"/>
              <a:gd name="connsiteY30" fmla="*/ 142792 h 5833483"/>
              <a:gd name="connsiteX31" fmla="*/ 8913308 w 10635655"/>
              <a:gd name="connsiteY31" fmla="*/ 134696 h 5833483"/>
              <a:gd name="connsiteX32" fmla="*/ 8558406 w 10635655"/>
              <a:gd name="connsiteY32" fmla="*/ 138315 h 5833483"/>
              <a:gd name="connsiteX33" fmla="*/ 8450773 w 10635655"/>
              <a:gd name="connsiteY33" fmla="*/ 127076 h 5833483"/>
              <a:gd name="connsiteX34" fmla="*/ 7992717 w 10635655"/>
              <a:gd name="connsiteY34" fmla="*/ 176415 h 5833483"/>
              <a:gd name="connsiteX35" fmla="*/ 7951569 w 10635655"/>
              <a:gd name="connsiteY35" fmla="*/ 157842 h 5833483"/>
              <a:gd name="connsiteX36" fmla="*/ 7768403 w 10635655"/>
              <a:gd name="connsiteY36" fmla="*/ 126123 h 5833483"/>
              <a:gd name="connsiteX37" fmla="*/ 7555614 w 10635655"/>
              <a:gd name="connsiteY37" fmla="*/ 136220 h 5833483"/>
              <a:gd name="connsiteX38" fmla="*/ 7358066 w 10635655"/>
              <a:gd name="connsiteY38" fmla="*/ 146507 h 5833483"/>
              <a:gd name="connsiteX39" fmla="*/ 7078793 w 10635655"/>
              <a:gd name="connsiteY39" fmla="*/ 168510 h 5833483"/>
              <a:gd name="connsiteX40" fmla="*/ 6954016 w 10635655"/>
              <a:gd name="connsiteY40" fmla="*/ 198990 h 5833483"/>
              <a:gd name="connsiteX41" fmla="*/ 6839525 w 10635655"/>
              <a:gd name="connsiteY41" fmla="*/ 250329 h 5833483"/>
              <a:gd name="connsiteX42" fmla="*/ 6813331 w 10635655"/>
              <a:gd name="connsiteY42" fmla="*/ 222802 h 5833483"/>
              <a:gd name="connsiteX43" fmla="*/ 6724177 w 10635655"/>
              <a:gd name="connsiteY43" fmla="*/ 143649 h 5833483"/>
              <a:gd name="connsiteX44" fmla="*/ 6464906 w 10635655"/>
              <a:gd name="connsiteY44" fmla="*/ 125361 h 5833483"/>
              <a:gd name="connsiteX45" fmla="*/ 6312792 w 10635655"/>
              <a:gd name="connsiteY45" fmla="*/ 176034 h 5833483"/>
              <a:gd name="connsiteX46" fmla="*/ 6034091 w 10635655"/>
              <a:gd name="connsiteY46" fmla="*/ 148888 h 5833483"/>
              <a:gd name="connsiteX47" fmla="*/ 5951890 w 10635655"/>
              <a:gd name="connsiteY47" fmla="*/ 123742 h 5833483"/>
              <a:gd name="connsiteX48" fmla="*/ 5642328 w 10635655"/>
              <a:gd name="connsiteY48" fmla="*/ 103454 h 5833483"/>
              <a:gd name="connsiteX49" fmla="*/ 5346005 w 10635655"/>
              <a:gd name="connsiteY49" fmla="*/ 153079 h 5833483"/>
              <a:gd name="connsiteX50" fmla="*/ 4910998 w 10635655"/>
              <a:gd name="connsiteY50" fmla="*/ 214420 h 5833483"/>
              <a:gd name="connsiteX51" fmla="*/ 4634392 w 10635655"/>
              <a:gd name="connsiteY51" fmla="*/ 159937 h 5833483"/>
              <a:gd name="connsiteX52" fmla="*/ 4313019 w 10635655"/>
              <a:gd name="connsiteY52" fmla="*/ 99930 h 5833483"/>
              <a:gd name="connsiteX53" fmla="*/ 3885441 w 10635655"/>
              <a:gd name="connsiteY53" fmla="*/ 150412 h 5833483"/>
              <a:gd name="connsiteX54" fmla="*/ 3831816 w 10635655"/>
              <a:gd name="connsiteY54" fmla="*/ 136982 h 5833483"/>
              <a:gd name="connsiteX55" fmla="*/ 3568068 w 10635655"/>
              <a:gd name="connsiteY55" fmla="*/ 124218 h 5833483"/>
              <a:gd name="connsiteX56" fmla="*/ 3013332 w 10635655"/>
              <a:gd name="connsiteY56" fmla="*/ 58877 h 5833483"/>
              <a:gd name="connsiteX57" fmla="*/ 2740346 w 10635655"/>
              <a:gd name="connsiteY57" fmla="*/ 26492 h 5833483"/>
              <a:gd name="connsiteX58" fmla="*/ 2475170 w 10635655"/>
              <a:gd name="connsiteY58" fmla="*/ 12 h 5833483"/>
              <a:gd name="connsiteX59" fmla="*/ 2228091 w 10635655"/>
              <a:gd name="connsiteY59" fmla="*/ 44875 h 5833483"/>
              <a:gd name="connsiteX60" fmla="*/ 1974917 w 10635655"/>
              <a:gd name="connsiteY60" fmla="*/ 47733 h 5833483"/>
              <a:gd name="connsiteX61" fmla="*/ 1885382 w 10635655"/>
              <a:gd name="connsiteY61" fmla="*/ 112312 h 5833483"/>
              <a:gd name="connsiteX62" fmla="*/ 1559341 w 10635655"/>
              <a:gd name="connsiteY62" fmla="*/ 148221 h 5833483"/>
              <a:gd name="connsiteX63" fmla="*/ 1300451 w 10635655"/>
              <a:gd name="connsiteY63" fmla="*/ 155746 h 5833483"/>
              <a:gd name="connsiteX64" fmla="*/ 1047277 w 10635655"/>
              <a:gd name="connsiteY64" fmla="*/ 107835 h 5833483"/>
              <a:gd name="connsiteX65" fmla="*/ 795626 w 10635655"/>
              <a:gd name="connsiteY65" fmla="*/ 135648 h 5833483"/>
              <a:gd name="connsiteX66" fmla="*/ 586267 w 10635655"/>
              <a:gd name="connsiteY66" fmla="*/ 151079 h 5833483"/>
              <a:gd name="connsiteX67" fmla="*/ 469109 w 10635655"/>
              <a:gd name="connsiteY67" fmla="*/ 217563 h 5833483"/>
              <a:gd name="connsiteX68" fmla="*/ 465680 w 10635655"/>
              <a:gd name="connsiteY68" fmla="*/ 244519 h 5833483"/>
              <a:gd name="connsiteX69" fmla="*/ 450440 w 10635655"/>
              <a:gd name="connsiteY69" fmla="*/ 250520 h 5833483"/>
              <a:gd name="connsiteX70" fmla="*/ 442535 w 10635655"/>
              <a:gd name="connsiteY70" fmla="*/ 251949 h 5833483"/>
              <a:gd name="connsiteX71" fmla="*/ 435772 w 10635655"/>
              <a:gd name="connsiteY71" fmla="*/ 249091 h 5833483"/>
              <a:gd name="connsiteX72" fmla="*/ 390147 w 10635655"/>
              <a:gd name="connsiteY72" fmla="*/ 223659 h 5833483"/>
              <a:gd name="connsiteX73" fmla="*/ 298898 w 10635655"/>
              <a:gd name="connsiteY73" fmla="*/ 172796 h 5833483"/>
              <a:gd name="connsiteX74" fmla="*/ 199838 w 10635655"/>
              <a:gd name="connsiteY74" fmla="*/ 177558 h 5833483"/>
              <a:gd name="connsiteX75" fmla="*/ 118589 w 10635655"/>
              <a:gd name="connsiteY75" fmla="*/ 246996 h 5833483"/>
              <a:gd name="connsiteX76" fmla="*/ 110588 w 10635655"/>
              <a:gd name="connsiteY76" fmla="*/ 2275345 h 5833483"/>
              <a:gd name="connsiteX77" fmla="*/ 87919 w 10635655"/>
              <a:gd name="connsiteY77" fmla="*/ 2803125 h 5833483"/>
              <a:gd name="connsiteX78" fmla="*/ 143831 w 10635655"/>
              <a:gd name="connsiteY78" fmla="*/ 3020009 h 5833483"/>
              <a:gd name="connsiteX79" fmla="*/ 143831 w 10635655"/>
              <a:gd name="connsiteY79" fmla="*/ 3218415 h 5833483"/>
              <a:gd name="connsiteX80" fmla="*/ 130115 w 10635655"/>
              <a:gd name="connsiteY80" fmla="*/ 3261468 h 5833483"/>
              <a:gd name="connsiteX81" fmla="*/ 76394 w 10635655"/>
              <a:gd name="connsiteY81" fmla="*/ 3497783 h 5833483"/>
              <a:gd name="connsiteX82" fmla="*/ 139163 w 10635655"/>
              <a:gd name="connsiteY82" fmla="*/ 3738575 h 5833483"/>
              <a:gd name="connsiteX83" fmla="*/ 143831 w 10635655"/>
              <a:gd name="connsiteY83" fmla="*/ 3753815 h 5833483"/>
              <a:gd name="connsiteX84" fmla="*/ 143831 w 10635655"/>
              <a:gd name="connsiteY84" fmla="*/ 3988511 h 5833483"/>
              <a:gd name="connsiteX85" fmla="*/ 142783 w 10635655"/>
              <a:gd name="connsiteY85" fmla="*/ 3996226 h 5833483"/>
              <a:gd name="connsiteX86" fmla="*/ 107540 w 10635655"/>
              <a:gd name="connsiteY86" fmla="*/ 4282167 h 5833483"/>
              <a:gd name="connsiteX87" fmla="*/ 71250 w 10635655"/>
              <a:gd name="connsiteY87" fmla="*/ 5542229 h 5833483"/>
              <a:gd name="connsiteX88" fmla="*/ 114875 w 10635655"/>
              <a:gd name="connsiteY88" fmla="*/ 5723871 h 5833483"/>
              <a:gd name="connsiteX89" fmla="*/ 264512 w 10635655"/>
              <a:gd name="connsiteY89" fmla="*/ 5731395 h 5833483"/>
              <a:gd name="connsiteX90" fmla="*/ 452155 w 10635655"/>
              <a:gd name="connsiteY90" fmla="*/ 5728538 h 5833483"/>
              <a:gd name="connsiteX91" fmla="*/ 711044 w 10635655"/>
              <a:gd name="connsiteY91" fmla="*/ 5699773 h 5833483"/>
              <a:gd name="connsiteX92" fmla="*/ 971363 w 10635655"/>
              <a:gd name="connsiteY92" fmla="*/ 5728443 h 5833483"/>
              <a:gd name="connsiteX93" fmla="*/ 1171388 w 10635655"/>
              <a:gd name="connsiteY93" fmla="*/ 5780164 h 5833483"/>
              <a:gd name="connsiteX94" fmla="*/ 1456090 w 10635655"/>
              <a:gd name="connsiteY94" fmla="*/ 5776925 h 5833483"/>
              <a:gd name="connsiteX95" fmla="*/ 1593440 w 10635655"/>
              <a:gd name="connsiteY95" fmla="*/ 5803976 h 5833483"/>
              <a:gd name="connsiteX96" fmla="*/ 1768224 w 10635655"/>
              <a:gd name="connsiteY96" fmla="*/ 5793403 h 5833483"/>
              <a:gd name="connsiteX97" fmla="*/ 1928054 w 10635655"/>
              <a:gd name="connsiteY97" fmla="*/ 5736349 h 5833483"/>
              <a:gd name="connsiteX98" fmla="*/ 2029971 w 10635655"/>
              <a:gd name="connsiteY98" fmla="*/ 5755208 h 5833483"/>
              <a:gd name="connsiteX99" fmla="*/ 2412305 w 10635655"/>
              <a:gd name="connsiteY99" fmla="*/ 5723775 h 5833483"/>
              <a:gd name="connsiteX100" fmla="*/ 2683386 w 10635655"/>
              <a:gd name="connsiteY100" fmla="*/ 5705202 h 5833483"/>
              <a:gd name="connsiteX101" fmla="*/ 2714057 w 10635655"/>
              <a:gd name="connsiteY101" fmla="*/ 5712345 h 5833483"/>
              <a:gd name="connsiteX102" fmla="*/ 2981138 w 10635655"/>
              <a:gd name="connsiteY102" fmla="*/ 5741873 h 5833483"/>
              <a:gd name="connsiteX103" fmla="*/ 3238027 w 10635655"/>
              <a:gd name="connsiteY103" fmla="*/ 5759304 h 5833483"/>
              <a:gd name="connsiteX104" fmla="*/ 3361757 w 10635655"/>
              <a:gd name="connsiteY104" fmla="*/ 5717203 h 5833483"/>
              <a:gd name="connsiteX105" fmla="*/ 3436147 w 10635655"/>
              <a:gd name="connsiteY105" fmla="*/ 5691486 h 5833483"/>
              <a:gd name="connsiteX106" fmla="*/ 3618932 w 10635655"/>
              <a:gd name="connsiteY106" fmla="*/ 5740159 h 5833483"/>
              <a:gd name="connsiteX107" fmla="*/ 3839721 w 10635655"/>
              <a:gd name="connsiteY107" fmla="*/ 5740730 h 5833483"/>
              <a:gd name="connsiteX108" fmla="*/ 3937257 w 10635655"/>
              <a:gd name="connsiteY108" fmla="*/ 5699106 h 5833483"/>
              <a:gd name="connsiteX109" fmla="*/ 4007266 w 10635655"/>
              <a:gd name="connsiteY109" fmla="*/ 5709774 h 5833483"/>
              <a:gd name="connsiteX110" fmla="*/ 4234818 w 10635655"/>
              <a:gd name="connsiteY110" fmla="*/ 5738634 h 5833483"/>
              <a:gd name="connsiteX111" fmla="*/ 4305589 w 10635655"/>
              <a:gd name="connsiteY111" fmla="*/ 5710441 h 5833483"/>
              <a:gd name="connsiteX112" fmla="*/ 4355500 w 10635655"/>
              <a:gd name="connsiteY112" fmla="*/ 5743778 h 5833483"/>
              <a:gd name="connsiteX113" fmla="*/ 4612961 w 10635655"/>
              <a:gd name="connsiteY113" fmla="*/ 5815501 h 5833483"/>
              <a:gd name="connsiteX114" fmla="*/ 4900902 w 10635655"/>
              <a:gd name="connsiteY114" fmla="*/ 5716918 h 5833483"/>
              <a:gd name="connsiteX115" fmla="*/ 4909665 w 10635655"/>
              <a:gd name="connsiteY115" fmla="*/ 5713394 h 5833483"/>
              <a:gd name="connsiteX116" fmla="*/ 5187223 w 10635655"/>
              <a:gd name="connsiteY116" fmla="*/ 5732539 h 5833483"/>
              <a:gd name="connsiteX117" fmla="*/ 5490499 w 10635655"/>
              <a:gd name="connsiteY117" fmla="*/ 5775591 h 5833483"/>
              <a:gd name="connsiteX118" fmla="*/ 5646899 w 10635655"/>
              <a:gd name="connsiteY118" fmla="*/ 5773496 h 5833483"/>
              <a:gd name="connsiteX119" fmla="*/ 5775678 w 10635655"/>
              <a:gd name="connsiteY119" fmla="*/ 5716346 h 5833483"/>
              <a:gd name="connsiteX120" fmla="*/ 6338986 w 10635655"/>
              <a:gd name="connsiteY120" fmla="*/ 5712822 h 5833483"/>
              <a:gd name="connsiteX121" fmla="*/ 6387945 w 10635655"/>
              <a:gd name="connsiteY121" fmla="*/ 5718823 h 5833483"/>
              <a:gd name="connsiteX122" fmla="*/ 6513770 w 10635655"/>
              <a:gd name="connsiteY122" fmla="*/ 5732920 h 5833483"/>
              <a:gd name="connsiteX123" fmla="*/ 6973827 w 10635655"/>
              <a:gd name="connsiteY123" fmla="*/ 5763781 h 5833483"/>
              <a:gd name="connsiteX124" fmla="*/ 7168995 w 10635655"/>
              <a:gd name="connsiteY124" fmla="*/ 5764543 h 5833483"/>
              <a:gd name="connsiteX125" fmla="*/ 7302821 w 10635655"/>
              <a:gd name="connsiteY125" fmla="*/ 5801881 h 5833483"/>
              <a:gd name="connsiteX126" fmla="*/ 7637244 w 10635655"/>
              <a:gd name="connsiteY126" fmla="*/ 5814073 h 5833483"/>
              <a:gd name="connsiteX127" fmla="*/ 7824505 w 10635655"/>
              <a:gd name="connsiteY127" fmla="*/ 5728348 h 5833483"/>
              <a:gd name="connsiteX128" fmla="*/ 7831363 w 10635655"/>
              <a:gd name="connsiteY128" fmla="*/ 5733300 h 5833483"/>
              <a:gd name="connsiteX129" fmla="*/ 7846317 w 10635655"/>
              <a:gd name="connsiteY129" fmla="*/ 5719680 h 5833483"/>
              <a:gd name="connsiteX130" fmla="*/ 7859938 w 10635655"/>
              <a:gd name="connsiteY130" fmla="*/ 5714822 h 5833483"/>
              <a:gd name="connsiteX131" fmla="*/ 7932233 w 10635655"/>
              <a:gd name="connsiteY131" fmla="*/ 5766257 h 5833483"/>
              <a:gd name="connsiteX132" fmla="*/ 8001861 w 10635655"/>
              <a:gd name="connsiteY132" fmla="*/ 5779878 h 5833483"/>
              <a:gd name="connsiteX133" fmla="*/ 8060725 w 10635655"/>
              <a:gd name="connsiteY133" fmla="*/ 5778830 h 5833483"/>
              <a:gd name="connsiteX134" fmla="*/ 8187027 w 10635655"/>
              <a:gd name="connsiteY134" fmla="*/ 5745397 h 5833483"/>
              <a:gd name="connsiteX135" fmla="*/ 8196361 w 10635655"/>
              <a:gd name="connsiteY135" fmla="*/ 5745874 h 5833483"/>
              <a:gd name="connsiteX136" fmla="*/ 8232080 w 10635655"/>
              <a:gd name="connsiteY136" fmla="*/ 5763018 h 5833483"/>
              <a:gd name="connsiteX137" fmla="*/ 8476110 w 10635655"/>
              <a:gd name="connsiteY137" fmla="*/ 5741206 h 5833483"/>
              <a:gd name="connsiteX138" fmla="*/ 8752049 w 10635655"/>
              <a:gd name="connsiteY138" fmla="*/ 5726728 h 5833483"/>
              <a:gd name="connsiteX139" fmla="*/ 8776528 w 10635655"/>
              <a:gd name="connsiteY139" fmla="*/ 5722632 h 5833483"/>
              <a:gd name="connsiteX140" fmla="*/ 8858729 w 10635655"/>
              <a:gd name="connsiteY140" fmla="*/ 5771782 h 5833483"/>
              <a:gd name="connsiteX141" fmla="*/ 9072185 w 10635655"/>
              <a:gd name="connsiteY141" fmla="*/ 5707869 h 5833483"/>
              <a:gd name="connsiteX142" fmla="*/ 9121810 w 10635655"/>
              <a:gd name="connsiteY142" fmla="*/ 5677865 h 5833483"/>
              <a:gd name="connsiteX143" fmla="*/ 9133526 w 10635655"/>
              <a:gd name="connsiteY143" fmla="*/ 5669674 h 5833483"/>
              <a:gd name="connsiteX144" fmla="*/ 9184389 w 10635655"/>
              <a:gd name="connsiteY144" fmla="*/ 5707964 h 5833483"/>
              <a:gd name="connsiteX145" fmla="*/ 9556435 w 10635655"/>
              <a:gd name="connsiteY145" fmla="*/ 5776449 h 5833483"/>
              <a:gd name="connsiteX146" fmla="*/ 9982584 w 10635655"/>
              <a:gd name="connsiteY146" fmla="*/ 5750065 h 5833483"/>
              <a:gd name="connsiteX147" fmla="*/ 10197468 w 10635655"/>
              <a:gd name="connsiteY147" fmla="*/ 5783117 h 5833483"/>
              <a:gd name="connsiteX148" fmla="*/ 10405780 w 10635655"/>
              <a:gd name="connsiteY148" fmla="*/ 5717775 h 5833483"/>
              <a:gd name="connsiteX149" fmla="*/ 10451786 w 10635655"/>
              <a:gd name="connsiteY149" fmla="*/ 5721299 h 5833483"/>
              <a:gd name="connsiteX150" fmla="*/ 10482361 w 10635655"/>
              <a:gd name="connsiteY150" fmla="*/ 5717108 h 5833483"/>
              <a:gd name="connsiteX151" fmla="*/ 10559038 w 10635655"/>
              <a:gd name="connsiteY151" fmla="*/ 5688533 h 5833483"/>
              <a:gd name="connsiteX152" fmla="*/ 10634666 w 10635655"/>
              <a:gd name="connsiteY152" fmla="*/ 5461076 h 5833483"/>
              <a:gd name="connsiteX153" fmla="*/ 5229514 w 10635655"/>
              <a:gd name="connsiteY153" fmla="*/ 5478317 h 5833483"/>
              <a:gd name="connsiteX154" fmla="*/ 5262661 w 10635655"/>
              <a:gd name="connsiteY154" fmla="*/ 5473363 h 5833483"/>
              <a:gd name="connsiteX155" fmla="*/ 5229514 w 10635655"/>
              <a:gd name="connsiteY155" fmla="*/ 5478317 h 5833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10635655" h="5833483">
                <a:moveTo>
                  <a:pt x="10634666" y="5461362"/>
                </a:moveTo>
                <a:cubicBezTo>
                  <a:pt x="10627999" y="5373542"/>
                  <a:pt x="10589994" y="5296293"/>
                  <a:pt x="10567514" y="5212378"/>
                </a:cubicBezTo>
                <a:cubicBezTo>
                  <a:pt x="10546941" y="5135321"/>
                  <a:pt x="10561704" y="5058264"/>
                  <a:pt x="10575991" y="4981397"/>
                </a:cubicBezTo>
                <a:cubicBezTo>
                  <a:pt x="10593041" y="4889576"/>
                  <a:pt x="10607329" y="4798422"/>
                  <a:pt x="10590946" y="4705458"/>
                </a:cubicBezTo>
                <a:cubicBezTo>
                  <a:pt x="10576182" y="4621543"/>
                  <a:pt x="10525223" y="4546866"/>
                  <a:pt x="10514651" y="4462380"/>
                </a:cubicBezTo>
                <a:cubicBezTo>
                  <a:pt x="10505506" y="4389037"/>
                  <a:pt x="10535891" y="4314361"/>
                  <a:pt x="10556180" y="4245400"/>
                </a:cubicBezTo>
                <a:cubicBezTo>
                  <a:pt x="10581040" y="4160818"/>
                  <a:pt x="10599042" y="4074617"/>
                  <a:pt x="10584469" y="3986415"/>
                </a:cubicBezTo>
                <a:cubicBezTo>
                  <a:pt x="10577992" y="3947077"/>
                  <a:pt x="10562942" y="3910692"/>
                  <a:pt x="10551417" y="3872782"/>
                </a:cubicBezTo>
                <a:cubicBezTo>
                  <a:pt x="10538654" y="3830872"/>
                  <a:pt x="10539225" y="3791153"/>
                  <a:pt x="10547702" y="3748290"/>
                </a:cubicBezTo>
                <a:cubicBezTo>
                  <a:pt x="10565705" y="3656660"/>
                  <a:pt x="10587707" y="3567887"/>
                  <a:pt x="10595994" y="3474542"/>
                </a:cubicBezTo>
                <a:cubicBezTo>
                  <a:pt x="10604186" y="3381769"/>
                  <a:pt x="10602948" y="3288423"/>
                  <a:pt x="10598756" y="3195460"/>
                </a:cubicBezTo>
                <a:cubicBezTo>
                  <a:pt x="10590374" y="3011532"/>
                  <a:pt x="10569420" y="2827128"/>
                  <a:pt x="10583516" y="2643010"/>
                </a:cubicBezTo>
                <a:cubicBezTo>
                  <a:pt x="10590565" y="2551093"/>
                  <a:pt x="10622473" y="2455748"/>
                  <a:pt x="10595041" y="2364594"/>
                </a:cubicBezTo>
                <a:cubicBezTo>
                  <a:pt x="10585231" y="2331828"/>
                  <a:pt x="10565133" y="2305348"/>
                  <a:pt x="10562371" y="2270868"/>
                </a:cubicBezTo>
                <a:cubicBezTo>
                  <a:pt x="10558466" y="2221433"/>
                  <a:pt x="10564085" y="2169903"/>
                  <a:pt x="10565419" y="2120373"/>
                </a:cubicBezTo>
                <a:cubicBezTo>
                  <a:pt x="10567991" y="2021884"/>
                  <a:pt x="10570563" y="1923491"/>
                  <a:pt x="10573134" y="1825002"/>
                </a:cubicBezTo>
                <a:cubicBezTo>
                  <a:pt x="10575516" y="1734039"/>
                  <a:pt x="10582564" y="1641551"/>
                  <a:pt x="10573134" y="1550873"/>
                </a:cubicBezTo>
                <a:cubicBezTo>
                  <a:pt x="10567609" y="1497247"/>
                  <a:pt x="10558275" y="1445431"/>
                  <a:pt x="10538368" y="1395234"/>
                </a:cubicBezTo>
                <a:cubicBezTo>
                  <a:pt x="10524747" y="1360944"/>
                  <a:pt x="10507602" y="1327321"/>
                  <a:pt x="10495981" y="1292079"/>
                </a:cubicBezTo>
                <a:lnTo>
                  <a:pt x="10495981" y="1216831"/>
                </a:lnTo>
                <a:cubicBezTo>
                  <a:pt x="10500363" y="1209878"/>
                  <a:pt x="10506173" y="1203020"/>
                  <a:pt x="10513413" y="1195209"/>
                </a:cubicBezTo>
                <a:cubicBezTo>
                  <a:pt x="10543892" y="1162348"/>
                  <a:pt x="10574562" y="1130249"/>
                  <a:pt x="10593518" y="1089006"/>
                </a:cubicBezTo>
                <a:cubicBezTo>
                  <a:pt x="10640380" y="986898"/>
                  <a:pt x="10606852" y="874884"/>
                  <a:pt x="10590755" y="769632"/>
                </a:cubicBezTo>
                <a:cubicBezTo>
                  <a:pt x="10574658" y="664095"/>
                  <a:pt x="10565609" y="557606"/>
                  <a:pt x="10560847" y="451021"/>
                </a:cubicBezTo>
                <a:cubicBezTo>
                  <a:pt x="10567895" y="402253"/>
                  <a:pt x="10563514" y="349199"/>
                  <a:pt x="10559799" y="307289"/>
                </a:cubicBezTo>
                <a:cubicBezTo>
                  <a:pt x="10551322" y="213658"/>
                  <a:pt x="10530177" y="121647"/>
                  <a:pt x="10425402" y="98977"/>
                </a:cubicBezTo>
                <a:cubicBezTo>
                  <a:pt x="10323294" y="76879"/>
                  <a:pt x="10207279" y="82975"/>
                  <a:pt x="10103265" y="83356"/>
                </a:cubicBezTo>
                <a:cubicBezTo>
                  <a:pt x="9991633" y="83737"/>
                  <a:pt x="9880286" y="89643"/>
                  <a:pt x="9769224" y="100311"/>
                </a:cubicBezTo>
                <a:cubicBezTo>
                  <a:pt x="9754460" y="101739"/>
                  <a:pt x="9740173" y="105740"/>
                  <a:pt x="9727314" y="112026"/>
                </a:cubicBezTo>
                <a:cubicBezTo>
                  <a:pt x="9611680" y="84785"/>
                  <a:pt x="9497095" y="85928"/>
                  <a:pt x="9378889" y="106692"/>
                </a:cubicBezTo>
                <a:cubicBezTo>
                  <a:pt x="9266494" y="126409"/>
                  <a:pt x="9149813" y="164890"/>
                  <a:pt x="9035132" y="142792"/>
                </a:cubicBezTo>
                <a:cubicBezTo>
                  <a:pt x="8994747" y="129743"/>
                  <a:pt x="8954170" y="128028"/>
                  <a:pt x="8913308" y="134696"/>
                </a:cubicBezTo>
                <a:cubicBezTo>
                  <a:pt x="8794722" y="84499"/>
                  <a:pt x="8676040" y="102787"/>
                  <a:pt x="8558406" y="138315"/>
                </a:cubicBezTo>
                <a:cubicBezTo>
                  <a:pt x="8522592" y="134696"/>
                  <a:pt x="8486683" y="130981"/>
                  <a:pt x="8450773" y="127076"/>
                </a:cubicBezTo>
                <a:cubicBezTo>
                  <a:pt x="8296659" y="110693"/>
                  <a:pt x="8133687" y="108597"/>
                  <a:pt x="7992717" y="176415"/>
                </a:cubicBezTo>
                <a:cubicBezTo>
                  <a:pt x="7979191" y="170319"/>
                  <a:pt x="7965571" y="164033"/>
                  <a:pt x="7951569" y="157842"/>
                </a:cubicBezTo>
                <a:cubicBezTo>
                  <a:pt x="7891561" y="131076"/>
                  <a:pt x="7830696" y="125457"/>
                  <a:pt x="7768403" y="126123"/>
                </a:cubicBezTo>
                <a:cubicBezTo>
                  <a:pt x="7697251" y="95167"/>
                  <a:pt x="7626290" y="106883"/>
                  <a:pt x="7555614" y="136220"/>
                </a:cubicBezTo>
                <a:cubicBezTo>
                  <a:pt x="7489797" y="139649"/>
                  <a:pt x="7423979" y="143078"/>
                  <a:pt x="7358066" y="146507"/>
                </a:cubicBezTo>
                <a:cubicBezTo>
                  <a:pt x="7264816" y="151365"/>
                  <a:pt x="7171281" y="154317"/>
                  <a:pt x="7078793" y="168510"/>
                </a:cubicBezTo>
                <a:cubicBezTo>
                  <a:pt x="7036311" y="174987"/>
                  <a:pt x="6994401" y="184226"/>
                  <a:pt x="6954016" y="198990"/>
                </a:cubicBezTo>
                <a:cubicBezTo>
                  <a:pt x="6944871" y="202323"/>
                  <a:pt x="6865147" y="232232"/>
                  <a:pt x="6839525" y="250329"/>
                </a:cubicBezTo>
                <a:cubicBezTo>
                  <a:pt x="6831524" y="240709"/>
                  <a:pt x="6817236" y="227660"/>
                  <a:pt x="6813331" y="222802"/>
                </a:cubicBezTo>
                <a:cubicBezTo>
                  <a:pt x="6787613" y="191655"/>
                  <a:pt x="6760181" y="163176"/>
                  <a:pt x="6724177" y="143649"/>
                </a:cubicBezTo>
                <a:cubicBezTo>
                  <a:pt x="6645310" y="101073"/>
                  <a:pt x="6549488" y="103359"/>
                  <a:pt x="6464906" y="125361"/>
                </a:cubicBezTo>
                <a:cubicBezTo>
                  <a:pt x="6413567" y="138696"/>
                  <a:pt x="6363846" y="161080"/>
                  <a:pt x="6312792" y="176034"/>
                </a:cubicBezTo>
                <a:cubicBezTo>
                  <a:pt x="6219924" y="135744"/>
                  <a:pt x="6127055" y="109645"/>
                  <a:pt x="6034091" y="148888"/>
                </a:cubicBezTo>
                <a:cubicBezTo>
                  <a:pt x="6006659" y="139744"/>
                  <a:pt x="5979322" y="130695"/>
                  <a:pt x="5951890" y="123742"/>
                </a:cubicBezTo>
                <a:cubicBezTo>
                  <a:pt x="5847306" y="97167"/>
                  <a:pt x="5744436" y="94405"/>
                  <a:pt x="5642328" y="103454"/>
                </a:cubicBezTo>
                <a:cubicBezTo>
                  <a:pt x="5543553" y="98215"/>
                  <a:pt x="5444779" y="116313"/>
                  <a:pt x="5346005" y="153079"/>
                </a:cubicBezTo>
                <a:cubicBezTo>
                  <a:pt x="5202177" y="183273"/>
                  <a:pt x="5058159" y="214801"/>
                  <a:pt x="4910998" y="214420"/>
                </a:cubicBezTo>
                <a:cubicBezTo>
                  <a:pt x="4814034" y="214134"/>
                  <a:pt x="4725832" y="190798"/>
                  <a:pt x="4634392" y="159937"/>
                </a:cubicBezTo>
                <a:cubicBezTo>
                  <a:pt x="4529141" y="124409"/>
                  <a:pt x="4425033" y="98120"/>
                  <a:pt x="4313019" y="99930"/>
                </a:cubicBezTo>
                <a:cubicBezTo>
                  <a:pt x="4171382" y="102120"/>
                  <a:pt x="4028031" y="142221"/>
                  <a:pt x="3885441" y="150412"/>
                </a:cubicBezTo>
                <a:cubicBezTo>
                  <a:pt x="3868010" y="144602"/>
                  <a:pt x="3850103" y="140030"/>
                  <a:pt x="3831816" y="136982"/>
                </a:cubicBezTo>
                <a:cubicBezTo>
                  <a:pt x="3744948" y="122694"/>
                  <a:pt x="3655698" y="132886"/>
                  <a:pt x="3568068" y="124218"/>
                </a:cubicBezTo>
                <a:cubicBezTo>
                  <a:pt x="3382902" y="106026"/>
                  <a:pt x="3198117" y="80784"/>
                  <a:pt x="3013332" y="58877"/>
                </a:cubicBezTo>
                <a:cubicBezTo>
                  <a:pt x="2922368" y="48114"/>
                  <a:pt x="2831405" y="37255"/>
                  <a:pt x="2740346" y="26492"/>
                </a:cubicBezTo>
                <a:cubicBezTo>
                  <a:pt x="2652716" y="16110"/>
                  <a:pt x="2563752" y="679"/>
                  <a:pt x="2475170" y="12"/>
                </a:cubicBezTo>
                <a:cubicBezTo>
                  <a:pt x="2388397" y="-654"/>
                  <a:pt x="2311244" y="25825"/>
                  <a:pt x="2228091" y="44875"/>
                </a:cubicBezTo>
                <a:cubicBezTo>
                  <a:pt x="2145414" y="63830"/>
                  <a:pt x="2058546" y="54686"/>
                  <a:pt x="1974917" y="47733"/>
                </a:cubicBezTo>
                <a:cubicBezTo>
                  <a:pt x="1934531" y="44399"/>
                  <a:pt x="1898812" y="75355"/>
                  <a:pt x="1885382" y="112312"/>
                </a:cubicBezTo>
                <a:cubicBezTo>
                  <a:pt x="1776416" y="119551"/>
                  <a:pt x="1667735" y="136887"/>
                  <a:pt x="1559341" y="148221"/>
                </a:cubicBezTo>
                <a:cubicBezTo>
                  <a:pt x="1473425" y="157175"/>
                  <a:pt x="1386748" y="162604"/>
                  <a:pt x="1300451" y="155746"/>
                </a:cubicBezTo>
                <a:cubicBezTo>
                  <a:pt x="1214441" y="148888"/>
                  <a:pt x="1132716" y="118980"/>
                  <a:pt x="1047277" y="107835"/>
                </a:cubicBezTo>
                <a:cubicBezTo>
                  <a:pt x="961076" y="96691"/>
                  <a:pt x="878780" y="113265"/>
                  <a:pt x="795626" y="135648"/>
                </a:cubicBezTo>
                <a:cubicBezTo>
                  <a:pt x="725427" y="154508"/>
                  <a:pt x="657228" y="177273"/>
                  <a:pt x="586267" y="151079"/>
                </a:cubicBezTo>
                <a:cubicBezTo>
                  <a:pt x="537975" y="133267"/>
                  <a:pt x="481873" y="170986"/>
                  <a:pt x="469109" y="217563"/>
                </a:cubicBezTo>
                <a:cubicBezTo>
                  <a:pt x="466538" y="226803"/>
                  <a:pt x="465585" y="235851"/>
                  <a:pt x="465680" y="244519"/>
                </a:cubicBezTo>
                <a:cubicBezTo>
                  <a:pt x="460537" y="246519"/>
                  <a:pt x="455489" y="248424"/>
                  <a:pt x="450440" y="250520"/>
                </a:cubicBezTo>
                <a:cubicBezTo>
                  <a:pt x="447202" y="250996"/>
                  <a:pt x="444725" y="251472"/>
                  <a:pt x="442535" y="251949"/>
                </a:cubicBezTo>
                <a:cubicBezTo>
                  <a:pt x="440630" y="251091"/>
                  <a:pt x="438439" y="250139"/>
                  <a:pt x="435772" y="249091"/>
                </a:cubicBezTo>
                <a:cubicBezTo>
                  <a:pt x="421580" y="239376"/>
                  <a:pt x="405101" y="232041"/>
                  <a:pt x="390147" y="223659"/>
                </a:cubicBezTo>
                <a:cubicBezTo>
                  <a:pt x="359762" y="206705"/>
                  <a:pt x="329282" y="189750"/>
                  <a:pt x="298898" y="172796"/>
                </a:cubicBezTo>
                <a:cubicBezTo>
                  <a:pt x="261941" y="152222"/>
                  <a:pt x="226222" y="158223"/>
                  <a:pt x="199838" y="177558"/>
                </a:cubicBezTo>
                <a:cubicBezTo>
                  <a:pt x="162500" y="181940"/>
                  <a:pt x="133353" y="210134"/>
                  <a:pt x="118589" y="246996"/>
                </a:cubicBezTo>
                <a:cubicBezTo>
                  <a:pt x="-143634" y="900220"/>
                  <a:pt x="110874" y="1602784"/>
                  <a:pt x="110588" y="2275345"/>
                </a:cubicBezTo>
                <a:cubicBezTo>
                  <a:pt x="110588" y="2450604"/>
                  <a:pt x="70107" y="2628531"/>
                  <a:pt x="87919" y="2803125"/>
                </a:cubicBezTo>
                <a:cubicBezTo>
                  <a:pt x="95825" y="2880563"/>
                  <a:pt x="121733" y="2947905"/>
                  <a:pt x="143831" y="3020009"/>
                </a:cubicBezTo>
                <a:lnTo>
                  <a:pt x="143831" y="3218415"/>
                </a:lnTo>
                <a:cubicBezTo>
                  <a:pt x="139544" y="3232702"/>
                  <a:pt x="134877" y="3247085"/>
                  <a:pt x="130115" y="3261468"/>
                </a:cubicBezTo>
                <a:cubicBezTo>
                  <a:pt x="104683" y="3338430"/>
                  <a:pt x="77441" y="3415678"/>
                  <a:pt x="76394" y="3497783"/>
                </a:cubicBezTo>
                <a:cubicBezTo>
                  <a:pt x="75346" y="3584841"/>
                  <a:pt x="112112" y="3658184"/>
                  <a:pt x="139163" y="3738575"/>
                </a:cubicBezTo>
                <a:cubicBezTo>
                  <a:pt x="140878" y="3743623"/>
                  <a:pt x="142402" y="3748767"/>
                  <a:pt x="143831" y="3753815"/>
                </a:cubicBezTo>
                <a:lnTo>
                  <a:pt x="143831" y="3988511"/>
                </a:lnTo>
                <a:cubicBezTo>
                  <a:pt x="143450" y="3991083"/>
                  <a:pt x="143164" y="3993654"/>
                  <a:pt x="142783" y="3996226"/>
                </a:cubicBezTo>
                <a:cubicBezTo>
                  <a:pt x="129638" y="4091381"/>
                  <a:pt x="117637" y="4186631"/>
                  <a:pt x="107540" y="4282167"/>
                </a:cubicBezTo>
                <a:cubicBezTo>
                  <a:pt x="63249" y="4700600"/>
                  <a:pt x="51629" y="5121986"/>
                  <a:pt x="71250" y="5542229"/>
                </a:cubicBezTo>
                <a:cubicBezTo>
                  <a:pt x="23054" y="5594521"/>
                  <a:pt x="22673" y="5693295"/>
                  <a:pt x="114875" y="5723871"/>
                </a:cubicBezTo>
                <a:cubicBezTo>
                  <a:pt x="161738" y="5739397"/>
                  <a:pt x="215840" y="5732062"/>
                  <a:pt x="264512" y="5731395"/>
                </a:cubicBezTo>
                <a:cubicBezTo>
                  <a:pt x="327092" y="5730443"/>
                  <a:pt x="389576" y="5729491"/>
                  <a:pt x="452155" y="5728538"/>
                </a:cubicBezTo>
                <a:cubicBezTo>
                  <a:pt x="534641" y="5727300"/>
                  <a:pt x="635416" y="5738920"/>
                  <a:pt x="711044" y="5699773"/>
                </a:cubicBezTo>
                <a:cubicBezTo>
                  <a:pt x="797817" y="5796547"/>
                  <a:pt x="884590" y="5782545"/>
                  <a:pt x="971363" y="5728443"/>
                </a:cubicBezTo>
                <a:cubicBezTo>
                  <a:pt x="1031942" y="5761209"/>
                  <a:pt x="1098998" y="5776734"/>
                  <a:pt x="1171388" y="5780164"/>
                </a:cubicBezTo>
                <a:cubicBezTo>
                  <a:pt x="1266257" y="5784640"/>
                  <a:pt x="1361411" y="5767495"/>
                  <a:pt x="1456090" y="5776925"/>
                </a:cubicBezTo>
                <a:cubicBezTo>
                  <a:pt x="1502572" y="5781592"/>
                  <a:pt x="1547339" y="5796833"/>
                  <a:pt x="1593440" y="5803976"/>
                </a:cubicBezTo>
                <a:cubicBezTo>
                  <a:pt x="1652876" y="5813120"/>
                  <a:pt x="1710217" y="5810453"/>
                  <a:pt x="1768224" y="5793403"/>
                </a:cubicBezTo>
                <a:cubicBezTo>
                  <a:pt x="1823183" y="5777211"/>
                  <a:pt x="1875285" y="5755780"/>
                  <a:pt x="1928054" y="5736349"/>
                </a:cubicBezTo>
                <a:cubicBezTo>
                  <a:pt x="1962058" y="5749398"/>
                  <a:pt x="1996062" y="5757208"/>
                  <a:pt x="2029971" y="5755208"/>
                </a:cubicBezTo>
                <a:cubicBezTo>
                  <a:pt x="2157892" y="5805405"/>
                  <a:pt x="2285336" y="5769686"/>
                  <a:pt x="2412305" y="5723775"/>
                </a:cubicBezTo>
                <a:cubicBezTo>
                  <a:pt x="2502792" y="5719870"/>
                  <a:pt x="2593184" y="5713774"/>
                  <a:pt x="2683386" y="5705202"/>
                </a:cubicBezTo>
                <a:cubicBezTo>
                  <a:pt x="2693102" y="5708726"/>
                  <a:pt x="2703389" y="5711202"/>
                  <a:pt x="2714057" y="5712345"/>
                </a:cubicBezTo>
                <a:cubicBezTo>
                  <a:pt x="2803116" y="5722156"/>
                  <a:pt x="2892174" y="5732062"/>
                  <a:pt x="2981138" y="5741873"/>
                </a:cubicBezTo>
                <a:cubicBezTo>
                  <a:pt x="3065339" y="5751207"/>
                  <a:pt x="3153350" y="5769305"/>
                  <a:pt x="3238027" y="5759304"/>
                </a:cubicBezTo>
                <a:cubicBezTo>
                  <a:pt x="3282890" y="5753970"/>
                  <a:pt x="3322133" y="5738539"/>
                  <a:pt x="3361757" y="5717203"/>
                </a:cubicBezTo>
                <a:cubicBezTo>
                  <a:pt x="3386522" y="5703869"/>
                  <a:pt x="3407572" y="5691581"/>
                  <a:pt x="3436147" y="5691486"/>
                </a:cubicBezTo>
                <a:cubicBezTo>
                  <a:pt x="3497964" y="5691295"/>
                  <a:pt x="3560162" y="5723775"/>
                  <a:pt x="3618932" y="5740159"/>
                </a:cubicBezTo>
                <a:cubicBezTo>
                  <a:pt x="3691417" y="5760256"/>
                  <a:pt x="3767903" y="5766924"/>
                  <a:pt x="3839721" y="5740730"/>
                </a:cubicBezTo>
                <a:cubicBezTo>
                  <a:pt x="3872773" y="5728633"/>
                  <a:pt x="3903539" y="5709393"/>
                  <a:pt x="3937257" y="5699106"/>
                </a:cubicBezTo>
                <a:cubicBezTo>
                  <a:pt x="3962499" y="5691391"/>
                  <a:pt x="3983073" y="5699868"/>
                  <a:pt x="4007266" y="5709774"/>
                </a:cubicBezTo>
                <a:cubicBezTo>
                  <a:pt x="4083371" y="5740730"/>
                  <a:pt x="4152522" y="5766829"/>
                  <a:pt x="4234818" y="5738634"/>
                </a:cubicBezTo>
                <a:cubicBezTo>
                  <a:pt x="4254726" y="5731872"/>
                  <a:pt x="4285968" y="5710250"/>
                  <a:pt x="4305589" y="5710441"/>
                </a:cubicBezTo>
                <a:cubicBezTo>
                  <a:pt x="4322925" y="5710441"/>
                  <a:pt x="4341403" y="5731872"/>
                  <a:pt x="4355500" y="5743778"/>
                </a:cubicBezTo>
                <a:cubicBezTo>
                  <a:pt x="4433034" y="5809310"/>
                  <a:pt x="4510758" y="5839124"/>
                  <a:pt x="4612961" y="5815501"/>
                </a:cubicBezTo>
                <a:cubicBezTo>
                  <a:pt x="4710592" y="5792927"/>
                  <a:pt x="4806413" y="5750160"/>
                  <a:pt x="4900902" y="5716918"/>
                </a:cubicBezTo>
                <a:cubicBezTo>
                  <a:pt x="4903949" y="5715870"/>
                  <a:pt x="4906807" y="5714727"/>
                  <a:pt x="4909665" y="5713394"/>
                </a:cubicBezTo>
                <a:cubicBezTo>
                  <a:pt x="5002343" y="5716822"/>
                  <a:pt x="5094926" y="5723014"/>
                  <a:pt x="5187223" y="5732539"/>
                </a:cubicBezTo>
                <a:cubicBezTo>
                  <a:pt x="5289046" y="5743016"/>
                  <a:pt x="5389439" y="5759399"/>
                  <a:pt x="5490499" y="5775591"/>
                </a:cubicBezTo>
                <a:cubicBezTo>
                  <a:pt x="5543173" y="5784069"/>
                  <a:pt x="5594893" y="5789498"/>
                  <a:pt x="5646899" y="5773496"/>
                </a:cubicBezTo>
                <a:cubicBezTo>
                  <a:pt x="5692143" y="5759494"/>
                  <a:pt x="5731672" y="5732920"/>
                  <a:pt x="5775678" y="5716346"/>
                </a:cubicBezTo>
                <a:cubicBezTo>
                  <a:pt x="5952938" y="5649957"/>
                  <a:pt x="6157058" y="5689486"/>
                  <a:pt x="6338986" y="5712822"/>
                </a:cubicBezTo>
                <a:cubicBezTo>
                  <a:pt x="6355369" y="5714917"/>
                  <a:pt x="6371657" y="5716822"/>
                  <a:pt x="6387945" y="5718823"/>
                </a:cubicBezTo>
                <a:cubicBezTo>
                  <a:pt x="6429950" y="5752065"/>
                  <a:pt x="6471860" y="5748922"/>
                  <a:pt x="6513770" y="5732920"/>
                </a:cubicBezTo>
                <a:cubicBezTo>
                  <a:pt x="6666646" y="5748636"/>
                  <a:pt x="6819427" y="5759018"/>
                  <a:pt x="6973827" y="5763781"/>
                </a:cubicBezTo>
                <a:cubicBezTo>
                  <a:pt x="7038407" y="5765781"/>
                  <a:pt x="7103844" y="5767019"/>
                  <a:pt x="7168995" y="5764543"/>
                </a:cubicBezTo>
                <a:cubicBezTo>
                  <a:pt x="7213190" y="5778259"/>
                  <a:pt x="7257863" y="5790736"/>
                  <a:pt x="7302821" y="5801881"/>
                </a:cubicBezTo>
                <a:cubicBezTo>
                  <a:pt x="7413311" y="5829313"/>
                  <a:pt x="7526182" y="5850553"/>
                  <a:pt x="7637244" y="5814073"/>
                </a:cubicBezTo>
                <a:cubicBezTo>
                  <a:pt x="7702109" y="5792832"/>
                  <a:pt x="7761545" y="5755018"/>
                  <a:pt x="7824505" y="5728348"/>
                </a:cubicBezTo>
                <a:cubicBezTo>
                  <a:pt x="7826791" y="5729967"/>
                  <a:pt x="7829077" y="5731491"/>
                  <a:pt x="7831363" y="5733300"/>
                </a:cubicBezTo>
                <a:cubicBezTo>
                  <a:pt x="7836316" y="5728348"/>
                  <a:pt x="7841269" y="5723871"/>
                  <a:pt x="7846317" y="5719680"/>
                </a:cubicBezTo>
                <a:cubicBezTo>
                  <a:pt x="7850889" y="5717965"/>
                  <a:pt x="7855366" y="5716346"/>
                  <a:pt x="7859938" y="5714822"/>
                </a:cubicBezTo>
                <a:cubicBezTo>
                  <a:pt x="7878321" y="5737587"/>
                  <a:pt x="7903658" y="5755303"/>
                  <a:pt x="7932233" y="5766257"/>
                </a:cubicBezTo>
                <a:cubicBezTo>
                  <a:pt x="7954617" y="5774830"/>
                  <a:pt x="7977667" y="5779402"/>
                  <a:pt x="8001861" y="5779878"/>
                </a:cubicBezTo>
                <a:cubicBezTo>
                  <a:pt x="8017291" y="5780164"/>
                  <a:pt x="8047771" y="5771496"/>
                  <a:pt x="8060725" y="5778830"/>
                </a:cubicBezTo>
                <a:cubicBezTo>
                  <a:pt x="8112827" y="5808262"/>
                  <a:pt x="8163214" y="5785974"/>
                  <a:pt x="8187027" y="5745397"/>
                </a:cubicBezTo>
                <a:cubicBezTo>
                  <a:pt x="8190170" y="5745683"/>
                  <a:pt x="8193218" y="5745778"/>
                  <a:pt x="8196361" y="5745874"/>
                </a:cubicBezTo>
                <a:cubicBezTo>
                  <a:pt x="8208077" y="5751970"/>
                  <a:pt x="8219888" y="5757875"/>
                  <a:pt x="8232080" y="5763018"/>
                </a:cubicBezTo>
                <a:cubicBezTo>
                  <a:pt x="8318662" y="5799690"/>
                  <a:pt x="8398196" y="5783593"/>
                  <a:pt x="8476110" y="5741206"/>
                </a:cubicBezTo>
                <a:cubicBezTo>
                  <a:pt x="8567836" y="5744350"/>
                  <a:pt x="8659752" y="5741111"/>
                  <a:pt x="8752049" y="5726728"/>
                </a:cubicBezTo>
                <a:cubicBezTo>
                  <a:pt x="8760241" y="5725490"/>
                  <a:pt x="8768432" y="5724061"/>
                  <a:pt x="8776528" y="5722632"/>
                </a:cubicBezTo>
                <a:cubicBezTo>
                  <a:pt x="8793293" y="5752636"/>
                  <a:pt x="8824249" y="5776258"/>
                  <a:pt x="8858729" y="5771782"/>
                </a:cubicBezTo>
                <a:cubicBezTo>
                  <a:pt x="8934262" y="5761875"/>
                  <a:pt x="9004272" y="5743492"/>
                  <a:pt x="9072185" y="5707869"/>
                </a:cubicBezTo>
                <a:cubicBezTo>
                  <a:pt x="9089425" y="5698820"/>
                  <a:pt x="9105522" y="5688533"/>
                  <a:pt x="9121810" y="5677865"/>
                </a:cubicBezTo>
                <a:cubicBezTo>
                  <a:pt x="9125715" y="5675103"/>
                  <a:pt x="9129620" y="5672436"/>
                  <a:pt x="9133526" y="5669674"/>
                </a:cubicBezTo>
                <a:cubicBezTo>
                  <a:pt x="9146956" y="5682342"/>
                  <a:pt x="9182961" y="5706917"/>
                  <a:pt x="9184389" y="5707964"/>
                </a:cubicBezTo>
                <a:cubicBezTo>
                  <a:pt x="9291831" y="5782068"/>
                  <a:pt x="9430705" y="5789784"/>
                  <a:pt x="9556435" y="5776449"/>
                </a:cubicBezTo>
                <a:cubicBezTo>
                  <a:pt x="9696072" y="5761685"/>
                  <a:pt x="9842186" y="5722347"/>
                  <a:pt x="9982584" y="5750065"/>
                </a:cubicBezTo>
                <a:cubicBezTo>
                  <a:pt x="10053545" y="5764067"/>
                  <a:pt x="10124221" y="5787212"/>
                  <a:pt x="10197468" y="5783117"/>
                </a:cubicBezTo>
                <a:cubicBezTo>
                  <a:pt x="10271954" y="5779020"/>
                  <a:pt x="10339772" y="5750065"/>
                  <a:pt x="10405780" y="5717775"/>
                </a:cubicBezTo>
                <a:lnTo>
                  <a:pt x="10451786" y="5721299"/>
                </a:lnTo>
                <a:cubicBezTo>
                  <a:pt x="10462454" y="5722061"/>
                  <a:pt x="10472741" y="5720442"/>
                  <a:pt x="10482361" y="5717108"/>
                </a:cubicBezTo>
                <a:cubicBezTo>
                  <a:pt x="10507983" y="5721394"/>
                  <a:pt x="10535510" y="5713870"/>
                  <a:pt x="10559038" y="5688533"/>
                </a:cubicBezTo>
                <a:cubicBezTo>
                  <a:pt x="10616663" y="5626430"/>
                  <a:pt x="10641048" y="5545277"/>
                  <a:pt x="10634666" y="5461076"/>
                </a:cubicBezTo>
                <a:close/>
                <a:moveTo>
                  <a:pt x="5229514" y="5478317"/>
                </a:moveTo>
                <a:cubicBezTo>
                  <a:pt x="5240563" y="5474126"/>
                  <a:pt x="5251612" y="5472697"/>
                  <a:pt x="5262661" y="5473363"/>
                </a:cubicBezTo>
                <a:cubicBezTo>
                  <a:pt x="5251612" y="5474982"/>
                  <a:pt x="5240563" y="5476697"/>
                  <a:pt x="5229514" y="5478317"/>
                </a:cubicBezTo>
                <a:close/>
              </a:path>
            </a:pathLst>
          </a:custGeom>
          <a:solidFill>
            <a:schemeClr val="accent3"/>
          </a:solidFill>
          <a:ln w="10583" cap="flat">
            <a:noFill/>
            <a:prstDash val="solid"/>
            <a:miter/>
          </a:ln>
          <a:effectLst>
            <a:outerShdw blurRad="127000" algn="ctr" rotWithShape="0">
              <a:prstClr val="black">
                <a:alpha val="26000"/>
              </a:prstClr>
            </a:outerShdw>
          </a:effectLst>
        </p:spPr>
        <p:txBody>
          <a:bodyPr rtlCol="0" anchor="ctr"/>
          <a:lstStyle/>
          <a:p>
            <a:pPr lvl="0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853335"/>
            <a:ext cx="10515602" cy="1377184"/>
          </a:xfrm>
        </p:spPr>
        <p:txBody>
          <a:bodyPr anchor="t" anchorCtr="0">
            <a:normAutofit/>
          </a:bodyPr>
          <a:lstStyle>
            <a:lvl1pPr>
              <a:defRPr lang="en-US" sz="3600" b="0" kern="1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2585085"/>
            <a:ext cx="3497582" cy="317883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2"/>
                </a:solidFill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>
                <a:solidFill>
                  <a:schemeClr val="bg2"/>
                </a:solidFill>
              </a:defRPr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solidFill>
                  <a:schemeClr val="bg2"/>
                </a:solidFill>
              </a:defRPr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</a:defRPr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09160" y="2585085"/>
            <a:ext cx="6644640" cy="3178832"/>
          </a:xfrm>
        </p:spPr>
        <p:txBody>
          <a:bodyPr>
            <a:normAutofit/>
          </a:bodyPr>
          <a:lstStyle>
            <a:lvl1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>
                <a:solidFill>
                  <a:schemeClr val="bg2"/>
                </a:solidFill>
              </a:defRPr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solidFill>
                  <a:schemeClr val="bg2"/>
                </a:solidFill>
              </a:defRPr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</a:defRPr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2A3DE03-7833-90DB-F63E-B17CA39C2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169936"/>
            <a:ext cx="2955858" cy="365125"/>
          </a:xfrm>
        </p:spPr>
        <p:txBody>
          <a:bodyPr lIns="0"/>
          <a:lstStyle>
            <a:lvl1pPr>
              <a:defRPr sz="1100" cap="all" spc="300" baseline="0"/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F352432-9BB8-FBCF-F6EB-A359D8C57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21279" y="6169936"/>
            <a:ext cx="549442" cy="365125"/>
          </a:xfrm>
        </p:spPr>
        <p:txBody>
          <a:bodyPr/>
          <a:lstStyle>
            <a:lvl1pPr>
              <a:defRPr sz="1100"/>
            </a:lvl1pPr>
          </a:lstStyle>
          <a:p>
            <a:fld id="{CBD12358-51D2-46B3-9BDE-DF29528B94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89101ED0-6F2F-36F9-4938-2E6BA5F041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97943" y="6174618"/>
            <a:ext cx="2955858" cy="360444"/>
          </a:xfrm>
        </p:spPr>
        <p:txBody>
          <a:bodyPr rIns="0"/>
          <a:lstStyle>
            <a:lvl1pPr>
              <a:defRPr sz="1100"/>
            </a:lvl1pPr>
          </a:lstStyle>
          <a:p>
            <a:r>
              <a:rPr lang="en-US" dirty="0"/>
              <a:t>8/6/20XX</a:t>
            </a:r>
          </a:p>
        </p:txBody>
      </p:sp>
    </p:spTree>
    <p:extLst>
      <p:ext uri="{BB962C8B-B14F-4D97-AF65-F5344CB8AC3E}">
        <p14:creationId xmlns:p14="http://schemas.microsoft.com/office/powerpoint/2010/main" val="21248872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0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6E821F7-8D7A-72E8-93A2-4DCB1B9D4F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25098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3" name="Graphic 32">
            <a:extLst>
              <a:ext uri="{FF2B5EF4-FFF2-40B4-BE49-F238E27FC236}">
                <a16:creationId xmlns:a16="http://schemas.microsoft.com/office/drawing/2014/main" id="{3338A255-C21D-5682-8605-09DEB9CC90B4}"/>
              </a:ext>
            </a:extLst>
          </p:cNvPr>
          <p:cNvSpPr/>
          <p:nvPr userDrawn="1"/>
        </p:nvSpPr>
        <p:spPr>
          <a:xfrm>
            <a:off x="236180" y="214985"/>
            <a:ext cx="11719640" cy="6428031"/>
          </a:xfrm>
          <a:custGeom>
            <a:avLst/>
            <a:gdLst>
              <a:gd name="connsiteX0" fmla="*/ 10634666 w 10635655"/>
              <a:gd name="connsiteY0" fmla="*/ 5461362 h 5833483"/>
              <a:gd name="connsiteX1" fmla="*/ 10567514 w 10635655"/>
              <a:gd name="connsiteY1" fmla="*/ 5212378 h 5833483"/>
              <a:gd name="connsiteX2" fmla="*/ 10575991 w 10635655"/>
              <a:gd name="connsiteY2" fmla="*/ 4981397 h 5833483"/>
              <a:gd name="connsiteX3" fmla="*/ 10590946 w 10635655"/>
              <a:gd name="connsiteY3" fmla="*/ 4705458 h 5833483"/>
              <a:gd name="connsiteX4" fmla="*/ 10514651 w 10635655"/>
              <a:gd name="connsiteY4" fmla="*/ 4462380 h 5833483"/>
              <a:gd name="connsiteX5" fmla="*/ 10556180 w 10635655"/>
              <a:gd name="connsiteY5" fmla="*/ 4245400 h 5833483"/>
              <a:gd name="connsiteX6" fmla="*/ 10584469 w 10635655"/>
              <a:gd name="connsiteY6" fmla="*/ 3986415 h 5833483"/>
              <a:gd name="connsiteX7" fmla="*/ 10551417 w 10635655"/>
              <a:gd name="connsiteY7" fmla="*/ 3872782 h 5833483"/>
              <a:gd name="connsiteX8" fmla="*/ 10547702 w 10635655"/>
              <a:gd name="connsiteY8" fmla="*/ 3748290 h 5833483"/>
              <a:gd name="connsiteX9" fmla="*/ 10595994 w 10635655"/>
              <a:gd name="connsiteY9" fmla="*/ 3474542 h 5833483"/>
              <a:gd name="connsiteX10" fmla="*/ 10598756 w 10635655"/>
              <a:gd name="connsiteY10" fmla="*/ 3195460 h 5833483"/>
              <a:gd name="connsiteX11" fmla="*/ 10583516 w 10635655"/>
              <a:gd name="connsiteY11" fmla="*/ 2643010 h 5833483"/>
              <a:gd name="connsiteX12" fmla="*/ 10595041 w 10635655"/>
              <a:gd name="connsiteY12" fmla="*/ 2364594 h 5833483"/>
              <a:gd name="connsiteX13" fmla="*/ 10562371 w 10635655"/>
              <a:gd name="connsiteY13" fmla="*/ 2270868 h 5833483"/>
              <a:gd name="connsiteX14" fmla="*/ 10565419 w 10635655"/>
              <a:gd name="connsiteY14" fmla="*/ 2120373 h 5833483"/>
              <a:gd name="connsiteX15" fmla="*/ 10573134 w 10635655"/>
              <a:gd name="connsiteY15" fmla="*/ 1825002 h 5833483"/>
              <a:gd name="connsiteX16" fmla="*/ 10573134 w 10635655"/>
              <a:gd name="connsiteY16" fmla="*/ 1550873 h 5833483"/>
              <a:gd name="connsiteX17" fmla="*/ 10538368 w 10635655"/>
              <a:gd name="connsiteY17" fmla="*/ 1395234 h 5833483"/>
              <a:gd name="connsiteX18" fmla="*/ 10495981 w 10635655"/>
              <a:gd name="connsiteY18" fmla="*/ 1292079 h 5833483"/>
              <a:gd name="connsiteX19" fmla="*/ 10495981 w 10635655"/>
              <a:gd name="connsiteY19" fmla="*/ 1216831 h 5833483"/>
              <a:gd name="connsiteX20" fmla="*/ 10513413 w 10635655"/>
              <a:gd name="connsiteY20" fmla="*/ 1195209 h 5833483"/>
              <a:gd name="connsiteX21" fmla="*/ 10593518 w 10635655"/>
              <a:gd name="connsiteY21" fmla="*/ 1089006 h 5833483"/>
              <a:gd name="connsiteX22" fmla="*/ 10590755 w 10635655"/>
              <a:gd name="connsiteY22" fmla="*/ 769632 h 5833483"/>
              <a:gd name="connsiteX23" fmla="*/ 10560847 w 10635655"/>
              <a:gd name="connsiteY23" fmla="*/ 451021 h 5833483"/>
              <a:gd name="connsiteX24" fmla="*/ 10559799 w 10635655"/>
              <a:gd name="connsiteY24" fmla="*/ 307289 h 5833483"/>
              <a:gd name="connsiteX25" fmla="*/ 10425402 w 10635655"/>
              <a:gd name="connsiteY25" fmla="*/ 98977 h 5833483"/>
              <a:gd name="connsiteX26" fmla="*/ 10103265 w 10635655"/>
              <a:gd name="connsiteY26" fmla="*/ 83356 h 5833483"/>
              <a:gd name="connsiteX27" fmla="*/ 9769224 w 10635655"/>
              <a:gd name="connsiteY27" fmla="*/ 100311 h 5833483"/>
              <a:gd name="connsiteX28" fmla="*/ 9727314 w 10635655"/>
              <a:gd name="connsiteY28" fmla="*/ 112026 h 5833483"/>
              <a:gd name="connsiteX29" fmla="*/ 9378889 w 10635655"/>
              <a:gd name="connsiteY29" fmla="*/ 106692 h 5833483"/>
              <a:gd name="connsiteX30" fmla="*/ 9035132 w 10635655"/>
              <a:gd name="connsiteY30" fmla="*/ 142792 h 5833483"/>
              <a:gd name="connsiteX31" fmla="*/ 8913308 w 10635655"/>
              <a:gd name="connsiteY31" fmla="*/ 134696 h 5833483"/>
              <a:gd name="connsiteX32" fmla="*/ 8558406 w 10635655"/>
              <a:gd name="connsiteY32" fmla="*/ 138315 h 5833483"/>
              <a:gd name="connsiteX33" fmla="*/ 8450773 w 10635655"/>
              <a:gd name="connsiteY33" fmla="*/ 127076 h 5833483"/>
              <a:gd name="connsiteX34" fmla="*/ 7992717 w 10635655"/>
              <a:gd name="connsiteY34" fmla="*/ 176415 h 5833483"/>
              <a:gd name="connsiteX35" fmla="*/ 7951569 w 10635655"/>
              <a:gd name="connsiteY35" fmla="*/ 157842 h 5833483"/>
              <a:gd name="connsiteX36" fmla="*/ 7768403 w 10635655"/>
              <a:gd name="connsiteY36" fmla="*/ 126123 h 5833483"/>
              <a:gd name="connsiteX37" fmla="*/ 7555614 w 10635655"/>
              <a:gd name="connsiteY37" fmla="*/ 136220 h 5833483"/>
              <a:gd name="connsiteX38" fmla="*/ 7358066 w 10635655"/>
              <a:gd name="connsiteY38" fmla="*/ 146507 h 5833483"/>
              <a:gd name="connsiteX39" fmla="*/ 7078793 w 10635655"/>
              <a:gd name="connsiteY39" fmla="*/ 168510 h 5833483"/>
              <a:gd name="connsiteX40" fmla="*/ 6954016 w 10635655"/>
              <a:gd name="connsiteY40" fmla="*/ 198990 h 5833483"/>
              <a:gd name="connsiteX41" fmla="*/ 6839525 w 10635655"/>
              <a:gd name="connsiteY41" fmla="*/ 250329 h 5833483"/>
              <a:gd name="connsiteX42" fmla="*/ 6813331 w 10635655"/>
              <a:gd name="connsiteY42" fmla="*/ 222802 h 5833483"/>
              <a:gd name="connsiteX43" fmla="*/ 6724177 w 10635655"/>
              <a:gd name="connsiteY43" fmla="*/ 143649 h 5833483"/>
              <a:gd name="connsiteX44" fmla="*/ 6464906 w 10635655"/>
              <a:gd name="connsiteY44" fmla="*/ 125361 h 5833483"/>
              <a:gd name="connsiteX45" fmla="*/ 6312792 w 10635655"/>
              <a:gd name="connsiteY45" fmla="*/ 176034 h 5833483"/>
              <a:gd name="connsiteX46" fmla="*/ 6034091 w 10635655"/>
              <a:gd name="connsiteY46" fmla="*/ 148888 h 5833483"/>
              <a:gd name="connsiteX47" fmla="*/ 5951890 w 10635655"/>
              <a:gd name="connsiteY47" fmla="*/ 123742 h 5833483"/>
              <a:gd name="connsiteX48" fmla="*/ 5642328 w 10635655"/>
              <a:gd name="connsiteY48" fmla="*/ 103454 h 5833483"/>
              <a:gd name="connsiteX49" fmla="*/ 5346005 w 10635655"/>
              <a:gd name="connsiteY49" fmla="*/ 153079 h 5833483"/>
              <a:gd name="connsiteX50" fmla="*/ 4910998 w 10635655"/>
              <a:gd name="connsiteY50" fmla="*/ 214420 h 5833483"/>
              <a:gd name="connsiteX51" fmla="*/ 4634392 w 10635655"/>
              <a:gd name="connsiteY51" fmla="*/ 159937 h 5833483"/>
              <a:gd name="connsiteX52" fmla="*/ 4313019 w 10635655"/>
              <a:gd name="connsiteY52" fmla="*/ 99930 h 5833483"/>
              <a:gd name="connsiteX53" fmla="*/ 3885441 w 10635655"/>
              <a:gd name="connsiteY53" fmla="*/ 150412 h 5833483"/>
              <a:gd name="connsiteX54" fmla="*/ 3831816 w 10635655"/>
              <a:gd name="connsiteY54" fmla="*/ 136982 h 5833483"/>
              <a:gd name="connsiteX55" fmla="*/ 3568068 w 10635655"/>
              <a:gd name="connsiteY55" fmla="*/ 124218 h 5833483"/>
              <a:gd name="connsiteX56" fmla="*/ 3013332 w 10635655"/>
              <a:gd name="connsiteY56" fmla="*/ 58877 h 5833483"/>
              <a:gd name="connsiteX57" fmla="*/ 2740346 w 10635655"/>
              <a:gd name="connsiteY57" fmla="*/ 26492 h 5833483"/>
              <a:gd name="connsiteX58" fmla="*/ 2475170 w 10635655"/>
              <a:gd name="connsiteY58" fmla="*/ 12 h 5833483"/>
              <a:gd name="connsiteX59" fmla="*/ 2228091 w 10635655"/>
              <a:gd name="connsiteY59" fmla="*/ 44875 h 5833483"/>
              <a:gd name="connsiteX60" fmla="*/ 1974917 w 10635655"/>
              <a:gd name="connsiteY60" fmla="*/ 47733 h 5833483"/>
              <a:gd name="connsiteX61" fmla="*/ 1885382 w 10635655"/>
              <a:gd name="connsiteY61" fmla="*/ 112312 h 5833483"/>
              <a:gd name="connsiteX62" fmla="*/ 1559341 w 10635655"/>
              <a:gd name="connsiteY62" fmla="*/ 148221 h 5833483"/>
              <a:gd name="connsiteX63" fmla="*/ 1300451 w 10635655"/>
              <a:gd name="connsiteY63" fmla="*/ 155746 h 5833483"/>
              <a:gd name="connsiteX64" fmla="*/ 1047277 w 10635655"/>
              <a:gd name="connsiteY64" fmla="*/ 107835 h 5833483"/>
              <a:gd name="connsiteX65" fmla="*/ 795626 w 10635655"/>
              <a:gd name="connsiteY65" fmla="*/ 135648 h 5833483"/>
              <a:gd name="connsiteX66" fmla="*/ 586267 w 10635655"/>
              <a:gd name="connsiteY66" fmla="*/ 151079 h 5833483"/>
              <a:gd name="connsiteX67" fmla="*/ 469109 w 10635655"/>
              <a:gd name="connsiteY67" fmla="*/ 217563 h 5833483"/>
              <a:gd name="connsiteX68" fmla="*/ 465680 w 10635655"/>
              <a:gd name="connsiteY68" fmla="*/ 244519 h 5833483"/>
              <a:gd name="connsiteX69" fmla="*/ 450440 w 10635655"/>
              <a:gd name="connsiteY69" fmla="*/ 250520 h 5833483"/>
              <a:gd name="connsiteX70" fmla="*/ 442535 w 10635655"/>
              <a:gd name="connsiteY70" fmla="*/ 251949 h 5833483"/>
              <a:gd name="connsiteX71" fmla="*/ 435772 w 10635655"/>
              <a:gd name="connsiteY71" fmla="*/ 249091 h 5833483"/>
              <a:gd name="connsiteX72" fmla="*/ 390147 w 10635655"/>
              <a:gd name="connsiteY72" fmla="*/ 223659 h 5833483"/>
              <a:gd name="connsiteX73" fmla="*/ 298898 w 10635655"/>
              <a:gd name="connsiteY73" fmla="*/ 172796 h 5833483"/>
              <a:gd name="connsiteX74" fmla="*/ 199838 w 10635655"/>
              <a:gd name="connsiteY74" fmla="*/ 177558 h 5833483"/>
              <a:gd name="connsiteX75" fmla="*/ 118589 w 10635655"/>
              <a:gd name="connsiteY75" fmla="*/ 246996 h 5833483"/>
              <a:gd name="connsiteX76" fmla="*/ 110588 w 10635655"/>
              <a:gd name="connsiteY76" fmla="*/ 2275345 h 5833483"/>
              <a:gd name="connsiteX77" fmla="*/ 87919 w 10635655"/>
              <a:gd name="connsiteY77" fmla="*/ 2803125 h 5833483"/>
              <a:gd name="connsiteX78" fmla="*/ 143831 w 10635655"/>
              <a:gd name="connsiteY78" fmla="*/ 3020009 h 5833483"/>
              <a:gd name="connsiteX79" fmla="*/ 143831 w 10635655"/>
              <a:gd name="connsiteY79" fmla="*/ 3218415 h 5833483"/>
              <a:gd name="connsiteX80" fmla="*/ 130115 w 10635655"/>
              <a:gd name="connsiteY80" fmla="*/ 3261468 h 5833483"/>
              <a:gd name="connsiteX81" fmla="*/ 76394 w 10635655"/>
              <a:gd name="connsiteY81" fmla="*/ 3497783 h 5833483"/>
              <a:gd name="connsiteX82" fmla="*/ 139163 w 10635655"/>
              <a:gd name="connsiteY82" fmla="*/ 3738575 h 5833483"/>
              <a:gd name="connsiteX83" fmla="*/ 143831 w 10635655"/>
              <a:gd name="connsiteY83" fmla="*/ 3753815 h 5833483"/>
              <a:gd name="connsiteX84" fmla="*/ 143831 w 10635655"/>
              <a:gd name="connsiteY84" fmla="*/ 3988511 h 5833483"/>
              <a:gd name="connsiteX85" fmla="*/ 142783 w 10635655"/>
              <a:gd name="connsiteY85" fmla="*/ 3996226 h 5833483"/>
              <a:gd name="connsiteX86" fmla="*/ 107540 w 10635655"/>
              <a:gd name="connsiteY86" fmla="*/ 4282167 h 5833483"/>
              <a:gd name="connsiteX87" fmla="*/ 71250 w 10635655"/>
              <a:gd name="connsiteY87" fmla="*/ 5542229 h 5833483"/>
              <a:gd name="connsiteX88" fmla="*/ 114875 w 10635655"/>
              <a:gd name="connsiteY88" fmla="*/ 5723871 h 5833483"/>
              <a:gd name="connsiteX89" fmla="*/ 264512 w 10635655"/>
              <a:gd name="connsiteY89" fmla="*/ 5731395 h 5833483"/>
              <a:gd name="connsiteX90" fmla="*/ 452155 w 10635655"/>
              <a:gd name="connsiteY90" fmla="*/ 5728538 h 5833483"/>
              <a:gd name="connsiteX91" fmla="*/ 711044 w 10635655"/>
              <a:gd name="connsiteY91" fmla="*/ 5699773 h 5833483"/>
              <a:gd name="connsiteX92" fmla="*/ 971363 w 10635655"/>
              <a:gd name="connsiteY92" fmla="*/ 5728443 h 5833483"/>
              <a:gd name="connsiteX93" fmla="*/ 1171388 w 10635655"/>
              <a:gd name="connsiteY93" fmla="*/ 5780164 h 5833483"/>
              <a:gd name="connsiteX94" fmla="*/ 1456090 w 10635655"/>
              <a:gd name="connsiteY94" fmla="*/ 5776925 h 5833483"/>
              <a:gd name="connsiteX95" fmla="*/ 1593440 w 10635655"/>
              <a:gd name="connsiteY95" fmla="*/ 5803976 h 5833483"/>
              <a:gd name="connsiteX96" fmla="*/ 1768224 w 10635655"/>
              <a:gd name="connsiteY96" fmla="*/ 5793403 h 5833483"/>
              <a:gd name="connsiteX97" fmla="*/ 1928054 w 10635655"/>
              <a:gd name="connsiteY97" fmla="*/ 5736349 h 5833483"/>
              <a:gd name="connsiteX98" fmla="*/ 2029971 w 10635655"/>
              <a:gd name="connsiteY98" fmla="*/ 5755208 h 5833483"/>
              <a:gd name="connsiteX99" fmla="*/ 2412305 w 10635655"/>
              <a:gd name="connsiteY99" fmla="*/ 5723775 h 5833483"/>
              <a:gd name="connsiteX100" fmla="*/ 2683386 w 10635655"/>
              <a:gd name="connsiteY100" fmla="*/ 5705202 h 5833483"/>
              <a:gd name="connsiteX101" fmla="*/ 2714057 w 10635655"/>
              <a:gd name="connsiteY101" fmla="*/ 5712345 h 5833483"/>
              <a:gd name="connsiteX102" fmla="*/ 2981138 w 10635655"/>
              <a:gd name="connsiteY102" fmla="*/ 5741873 h 5833483"/>
              <a:gd name="connsiteX103" fmla="*/ 3238027 w 10635655"/>
              <a:gd name="connsiteY103" fmla="*/ 5759304 h 5833483"/>
              <a:gd name="connsiteX104" fmla="*/ 3361757 w 10635655"/>
              <a:gd name="connsiteY104" fmla="*/ 5717203 h 5833483"/>
              <a:gd name="connsiteX105" fmla="*/ 3436147 w 10635655"/>
              <a:gd name="connsiteY105" fmla="*/ 5691486 h 5833483"/>
              <a:gd name="connsiteX106" fmla="*/ 3618932 w 10635655"/>
              <a:gd name="connsiteY106" fmla="*/ 5740159 h 5833483"/>
              <a:gd name="connsiteX107" fmla="*/ 3839721 w 10635655"/>
              <a:gd name="connsiteY107" fmla="*/ 5740730 h 5833483"/>
              <a:gd name="connsiteX108" fmla="*/ 3937257 w 10635655"/>
              <a:gd name="connsiteY108" fmla="*/ 5699106 h 5833483"/>
              <a:gd name="connsiteX109" fmla="*/ 4007266 w 10635655"/>
              <a:gd name="connsiteY109" fmla="*/ 5709774 h 5833483"/>
              <a:gd name="connsiteX110" fmla="*/ 4234818 w 10635655"/>
              <a:gd name="connsiteY110" fmla="*/ 5738634 h 5833483"/>
              <a:gd name="connsiteX111" fmla="*/ 4305589 w 10635655"/>
              <a:gd name="connsiteY111" fmla="*/ 5710441 h 5833483"/>
              <a:gd name="connsiteX112" fmla="*/ 4355500 w 10635655"/>
              <a:gd name="connsiteY112" fmla="*/ 5743778 h 5833483"/>
              <a:gd name="connsiteX113" fmla="*/ 4612961 w 10635655"/>
              <a:gd name="connsiteY113" fmla="*/ 5815501 h 5833483"/>
              <a:gd name="connsiteX114" fmla="*/ 4900902 w 10635655"/>
              <a:gd name="connsiteY114" fmla="*/ 5716918 h 5833483"/>
              <a:gd name="connsiteX115" fmla="*/ 4909665 w 10635655"/>
              <a:gd name="connsiteY115" fmla="*/ 5713394 h 5833483"/>
              <a:gd name="connsiteX116" fmla="*/ 5187223 w 10635655"/>
              <a:gd name="connsiteY116" fmla="*/ 5732539 h 5833483"/>
              <a:gd name="connsiteX117" fmla="*/ 5490499 w 10635655"/>
              <a:gd name="connsiteY117" fmla="*/ 5775591 h 5833483"/>
              <a:gd name="connsiteX118" fmla="*/ 5646899 w 10635655"/>
              <a:gd name="connsiteY118" fmla="*/ 5773496 h 5833483"/>
              <a:gd name="connsiteX119" fmla="*/ 5775678 w 10635655"/>
              <a:gd name="connsiteY119" fmla="*/ 5716346 h 5833483"/>
              <a:gd name="connsiteX120" fmla="*/ 6338986 w 10635655"/>
              <a:gd name="connsiteY120" fmla="*/ 5712822 h 5833483"/>
              <a:gd name="connsiteX121" fmla="*/ 6387945 w 10635655"/>
              <a:gd name="connsiteY121" fmla="*/ 5718823 h 5833483"/>
              <a:gd name="connsiteX122" fmla="*/ 6513770 w 10635655"/>
              <a:gd name="connsiteY122" fmla="*/ 5732920 h 5833483"/>
              <a:gd name="connsiteX123" fmla="*/ 6973827 w 10635655"/>
              <a:gd name="connsiteY123" fmla="*/ 5763781 h 5833483"/>
              <a:gd name="connsiteX124" fmla="*/ 7168995 w 10635655"/>
              <a:gd name="connsiteY124" fmla="*/ 5764543 h 5833483"/>
              <a:gd name="connsiteX125" fmla="*/ 7302821 w 10635655"/>
              <a:gd name="connsiteY125" fmla="*/ 5801881 h 5833483"/>
              <a:gd name="connsiteX126" fmla="*/ 7637244 w 10635655"/>
              <a:gd name="connsiteY126" fmla="*/ 5814073 h 5833483"/>
              <a:gd name="connsiteX127" fmla="*/ 7824505 w 10635655"/>
              <a:gd name="connsiteY127" fmla="*/ 5728348 h 5833483"/>
              <a:gd name="connsiteX128" fmla="*/ 7831363 w 10635655"/>
              <a:gd name="connsiteY128" fmla="*/ 5733300 h 5833483"/>
              <a:gd name="connsiteX129" fmla="*/ 7846317 w 10635655"/>
              <a:gd name="connsiteY129" fmla="*/ 5719680 h 5833483"/>
              <a:gd name="connsiteX130" fmla="*/ 7859938 w 10635655"/>
              <a:gd name="connsiteY130" fmla="*/ 5714822 h 5833483"/>
              <a:gd name="connsiteX131" fmla="*/ 7932233 w 10635655"/>
              <a:gd name="connsiteY131" fmla="*/ 5766257 h 5833483"/>
              <a:gd name="connsiteX132" fmla="*/ 8001861 w 10635655"/>
              <a:gd name="connsiteY132" fmla="*/ 5779878 h 5833483"/>
              <a:gd name="connsiteX133" fmla="*/ 8060725 w 10635655"/>
              <a:gd name="connsiteY133" fmla="*/ 5778830 h 5833483"/>
              <a:gd name="connsiteX134" fmla="*/ 8187027 w 10635655"/>
              <a:gd name="connsiteY134" fmla="*/ 5745397 h 5833483"/>
              <a:gd name="connsiteX135" fmla="*/ 8196361 w 10635655"/>
              <a:gd name="connsiteY135" fmla="*/ 5745874 h 5833483"/>
              <a:gd name="connsiteX136" fmla="*/ 8232080 w 10635655"/>
              <a:gd name="connsiteY136" fmla="*/ 5763018 h 5833483"/>
              <a:gd name="connsiteX137" fmla="*/ 8476110 w 10635655"/>
              <a:gd name="connsiteY137" fmla="*/ 5741206 h 5833483"/>
              <a:gd name="connsiteX138" fmla="*/ 8752049 w 10635655"/>
              <a:gd name="connsiteY138" fmla="*/ 5726728 h 5833483"/>
              <a:gd name="connsiteX139" fmla="*/ 8776528 w 10635655"/>
              <a:gd name="connsiteY139" fmla="*/ 5722632 h 5833483"/>
              <a:gd name="connsiteX140" fmla="*/ 8858729 w 10635655"/>
              <a:gd name="connsiteY140" fmla="*/ 5771782 h 5833483"/>
              <a:gd name="connsiteX141" fmla="*/ 9072185 w 10635655"/>
              <a:gd name="connsiteY141" fmla="*/ 5707869 h 5833483"/>
              <a:gd name="connsiteX142" fmla="*/ 9121810 w 10635655"/>
              <a:gd name="connsiteY142" fmla="*/ 5677865 h 5833483"/>
              <a:gd name="connsiteX143" fmla="*/ 9133526 w 10635655"/>
              <a:gd name="connsiteY143" fmla="*/ 5669674 h 5833483"/>
              <a:gd name="connsiteX144" fmla="*/ 9184389 w 10635655"/>
              <a:gd name="connsiteY144" fmla="*/ 5707964 h 5833483"/>
              <a:gd name="connsiteX145" fmla="*/ 9556435 w 10635655"/>
              <a:gd name="connsiteY145" fmla="*/ 5776449 h 5833483"/>
              <a:gd name="connsiteX146" fmla="*/ 9982584 w 10635655"/>
              <a:gd name="connsiteY146" fmla="*/ 5750065 h 5833483"/>
              <a:gd name="connsiteX147" fmla="*/ 10197468 w 10635655"/>
              <a:gd name="connsiteY147" fmla="*/ 5783117 h 5833483"/>
              <a:gd name="connsiteX148" fmla="*/ 10405780 w 10635655"/>
              <a:gd name="connsiteY148" fmla="*/ 5717775 h 5833483"/>
              <a:gd name="connsiteX149" fmla="*/ 10451786 w 10635655"/>
              <a:gd name="connsiteY149" fmla="*/ 5721299 h 5833483"/>
              <a:gd name="connsiteX150" fmla="*/ 10482361 w 10635655"/>
              <a:gd name="connsiteY150" fmla="*/ 5717108 h 5833483"/>
              <a:gd name="connsiteX151" fmla="*/ 10559038 w 10635655"/>
              <a:gd name="connsiteY151" fmla="*/ 5688533 h 5833483"/>
              <a:gd name="connsiteX152" fmla="*/ 10634666 w 10635655"/>
              <a:gd name="connsiteY152" fmla="*/ 5461076 h 5833483"/>
              <a:gd name="connsiteX153" fmla="*/ 5229514 w 10635655"/>
              <a:gd name="connsiteY153" fmla="*/ 5478317 h 5833483"/>
              <a:gd name="connsiteX154" fmla="*/ 5262661 w 10635655"/>
              <a:gd name="connsiteY154" fmla="*/ 5473363 h 5833483"/>
              <a:gd name="connsiteX155" fmla="*/ 5229514 w 10635655"/>
              <a:gd name="connsiteY155" fmla="*/ 5478317 h 5833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10635655" h="5833483">
                <a:moveTo>
                  <a:pt x="10634666" y="5461362"/>
                </a:moveTo>
                <a:cubicBezTo>
                  <a:pt x="10627999" y="5373542"/>
                  <a:pt x="10589994" y="5296293"/>
                  <a:pt x="10567514" y="5212378"/>
                </a:cubicBezTo>
                <a:cubicBezTo>
                  <a:pt x="10546941" y="5135321"/>
                  <a:pt x="10561704" y="5058264"/>
                  <a:pt x="10575991" y="4981397"/>
                </a:cubicBezTo>
                <a:cubicBezTo>
                  <a:pt x="10593041" y="4889576"/>
                  <a:pt x="10607329" y="4798422"/>
                  <a:pt x="10590946" y="4705458"/>
                </a:cubicBezTo>
                <a:cubicBezTo>
                  <a:pt x="10576182" y="4621543"/>
                  <a:pt x="10525223" y="4546866"/>
                  <a:pt x="10514651" y="4462380"/>
                </a:cubicBezTo>
                <a:cubicBezTo>
                  <a:pt x="10505506" y="4389037"/>
                  <a:pt x="10535891" y="4314361"/>
                  <a:pt x="10556180" y="4245400"/>
                </a:cubicBezTo>
                <a:cubicBezTo>
                  <a:pt x="10581040" y="4160818"/>
                  <a:pt x="10599042" y="4074617"/>
                  <a:pt x="10584469" y="3986415"/>
                </a:cubicBezTo>
                <a:cubicBezTo>
                  <a:pt x="10577992" y="3947077"/>
                  <a:pt x="10562942" y="3910692"/>
                  <a:pt x="10551417" y="3872782"/>
                </a:cubicBezTo>
                <a:cubicBezTo>
                  <a:pt x="10538654" y="3830872"/>
                  <a:pt x="10539225" y="3791153"/>
                  <a:pt x="10547702" y="3748290"/>
                </a:cubicBezTo>
                <a:cubicBezTo>
                  <a:pt x="10565705" y="3656660"/>
                  <a:pt x="10587707" y="3567887"/>
                  <a:pt x="10595994" y="3474542"/>
                </a:cubicBezTo>
                <a:cubicBezTo>
                  <a:pt x="10604186" y="3381769"/>
                  <a:pt x="10602948" y="3288423"/>
                  <a:pt x="10598756" y="3195460"/>
                </a:cubicBezTo>
                <a:cubicBezTo>
                  <a:pt x="10590374" y="3011532"/>
                  <a:pt x="10569420" y="2827128"/>
                  <a:pt x="10583516" y="2643010"/>
                </a:cubicBezTo>
                <a:cubicBezTo>
                  <a:pt x="10590565" y="2551093"/>
                  <a:pt x="10622473" y="2455748"/>
                  <a:pt x="10595041" y="2364594"/>
                </a:cubicBezTo>
                <a:cubicBezTo>
                  <a:pt x="10585231" y="2331828"/>
                  <a:pt x="10565133" y="2305348"/>
                  <a:pt x="10562371" y="2270868"/>
                </a:cubicBezTo>
                <a:cubicBezTo>
                  <a:pt x="10558466" y="2221433"/>
                  <a:pt x="10564085" y="2169903"/>
                  <a:pt x="10565419" y="2120373"/>
                </a:cubicBezTo>
                <a:cubicBezTo>
                  <a:pt x="10567991" y="2021884"/>
                  <a:pt x="10570563" y="1923491"/>
                  <a:pt x="10573134" y="1825002"/>
                </a:cubicBezTo>
                <a:cubicBezTo>
                  <a:pt x="10575516" y="1734039"/>
                  <a:pt x="10582564" y="1641551"/>
                  <a:pt x="10573134" y="1550873"/>
                </a:cubicBezTo>
                <a:cubicBezTo>
                  <a:pt x="10567609" y="1497247"/>
                  <a:pt x="10558275" y="1445431"/>
                  <a:pt x="10538368" y="1395234"/>
                </a:cubicBezTo>
                <a:cubicBezTo>
                  <a:pt x="10524747" y="1360944"/>
                  <a:pt x="10507602" y="1327321"/>
                  <a:pt x="10495981" y="1292079"/>
                </a:cubicBezTo>
                <a:lnTo>
                  <a:pt x="10495981" y="1216831"/>
                </a:lnTo>
                <a:cubicBezTo>
                  <a:pt x="10500363" y="1209878"/>
                  <a:pt x="10506173" y="1203020"/>
                  <a:pt x="10513413" y="1195209"/>
                </a:cubicBezTo>
                <a:cubicBezTo>
                  <a:pt x="10543892" y="1162348"/>
                  <a:pt x="10574562" y="1130249"/>
                  <a:pt x="10593518" y="1089006"/>
                </a:cubicBezTo>
                <a:cubicBezTo>
                  <a:pt x="10640380" y="986898"/>
                  <a:pt x="10606852" y="874884"/>
                  <a:pt x="10590755" y="769632"/>
                </a:cubicBezTo>
                <a:cubicBezTo>
                  <a:pt x="10574658" y="664095"/>
                  <a:pt x="10565609" y="557606"/>
                  <a:pt x="10560847" y="451021"/>
                </a:cubicBezTo>
                <a:cubicBezTo>
                  <a:pt x="10567895" y="402253"/>
                  <a:pt x="10563514" y="349199"/>
                  <a:pt x="10559799" y="307289"/>
                </a:cubicBezTo>
                <a:cubicBezTo>
                  <a:pt x="10551322" y="213658"/>
                  <a:pt x="10530177" y="121647"/>
                  <a:pt x="10425402" y="98977"/>
                </a:cubicBezTo>
                <a:cubicBezTo>
                  <a:pt x="10323294" y="76879"/>
                  <a:pt x="10207279" y="82975"/>
                  <a:pt x="10103265" y="83356"/>
                </a:cubicBezTo>
                <a:cubicBezTo>
                  <a:pt x="9991633" y="83737"/>
                  <a:pt x="9880286" y="89643"/>
                  <a:pt x="9769224" y="100311"/>
                </a:cubicBezTo>
                <a:cubicBezTo>
                  <a:pt x="9754460" y="101739"/>
                  <a:pt x="9740173" y="105740"/>
                  <a:pt x="9727314" y="112026"/>
                </a:cubicBezTo>
                <a:cubicBezTo>
                  <a:pt x="9611680" y="84785"/>
                  <a:pt x="9497095" y="85928"/>
                  <a:pt x="9378889" y="106692"/>
                </a:cubicBezTo>
                <a:cubicBezTo>
                  <a:pt x="9266494" y="126409"/>
                  <a:pt x="9149813" y="164890"/>
                  <a:pt x="9035132" y="142792"/>
                </a:cubicBezTo>
                <a:cubicBezTo>
                  <a:pt x="8994747" y="129743"/>
                  <a:pt x="8954170" y="128028"/>
                  <a:pt x="8913308" y="134696"/>
                </a:cubicBezTo>
                <a:cubicBezTo>
                  <a:pt x="8794722" y="84499"/>
                  <a:pt x="8676040" y="102787"/>
                  <a:pt x="8558406" y="138315"/>
                </a:cubicBezTo>
                <a:cubicBezTo>
                  <a:pt x="8522592" y="134696"/>
                  <a:pt x="8486683" y="130981"/>
                  <a:pt x="8450773" y="127076"/>
                </a:cubicBezTo>
                <a:cubicBezTo>
                  <a:pt x="8296659" y="110693"/>
                  <a:pt x="8133687" y="108597"/>
                  <a:pt x="7992717" y="176415"/>
                </a:cubicBezTo>
                <a:cubicBezTo>
                  <a:pt x="7979191" y="170319"/>
                  <a:pt x="7965571" y="164033"/>
                  <a:pt x="7951569" y="157842"/>
                </a:cubicBezTo>
                <a:cubicBezTo>
                  <a:pt x="7891561" y="131076"/>
                  <a:pt x="7830696" y="125457"/>
                  <a:pt x="7768403" y="126123"/>
                </a:cubicBezTo>
                <a:cubicBezTo>
                  <a:pt x="7697251" y="95167"/>
                  <a:pt x="7626290" y="106883"/>
                  <a:pt x="7555614" y="136220"/>
                </a:cubicBezTo>
                <a:cubicBezTo>
                  <a:pt x="7489797" y="139649"/>
                  <a:pt x="7423979" y="143078"/>
                  <a:pt x="7358066" y="146507"/>
                </a:cubicBezTo>
                <a:cubicBezTo>
                  <a:pt x="7264816" y="151365"/>
                  <a:pt x="7171281" y="154317"/>
                  <a:pt x="7078793" y="168510"/>
                </a:cubicBezTo>
                <a:cubicBezTo>
                  <a:pt x="7036311" y="174987"/>
                  <a:pt x="6994401" y="184226"/>
                  <a:pt x="6954016" y="198990"/>
                </a:cubicBezTo>
                <a:cubicBezTo>
                  <a:pt x="6944871" y="202323"/>
                  <a:pt x="6865147" y="232232"/>
                  <a:pt x="6839525" y="250329"/>
                </a:cubicBezTo>
                <a:cubicBezTo>
                  <a:pt x="6831524" y="240709"/>
                  <a:pt x="6817236" y="227660"/>
                  <a:pt x="6813331" y="222802"/>
                </a:cubicBezTo>
                <a:cubicBezTo>
                  <a:pt x="6787613" y="191655"/>
                  <a:pt x="6760181" y="163176"/>
                  <a:pt x="6724177" y="143649"/>
                </a:cubicBezTo>
                <a:cubicBezTo>
                  <a:pt x="6645310" y="101073"/>
                  <a:pt x="6549488" y="103359"/>
                  <a:pt x="6464906" y="125361"/>
                </a:cubicBezTo>
                <a:cubicBezTo>
                  <a:pt x="6413567" y="138696"/>
                  <a:pt x="6363846" y="161080"/>
                  <a:pt x="6312792" y="176034"/>
                </a:cubicBezTo>
                <a:cubicBezTo>
                  <a:pt x="6219924" y="135744"/>
                  <a:pt x="6127055" y="109645"/>
                  <a:pt x="6034091" y="148888"/>
                </a:cubicBezTo>
                <a:cubicBezTo>
                  <a:pt x="6006659" y="139744"/>
                  <a:pt x="5979322" y="130695"/>
                  <a:pt x="5951890" y="123742"/>
                </a:cubicBezTo>
                <a:cubicBezTo>
                  <a:pt x="5847306" y="97167"/>
                  <a:pt x="5744436" y="94405"/>
                  <a:pt x="5642328" y="103454"/>
                </a:cubicBezTo>
                <a:cubicBezTo>
                  <a:pt x="5543553" y="98215"/>
                  <a:pt x="5444779" y="116313"/>
                  <a:pt x="5346005" y="153079"/>
                </a:cubicBezTo>
                <a:cubicBezTo>
                  <a:pt x="5202177" y="183273"/>
                  <a:pt x="5058159" y="214801"/>
                  <a:pt x="4910998" y="214420"/>
                </a:cubicBezTo>
                <a:cubicBezTo>
                  <a:pt x="4814034" y="214134"/>
                  <a:pt x="4725832" y="190798"/>
                  <a:pt x="4634392" y="159937"/>
                </a:cubicBezTo>
                <a:cubicBezTo>
                  <a:pt x="4529141" y="124409"/>
                  <a:pt x="4425033" y="98120"/>
                  <a:pt x="4313019" y="99930"/>
                </a:cubicBezTo>
                <a:cubicBezTo>
                  <a:pt x="4171382" y="102120"/>
                  <a:pt x="4028031" y="142221"/>
                  <a:pt x="3885441" y="150412"/>
                </a:cubicBezTo>
                <a:cubicBezTo>
                  <a:pt x="3868010" y="144602"/>
                  <a:pt x="3850103" y="140030"/>
                  <a:pt x="3831816" y="136982"/>
                </a:cubicBezTo>
                <a:cubicBezTo>
                  <a:pt x="3744948" y="122694"/>
                  <a:pt x="3655698" y="132886"/>
                  <a:pt x="3568068" y="124218"/>
                </a:cubicBezTo>
                <a:cubicBezTo>
                  <a:pt x="3382902" y="106026"/>
                  <a:pt x="3198117" y="80784"/>
                  <a:pt x="3013332" y="58877"/>
                </a:cubicBezTo>
                <a:cubicBezTo>
                  <a:pt x="2922368" y="48114"/>
                  <a:pt x="2831405" y="37255"/>
                  <a:pt x="2740346" y="26492"/>
                </a:cubicBezTo>
                <a:cubicBezTo>
                  <a:pt x="2652716" y="16110"/>
                  <a:pt x="2563752" y="679"/>
                  <a:pt x="2475170" y="12"/>
                </a:cubicBezTo>
                <a:cubicBezTo>
                  <a:pt x="2388397" y="-654"/>
                  <a:pt x="2311244" y="25825"/>
                  <a:pt x="2228091" y="44875"/>
                </a:cubicBezTo>
                <a:cubicBezTo>
                  <a:pt x="2145414" y="63830"/>
                  <a:pt x="2058546" y="54686"/>
                  <a:pt x="1974917" y="47733"/>
                </a:cubicBezTo>
                <a:cubicBezTo>
                  <a:pt x="1934531" y="44399"/>
                  <a:pt x="1898812" y="75355"/>
                  <a:pt x="1885382" y="112312"/>
                </a:cubicBezTo>
                <a:cubicBezTo>
                  <a:pt x="1776416" y="119551"/>
                  <a:pt x="1667735" y="136887"/>
                  <a:pt x="1559341" y="148221"/>
                </a:cubicBezTo>
                <a:cubicBezTo>
                  <a:pt x="1473425" y="157175"/>
                  <a:pt x="1386748" y="162604"/>
                  <a:pt x="1300451" y="155746"/>
                </a:cubicBezTo>
                <a:cubicBezTo>
                  <a:pt x="1214441" y="148888"/>
                  <a:pt x="1132716" y="118980"/>
                  <a:pt x="1047277" y="107835"/>
                </a:cubicBezTo>
                <a:cubicBezTo>
                  <a:pt x="961076" y="96691"/>
                  <a:pt x="878780" y="113265"/>
                  <a:pt x="795626" y="135648"/>
                </a:cubicBezTo>
                <a:cubicBezTo>
                  <a:pt x="725427" y="154508"/>
                  <a:pt x="657228" y="177273"/>
                  <a:pt x="586267" y="151079"/>
                </a:cubicBezTo>
                <a:cubicBezTo>
                  <a:pt x="537975" y="133267"/>
                  <a:pt x="481873" y="170986"/>
                  <a:pt x="469109" y="217563"/>
                </a:cubicBezTo>
                <a:cubicBezTo>
                  <a:pt x="466538" y="226803"/>
                  <a:pt x="465585" y="235851"/>
                  <a:pt x="465680" y="244519"/>
                </a:cubicBezTo>
                <a:cubicBezTo>
                  <a:pt x="460537" y="246519"/>
                  <a:pt x="455489" y="248424"/>
                  <a:pt x="450440" y="250520"/>
                </a:cubicBezTo>
                <a:cubicBezTo>
                  <a:pt x="447202" y="250996"/>
                  <a:pt x="444725" y="251472"/>
                  <a:pt x="442535" y="251949"/>
                </a:cubicBezTo>
                <a:cubicBezTo>
                  <a:pt x="440630" y="251091"/>
                  <a:pt x="438439" y="250139"/>
                  <a:pt x="435772" y="249091"/>
                </a:cubicBezTo>
                <a:cubicBezTo>
                  <a:pt x="421580" y="239376"/>
                  <a:pt x="405101" y="232041"/>
                  <a:pt x="390147" y="223659"/>
                </a:cubicBezTo>
                <a:cubicBezTo>
                  <a:pt x="359762" y="206705"/>
                  <a:pt x="329282" y="189750"/>
                  <a:pt x="298898" y="172796"/>
                </a:cubicBezTo>
                <a:cubicBezTo>
                  <a:pt x="261941" y="152222"/>
                  <a:pt x="226222" y="158223"/>
                  <a:pt x="199838" y="177558"/>
                </a:cubicBezTo>
                <a:cubicBezTo>
                  <a:pt x="162500" y="181940"/>
                  <a:pt x="133353" y="210134"/>
                  <a:pt x="118589" y="246996"/>
                </a:cubicBezTo>
                <a:cubicBezTo>
                  <a:pt x="-143634" y="900220"/>
                  <a:pt x="110874" y="1602784"/>
                  <a:pt x="110588" y="2275345"/>
                </a:cubicBezTo>
                <a:cubicBezTo>
                  <a:pt x="110588" y="2450604"/>
                  <a:pt x="70107" y="2628531"/>
                  <a:pt x="87919" y="2803125"/>
                </a:cubicBezTo>
                <a:cubicBezTo>
                  <a:pt x="95825" y="2880563"/>
                  <a:pt x="121733" y="2947905"/>
                  <a:pt x="143831" y="3020009"/>
                </a:cubicBezTo>
                <a:lnTo>
                  <a:pt x="143831" y="3218415"/>
                </a:lnTo>
                <a:cubicBezTo>
                  <a:pt x="139544" y="3232702"/>
                  <a:pt x="134877" y="3247085"/>
                  <a:pt x="130115" y="3261468"/>
                </a:cubicBezTo>
                <a:cubicBezTo>
                  <a:pt x="104683" y="3338430"/>
                  <a:pt x="77441" y="3415678"/>
                  <a:pt x="76394" y="3497783"/>
                </a:cubicBezTo>
                <a:cubicBezTo>
                  <a:pt x="75346" y="3584841"/>
                  <a:pt x="112112" y="3658184"/>
                  <a:pt x="139163" y="3738575"/>
                </a:cubicBezTo>
                <a:cubicBezTo>
                  <a:pt x="140878" y="3743623"/>
                  <a:pt x="142402" y="3748767"/>
                  <a:pt x="143831" y="3753815"/>
                </a:cubicBezTo>
                <a:lnTo>
                  <a:pt x="143831" y="3988511"/>
                </a:lnTo>
                <a:cubicBezTo>
                  <a:pt x="143450" y="3991083"/>
                  <a:pt x="143164" y="3993654"/>
                  <a:pt x="142783" y="3996226"/>
                </a:cubicBezTo>
                <a:cubicBezTo>
                  <a:pt x="129638" y="4091381"/>
                  <a:pt x="117637" y="4186631"/>
                  <a:pt x="107540" y="4282167"/>
                </a:cubicBezTo>
                <a:cubicBezTo>
                  <a:pt x="63249" y="4700600"/>
                  <a:pt x="51629" y="5121986"/>
                  <a:pt x="71250" y="5542229"/>
                </a:cubicBezTo>
                <a:cubicBezTo>
                  <a:pt x="23054" y="5594521"/>
                  <a:pt x="22673" y="5693295"/>
                  <a:pt x="114875" y="5723871"/>
                </a:cubicBezTo>
                <a:cubicBezTo>
                  <a:pt x="161738" y="5739397"/>
                  <a:pt x="215840" y="5732062"/>
                  <a:pt x="264512" y="5731395"/>
                </a:cubicBezTo>
                <a:cubicBezTo>
                  <a:pt x="327092" y="5730443"/>
                  <a:pt x="389576" y="5729491"/>
                  <a:pt x="452155" y="5728538"/>
                </a:cubicBezTo>
                <a:cubicBezTo>
                  <a:pt x="534641" y="5727300"/>
                  <a:pt x="635416" y="5738920"/>
                  <a:pt x="711044" y="5699773"/>
                </a:cubicBezTo>
                <a:cubicBezTo>
                  <a:pt x="797817" y="5796547"/>
                  <a:pt x="884590" y="5782545"/>
                  <a:pt x="971363" y="5728443"/>
                </a:cubicBezTo>
                <a:cubicBezTo>
                  <a:pt x="1031942" y="5761209"/>
                  <a:pt x="1098998" y="5776734"/>
                  <a:pt x="1171388" y="5780164"/>
                </a:cubicBezTo>
                <a:cubicBezTo>
                  <a:pt x="1266257" y="5784640"/>
                  <a:pt x="1361411" y="5767495"/>
                  <a:pt x="1456090" y="5776925"/>
                </a:cubicBezTo>
                <a:cubicBezTo>
                  <a:pt x="1502572" y="5781592"/>
                  <a:pt x="1547339" y="5796833"/>
                  <a:pt x="1593440" y="5803976"/>
                </a:cubicBezTo>
                <a:cubicBezTo>
                  <a:pt x="1652876" y="5813120"/>
                  <a:pt x="1710217" y="5810453"/>
                  <a:pt x="1768224" y="5793403"/>
                </a:cubicBezTo>
                <a:cubicBezTo>
                  <a:pt x="1823183" y="5777211"/>
                  <a:pt x="1875285" y="5755780"/>
                  <a:pt x="1928054" y="5736349"/>
                </a:cubicBezTo>
                <a:cubicBezTo>
                  <a:pt x="1962058" y="5749398"/>
                  <a:pt x="1996062" y="5757208"/>
                  <a:pt x="2029971" y="5755208"/>
                </a:cubicBezTo>
                <a:cubicBezTo>
                  <a:pt x="2157892" y="5805405"/>
                  <a:pt x="2285336" y="5769686"/>
                  <a:pt x="2412305" y="5723775"/>
                </a:cubicBezTo>
                <a:cubicBezTo>
                  <a:pt x="2502792" y="5719870"/>
                  <a:pt x="2593184" y="5713774"/>
                  <a:pt x="2683386" y="5705202"/>
                </a:cubicBezTo>
                <a:cubicBezTo>
                  <a:pt x="2693102" y="5708726"/>
                  <a:pt x="2703389" y="5711202"/>
                  <a:pt x="2714057" y="5712345"/>
                </a:cubicBezTo>
                <a:cubicBezTo>
                  <a:pt x="2803116" y="5722156"/>
                  <a:pt x="2892174" y="5732062"/>
                  <a:pt x="2981138" y="5741873"/>
                </a:cubicBezTo>
                <a:cubicBezTo>
                  <a:pt x="3065339" y="5751207"/>
                  <a:pt x="3153350" y="5769305"/>
                  <a:pt x="3238027" y="5759304"/>
                </a:cubicBezTo>
                <a:cubicBezTo>
                  <a:pt x="3282890" y="5753970"/>
                  <a:pt x="3322133" y="5738539"/>
                  <a:pt x="3361757" y="5717203"/>
                </a:cubicBezTo>
                <a:cubicBezTo>
                  <a:pt x="3386522" y="5703869"/>
                  <a:pt x="3407572" y="5691581"/>
                  <a:pt x="3436147" y="5691486"/>
                </a:cubicBezTo>
                <a:cubicBezTo>
                  <a:pt x="3497964" y="5691295"/>
                  <a:pt x="3560162" y="5723775"/>
                  <a:pt x="3618932" y="5740159"/>
                </a:cubicBezTo>
                <a:cubicBezTo>
                  <a:pt x="3691417" y="5760256"/>
                  <a:pt x="3767903" y="5766924"/>
                  <a:pt x="3839721" y="5740730"/>
                </a:cubicBezTo>
                <a:cubicBezTo>
                  <a:pt x="3872773" y="5728633"/>
                  <a:pt x="3903539" y="5709393"/>
                  <a:pt x="3937257" y="5699106"/>
                </a:cubicBezTo>
                <a:cubicBezTo>
                  <a:pt x="3962499" y="5691391"/>
                  <a:pt x="3983073" y="5699868"/>
                  <a:pt x="4007266" y="5709774"/>
                </a:cubicBezTo>
                <a:cubicBezTo>
                  <a:pt x="4083371" y="5740730"/>
                  <a:pt x="4152522" y="5766829"/>
                  <a:pt x="4234818" y="5738634"/>
                </a:cubicBezTo>
                <a:cubicBezTo>
                  <a:pt x="4254726" y="5731872"/>
                  <a:pt x="4285968" y="5710250"/>
                  <a:pt x="4305589" y="5710441"/>
                </a:cubicBezTo>
                <a:cubicBezTo>
                  <a:pt x="4322925" y="5710441"/>
                  <a:pt x="4341403" y="5731872"/>
                  <a:pt x="4355500" y="5743778"/>
                </a:cubicBezTo>
                <a:cubicBezTo>
                  <a:pt x="4433034" y="5809310"/>
                  <a:pt x="4510758" y="5839124"/>
                  <a:pt x="4612961" y="5815501"/>
                </a:cubicBezTo>
                <a:cubicBezTo>
                  <a:pt x="4710592" y="5792927"/>
                  <a:pt x="4806413" y="5750160"/>
                  <a:pt x="4900902" y="5716918"/>
                </a:cubicBezTo>
                <a:cubicBezTo>
                  <a:pt x="4903949" y="5715870"/>
                  <a:pt x="4906807" y="5714727"/>
                  <a:pt x="4909665" y="5713394"/>
                </a:cubicBezTo>
                <a:cubicBezTo>
                  <a:pt x="5002343" y="5716822"/>
                  <a:pt x="5094926" y="5723014"/>
                  <a:pt x="5187223" y="5732539"/>
                </a:cubicBezTo>
                <a:cubicBezTo>
                  <a:pt x="5289046" y="5743016"/>
                  <a:pt x="5389439" y="5759399"/>
                  <a:pt x="5490499" y="5775591"/>
                </a:cubicBezTo>
                <a:cubicBezTo>
                  <a:pt x="5543173" y="5784069"/>
                  <a:pt x="5594893" y="5789498"/>
                  <a:pt x="5646899" y="5773496"/>
                </a:cubicBezTo>
                <a:cubicBezTo>
                  <a:pt x="5692143" y="5759494"/>
                  <a:pt x="5731672" y="5732920"/>
                  <a:pt x="5775678" y="5716346"/>
                </a:cubicBezTo>
                <a:cubicBezTo>
                  <a:pt x="5952938" y="5649957"/>
                  <a:pt x="6157058" y="5689486"/>
                  <a:pt x="6338986" y="5712822"/>
                </a:cubicBezTo>
                <a:cubicBezTo>
                  <a:pt x="6355369" y="5714917"/>
                  <a:pt x="6371657" y="5716822"/>
                  <a:pt x="6387945" y="5718823"/>
                </a:cubicBezTo>
                <a:cubicBezTo>
                  <a:pt x="6429950" y="5752065"/>
                  <a:pt x="6471860" y="5748922"/>
                  <a:pt x="6513770" y="5732920"/>
                </a:cubicBezTo>
                <a:cubicBezTo>
                  <a:pt x="6666646" y="5748636"/>
                  <a:pt x="6819427" y="5759018"/>
                  <a:pt x="6973827" y="5763781"/>
                </a:cubicBezTo>
                <a:cubicBezTo>
                  <a:pt x="7038407" y="5765781"/>
                  <a:pt x="7103844" y="5767019"/>
                  <a:pt x="7168995" y="5764543"/>
                </a:cubicBezTo>
                <a:cubicBezTo>
                  <a:pt x="7213190" y="5778259"/>
                  <a:pt x="7257863" y="5790736"/>
                  <a:pt x="7302821" y="5801881"/>
                </a:cubicBezTo>
                <a:cubicBezTo>
                  <a:pt x="7413311" y="5829313"/>
                  <a:pt x="7526182" y="5850553"/>
                  <a:pt x="7637244" y="5814073"/>
                </a:cubicBezTo>
                <a:cubicBezTo>
                  <a:pt x="7702109" y="5792832"/>
                  <a:pt x="7761545" y="5755018"/>
                  <a:pt x="7824505" y="5728348"/>
                </a:cubicBezTo>
                <a:cubicBezTo>
                  <a:pt x="7826791" y="5729967"/>
                  <a:pt x="7829077" y="5731491"/>
                  <a:pt x="7831363" y="5733300"/>
                </a:cubicBezTo>
                <a:cubicBezTo>
                  <a:pt x="7836316" y="5728348"/>
                  <a:pt x="7841269" y="5723871"/>
                  <a:pt x="7846317" y="5719680"/>
                </a:cubicBezTo>
                <a:cubicBezTo>
                  <a:pt x="7850889" y="5717965"/>
                  <a:pt x="7855366" y="5716346"/>
                  <a:pt x="7859938" y="5714822"/>
                </a:cubicBezTo>
                <a:cubicBezTo>
                  <a:pt x="7878321" y="5737587"/>
                  <a:pt x="7903658" y="5755303"/>
                  <a:pt x="7932233" y="5766257"/>
                </a:cubicBezTo>
                <a:cubicBezTo>
                  <a:pt x="7954617" y="5774830"/>
                  <a:pt x="7977667" y="5779402"/>
                  <a:pt x="8001861" y="5779878"/>
                </a:cubicBezTo>
                <a:cubicBezTo>
                  <a:pt x="8017291" y="5780164"/>
                  <a:pt x="8047771" y="5771496"/>
                  <a:pt x="8060725" y="5778830"/>
                </a:cubicBezTo>
                <a:cubicBezTo>
                  <a:pt x="8112827" y="5808262"/>
                  <a:pt x="8163214" y="5785974"/>
                  <a:pt x="8187027" y="5745397"/>
                </a:cubicBezTo>
                <a:cubicBezTo>
                  <a:pt x="8190170" y="5745683"/>
                  <a:pt x="8193218" y="5745778"/>
                  <a:pt x="8196361" y="5745874"/>
                </a:cubicBezTo>
                <a:cubicBezTo>
                  <a:pt x="8208077" y="5751970"/>
                  <a:pt x="8219888" y="5757875"/>
                  <a:pt x="8232080" y="5763018"/>
                </a:cubicBezTo>
                <a:cubicBezTo>
                  <a:pt x="8318662" y="5799690"/>
                  <a:pt x="8398196" y="5783593"/>
                  <a:pt x="8476110" y="5741206"/>
                </a:cubicBezTo>
                <a:cubicBezTo>
                  <a:pt x="8567836" y="5744350"/>
                  <a:pt x="8659752" y="5741111"/>
                  <a:pt x="8752049" y="5726728"/>
                </a:cubicBezTo>
                <a:cubicBezTo>
                  <a:pt x="8760241" y="5725490"/>
                  <a:pt x="8768432" y="5724061"/>
                  <a:pt x="8776528" y="5722632"/>
                </a:cubicBezTo>
                <a:cubicBezTo>
                  <a:pt x="8793293" y="5752636"/>
                  <a:pt x="8824249" y="5776258"/>
                  <a:pt x="8858729" y="5771782"/>
                </a:cubicBezTo>
                <a:cubicBezTo>
                  <a:pt x="8934262" y="5761875"/>
                  <a:pt x="9004272" y="5743492"/>
                  <a:pt x="9072185" y="5707869"/>
                </a:cubicBezTo>
                <a:cubicBezTo>
                  <a:pt x="9089425" y="5698820"/>
                  <a:pt x="9105522" y="5688533"/>
                  <a:pt x="9121810" y="5677865"/>
                </a:cubicBezTo>
                <a:cubicBezTo>
                  <a:pt x="9125715" y="5675103"/>
                  <a:pt x="9129620" y="5672436"/>
                  <a:pt x="9133526" y="5669674"/>
                </a:cubicBezTo>
                <a:cubicBezTo>
                  <a:pt x="9146956" y="5682342"/>
                  <a:pt x="9182961" y="5706917"/>
                  <a:pt x="9184389" y="5707964"/>
                </a:cubicBezTo>
                <a:cubicBezTo>
                  <a:pt x="9291831" y="5782068"/>
                  <a:pt x="9430705" y="5789784"/>
                  <a:pt x="9556435" y="5776449"/>
                </a:cubicBezTo>
                <a:cubicBezTo>
                  <a:pt x="9696072" y="5761685"/>
                  <a:pt x="9842186" y="5722347"/>
                  <a:pt x="9982584" y="5750065"/>
                </a:cubicBezTo>
                <a:cubicBezTo>
                  <a:pt x="10053545" y="5764067"/>
                  <a:pt x="10124221" y="5787212"/>
                  <a:pt x="10197468" y="5783117"/>
                </a:cubicBezTo>
                <a:cubicBezTo>
                  <a:pt x="10271954" y="5779020"/>
                  <a:pt x="10339772" y="5750065"/>
                  <a:pt x="10405780" y="5717775"/>
                </a:cubicBezTo>
                <a:lnTo>
                  <a:pt x="10451786" y="5721299"/>
                </a:lnTo>
                <a:cubicBezTo>
                  <a:pt x="10462454" y="5722061"/>
                  <a:pt x="10472741" y="5720442"/>
                  <a:pt x="10482361" y="5717108"/>
                </a:cubicBezTo>
                <a:cubicBezTo>
                  <a:pt x="10507983" y="5721394"/>
                  <a:pt x="10535510" y="5713870"/>
                  <a:pt x="10559038" y="5688533"/>
                </a:cubicBezTo>
                <a:cubicBezTo>
                  <a:pt x="10616663" y="5626430"/>
                  <a:pt x="10641048" y="5545277"/>
                  <a:pt x="10634666" y="5461076"/>
                </a:cubicBezTo>
                <a:close/>
                <a:moveTo>
                  <a:pt x="5229514" y="5478317"/>
                </a:moveTo>
                <a:cubicBezTo>
                  <a:pt x="5240563" y="5474126"/>
                  <a:pt x="5251612" y="5472697"/>
                  <a:pt x="5262661" y="5473363"/>
                </a:cubicBezTo>
                <a:cubicBezTo>
                  <a:pt x="5251612" y="5474982"/>
                  <a:pt x="5240563" y="5476697"/>
                  <a:pt x="5229514" y="5478317"/>
                </a:cubicBezTo>
                <a:close/>
              </a:path>
            </a:pathLst>
          </a:custGeom>
          <a:solidFill>
            <a:schemeClr val="accent3"/>
          </a:solidFill>
          <a:ln w="10583" cap="flat">
            <a:noFill/>
            <a:prstDash val="solid"/>
            <a:miter/>
          </a:ln>
          <a:effectLst>
            <a:outerShdw blurRad="127000" algn="ctr" rotWithShape="0">
              <a:prstClr val="black">
                <a:alpha val="26000"/>
              </a:prstClr>
            </a:outerShdw>
          </a:effectLst>
        </p:spPr>
        <p:txBody>
          <a:bodyPr rtlCol="0" anchor="ctr"/>
          <a:lstStyle/>
          <a:p>
            <a:pPr lvl="0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E0AD4BE-B150-7C27-72CC-9AAE5D788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853335"/>
            <a:ext cx="10515602" cy="1377184"/>
          </a:xfrm>
        </p:spPr>
        <p:txBody>
          <a:bodyPr anchor="t" anchorCtr="0">
            <a:normAutofit/>
          </a:bodyPr>
          <a:lstStyle>
            <a:lvl1pPr>
              <a:defRPr lang="en-US" sz="3600" b="0" kern="1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5055E6F-731F-05E4-B047-4EA23C057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441" y="2651759"/>
            <a:ext cx="4099319" cy="3178832"/>
          </a:xfrm>
        </p:spPr>
        <p:txBody>
          <a:bodyPr>
            <a:normAutofit/>
          </a:bodyPr>
          <a:lstStyle>
            <a:lvl1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85070153-029D-1539-E759-8B5709C36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11140" y="2651758"/>
            <a:ext cx="6042660" cy="3178831"/>
          </a:xfrm>
        </p:spPr>
        <p:txBody>
          <a:bodyPr>
            <a:normAutofit/>
          </a:bodyPr>
          <a:lstStyle>
            <a:lvl1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>
                <a:solidFill>
                  <a:schemeClr val="bg2"/>
                </a:solidFill>
              </a:defRPr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solidFill>
                  <a:schemeClr val="bg2"/>
                </a:solidFill>
              </a:defRPr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</a:defRPr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6EDCE3E9-3A2C-C78E-62B9-F78D7A21A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169936"/>
            <a:ext cx="2955858" cy="365125"/>
          </a:xfrm>
        </p:spPr>
        <p:txBody>
          <a:bodyPr lIns="0"/>
          <a:lstStyle>
            <a:lvl1pPr>
              <a:defRPr sz="1100" cap="all" spc="300" baseline="0"/>
            </a:lvl1pPr>
          </a:lstStyle>
          <a:p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276A6C5-ED3A-7668-4892-9DF04BE6C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21279" y="6169936"/>
            <a:ext cx="549442" cy="365125"/>
          </a:xfrm>
        </p:spPr>
        <p:txBody>
          <a:bodyPr/>
          <a:lstStyle>
            <a:lvl1pPr>
              <a:defRPr sz="1100"/>
            </a:lvl1pPr>
          </a:lstStyle>
          <a:p>
            <a:fld id="{CBD12358-51D2-46B3-9BDE-DF29528B94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90C3A555-9F12-5BFE-36A2-6305D7DC57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97943" y="6174618"/>
            <a:ext cx="2955858" cy="360444"/>
          </a:xfrm>
        </p:spPr>
        <p:txBody>
          <a:bodyPr rIns="0"/>
          <a:lstStyle>
            <a:lvl1pPr>
              <a:defRPr sz="1100"/>
            </a:lvl1pPr>
          </a:lstStyle>
          <a:p>
            <a:r>
              <a:rPr lang="en-US" dirty="0"/>
              <a:t>8/6/20XX</a:t>
            </a:r>
          </a:p>
        </p:txBody>
      </p:sp>
    </p:spTree>
    <p:extLst>
      <p:ext uri="{BB962C8B-B14F-4D97-AF65-F5344CB8AC3E}">
        <p14:creationId xmlns:p14="http://schemas.microsoft.com/office/powerpoint/2010/main" val="20785475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2582001C-ED00-E423-BEF0-AA8DBC1CB1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645"/>
          <a:stretch/>
        </p:blipFill>
        <p:spPr>
          <a:xfrm>
            <a:off x="1448" y="3958354"/>
            <a:ext cx="2203220" cy="2105025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51AE5CE-09BA-0D98-B15F-1E02B692E55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722686">
            <a:off x="673931" y="655833"/>
            <a:ext cx="1876425" cy="24384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4B378DC0-0766-2E93-BBAD-1C02DBCCD2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1" b="38261"/>
          <a:stretch/>
        </p:blipFill>
        <p:spPr>
          <a:xfrm>
            <a:off x="2412054" y="5352570"/>
            <a:ext cx="2438400" cy="1505429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4E279D14-5BA2-6F07-6D6D-F38D185CD32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-739" r="1"/>
          <a:stretch/>
        </p:blipFill>
        <p:spPr>
          <a:xfrm>
            <a:off x="8811338" y="2536441"/>
            <a:ext cx="3131521" cy="1833561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0C1406A8-93FB-EE7C-46AC-79809F6F763B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t="10591"/>
          <a:stretch/>
        </p:blipFill>
        <p:spPr>
          <a:xfrm>
            <a:off x="8154259" y="-19526"/>
            <a:ext cx="1528307" cy="185083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8656298B-2929-604A-7026-E490F4D95185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 t="27778" r="45537"/>
          <a:stretch/>
        </p:blipFill>
        <p:spPr>
          <a:xfrm>
            <a:off x="10750738" y="0"/>
            <a:ext cx="1441262" cy="2047171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4C497170-2319-1683-A095-A4B767D96EEC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 r="232"/>
          <a:stretch/>
        </p:blipFill>
        <p:spPr>
          <a:xfrm>
            <a:off x="2674973" y="0"/>
            <a:ext cx="6842055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04181" y="2167821"/>
            <a:ext cx="8783638" cy="2522359"/>
          </a:xfrm>
        </p:spPr>
        <p:txBody>
          <a:bodyPr anchor="ctr">
            <a:noAutofit/>
          </a:bodyPr>
          <a:lstStyle>
            <a:lvl1pPr algn="ctr">
              <a:defRPr sz="4400" b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 dirty="0"/>
              <a:t>Presentation</a:t>
            </a:r>
            <a:br>
              <a:rPr lang="en-US" noProof="0" dirty="0"/>
            </a:br>
            <a:r>
              <a:rPr lang="en-US" noProof="0" dirty="0"/>
              <a:t>title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5E66E09-96D9-DB38-44DC-22FAC64FD24E}"/>
              </a:ext>
            </a:extLst>
          </p:cNvPr>
          <p:cNvSpPr/>
          <p:nvPr/>
        </p:nvSpPr>
        <p:spPr>
          <a:xfrm>
            <a:off x="2649173" y="0"/>
            <a:ext cx="2409896" cy="991986"/>
          </a:xfrm>
          <a:custGeom>
            <a:avLst/>
            <a:gdLst>
              <a:gd name="connsiteX0" fmla="*/ 1673117 w 2409896"/>
              <a:gd name="connsiteY0" fmla="*/ 648444 h 991986"/>
              <a:gd name="connsiteX1" fmla="*/ 1688929 w 2409896"/>
              <a:gd name="connsiteY1" fmla="*/ 652062 h 991986"/>
              <a:gd name="connsiteX2" fmla="*/ 1790073 w 2409896"/>
              <a:gd name="connsiteY2" fmla="*/ 667894 h 991986"/>
              <a:gd name="connsiteX3" fmla="*/ 1792081 w 2409896"/>
              <a:gd name="connsiteY3" fmla="*/ 667357 h 991986"/>
              <a:gd name="connsiteX4" fmla="*/ 1792483 w 2409896"/>
              <a:gd name="connsiteY4" fmla="*/ 667249 h 991986"/>
              <a:gd name="connsiteX5" fmla="*/ 1792883 w 2409896"/>
              <a:gd name="connsiteY5" fmla="*/ 667142 h 991986"/>
              <a:gd name="connsiteX6" fmla="*/ 1817265 w 2409896"/>
              <a:gd name="connsiteY6" fmla="*/ 681479 h 991986"/>
              <a:gd name="connsiteX7" fmla="*/ 1817346 w 2409896"/>
              <a:gd name="connsiteY7" fmla="*/ 681780 h 991986"/>
              <a:gd name="connsiteX8" fmla="*/ 1803271 w 2409896"/>
              <a:gd name="connsiteY8" fmla="*/ 706737 h 991986"/>
              <a:gd name="connsiteX9" fmla="*/ 1802869 w 2409896"/>
              <a:gd name="connsiteY9" fmla="*/ 706844 h 991986"/>
              <a:gd name="connsiteX10" fmla="*/ 1800059 w 2409896"/>
              <a:gd name="connsiteY10" fmla="*/ 707597 h 991986"/>
              <a:gd name="connsiteX11" fmla="*/ 1683808 w 2409896"/>
              <a:gd name="connsiteY11" fmla="*/ 697207 h 991986"/>
              <a:gd name="connsiteX12" fmla="*/ 1588302 w 2409896"/>
              <a:gd name="connsiteY12" fmla="*/ 764295 h 991986"/>
              <a:gd name="connsiteX13" fmla="*/ 1472178 w 2409896"/>
              <a:gd name="connsiteY13" fmla="*/ 753979 h 991986"/>
              <a:gd name="connsiteX14" fmla="*/ 1376745 w 2409896"/>
              <a:gd name="connsiteY14" fmla="*/ 820939 h 991986"/>
              <a:gd name="connsiteX15" fmla="*/ 1260621 w 2409896"/>
              <a:gd name="connsiteY15" fmla="*/ 810623 h 991986"/>
              <a:gd name="connsiteX16" fmla="*/ 1165189 w 2409896"/>
              <a:gd name="connsiteY16" fmla="*/ 877583 h 991986"/>
              <a:gd name="connsiteX17" fmla="*/ 1161877 w 2409896"/>
              <a:gd name="connsiteY17" fmla="*/ 878470 h 991986"/>
              <a:gd name="connsiteX18" fmla="*/ 1137214 w 2409896"/>
              <a:gd name="connsiteY18" fmla="*/ 863886 h 991986"/>
              <a:gd name="connsiteX19" fmla="*/ 1137107 w 2409896"/>
              <a:gd name="connsiteY19" fmla="*/ 863484 h 991986"/>
              <a:gd name="connsiteX20" fmla="*/ 1151591 w 2409896"/>
              <a:gd name="connsiteY20" fmla="*/ 838848 h 991986"/>
              <a:gd name="connsiteX21" fmla="*/ 1151993 w 2409896"/>
              <a:gd name="connsiteY21" fmla="*/ 838741 h 991986"/>
              <a:gd name="connsiteX22" fmla="*/ 1154602 w 2409896"/>
              <a:gd name="connsiteY22" fmla="*/ 838042 h 991986"/>
              <a:gd name="connsiteX23" fmla="*/ 1234303 w 2409896"/>
              <a:gd name="connsiteY23" fmla="*/ 773788 h 991986"/>
              <a:gd name="connsiteX24" fmla="*/ 1247770 w 2409896"/>
              <a:gd name="connsiteY24" fmla="*/ 762223 h 991986"/>
              <a:gd name="connsiteX25" fmla="*/ 1265214 w 2409896"/>
              <a:gd name="connsiteY25" fmla="*/ 765511 h 991986"/>
              <a:gd name="connsiteX26" fmla="*/ 1366359 w 2409896"/>
              <a:gd name="connsiteY26" fmla="*/ 781344 h 991986"/>
              <a:gd name="connsiteX27" fmla="*/ 1446061 w 2409896"/>
              <a:gd name="connsiteY27" fmla="*/ 717090 h 991986"/>
              <a:gd name="connsiteX28" fmla="*/ 1459527 w 2409896"/>
              <a:gd name="connsiteY28" fmla="*/ 705525 h 991986"/>
              <a:gd name="connsiteX29" fmla="*/ 1476971 w 2409896"/>
              <a:gd name="connsiteY29" fmla="*/ 708813 h 991986"/>
              <a:gd name="connsiteX30" fmla="*/ 1578116 w 2409896"/>
              <a:gd name="connsiteY30" fmla="*/ 724646 h 991986"/>
              <a:gd name="connsiteX31" fmla="*/ 1657818 w 2409896"/>
              <a:gd name="connsiteY31" fmla="*/ 660392 h 991986"/>
              <a:gd name="connsiteX32" fmla="*/ 1669705 w 2409896"/>
              <a:gd name="connsiteY32" fmla="*/ 649357 h 991986"/>
              <a:gd name="connsiteX33" fmla="*/ 1670208 w 2409896"/>
              <a:gd name="connsiteY33" fmla="*/ 649223 h 991986"/>
              <a:gd name="connsiteX34" fmla="*/ 1671411 w 2409896"/>
              <a:gd name="connsiteY34" fmla="*/ 648901 h 991986"/>
              <a:gd name="connsiteX35" fmla="*/ 1672716 w 2409896"/>
              <a:gd name="connsiteY35" fmla="*/ 648551 h 991986"/>
              <a:gd name="connsiteX36" fmla="*/ 1673117 w 2409896"/>
              <a:gd name="connsiteY36" fmla="*/ 648444 h 991986"/>
              <a:gd name="connsiteX37" fmla="*/ 2047169 w 2409896"/>
              <a:gd name="connsiteY37" fmla="*/ 356739 h 991986"/>
              <a:gd name="connsiteX38" fmla="*/ 2064612 w 2409896"/>
              <a:gd name="connsiteY38" fmla="*/ 360027 h 991986"/>
              <a:gd name="connsiteX39" fmla="*/ 2105889 w 2409896"/>
              <a:gd name="connsiteY39" fmla="*/ 378015 h 991986"/>
              <a:gd name="connsiteX40" fmla="*/ 2121230 w 2409896"/>
              <a:gd name="connsiteY40" fmla="*/ 392729 h 991986"/>
              <a:gd name="connsiteX41" fmla="*/ 2121488 w 2409896"/>
              <a:gd name="connsiteY41" fmla="*/ 402125 h 991986"/>
              <a:gd name="connsiteX42" fmla="*/ 2097331 w 2409896"/>
              <a:gd name="connsiteY42" fmla="*/ 417950 h 991986"/>
              <a:gd name="connsiteX43" fmla="*/ 2059866 w 2409896"/>
              <a:gd name="connsiteY43" fmla="*/ 404965 h 991986"/>
              <a:gd name="connsiteX44" fmla="*/ 1964360 w 2409896"/>
              <a:gd name="connsiteY44" fmla="*/ 472052 h 991986"/>
              <a:gd name="connsiteX45" fmla="*/ 1847982 w 2409896"/>
              <a:gd name="connsiteY45" fmla="*/ 461589 h 991986"/>
              <a:gd name="connsiteX46" fmla="*/ 1752402 w 2409896"/>
              <a:gd name="connsiteY46" fmla="*/ 528804 h 991986"/>
              <a:gd name="connsiteX47" fmla="*/ 1636152 w 2409896"/>
              <a:gd name="connsiteY47" fmla="*/ 518414 h 991986"/>
              <a:gd name="connsiteX48" fmla="*/ 1540645 w 2409896"/>
              <a:gd name="connsiteY48" fmla="*/ 585502 h 991986"/>
              <a:gd name="connsiteX49" fmla="*/ 1424522 w 2409896"/>
              <a:gd name="connsiteY49" fmla="*/ 575186 h 991986"/>
              <a:gd name="connsiteX50" fmla="*/ 1329089 w 2409896"/>
              <a:gd name="connsiteY50" fmla="*/ 642146 h 991986"/>
              <a:gd name="connsiteX51" fmla="*/ 1212965 w 2409896"/>
              <a:gd name="connsiteY51" fmla="*/ 631830 h 991986"/>
              <a:gd name="connsiteX52" fmla="*/ 1117533 w 2409896"/>
              <a:gd name="connsiteY52" fmla="*/ 698791 h 991986"/>
              <a:gd name="connsiteX53" fmla="*/ 1001154 w 2409896"/>
              <a:gd name="connsiteY53" fmla="*/ 688328 h 991986"/>
              <a:gd name="connsiteX54" fmla="*/ 905574 w 2409896"/>
              <a:gd name="connsiteY54" fmla="*/ 755542 h 991986"/>
              <a:gd name="connsiteX55" fmla="*/ 789324 w 2409896"/>
              <a:gd name="connsiteY55" fmla="*/ 745153 h 991986"/>
              <a:gd name="connsiteX56" fmla="*/ 763288 w 2409896"/>
              <a:gd name="connsiteY56" fmla="*/ 775248 h 991986"/>
              <a:gd name="connsiteX57" fmla="*/ 755020 w 2409896"/>
              <a:gd name="connsiteY57" fmla="*/ 779720 h 991986"/>
              <a:gd name="connsiteX58" fmla="*/ 734455 w 2409896"/>
              <a:gd name="connsiteY58" fmla="*/ 773611 h 991986"/>
              <a:gd name="connsiteX59" fmla="*/ 729983 w 2409896"/>
              <a:gd name="connsiteY59" fmla="*/ 765344 h 991986"/>
              <a:gd name="connsiteX60" fmla="*/ 736093 w 2409896"/>
              <a:gd name="connsiteY60" fmla="*/ 744779 h 991986"/>
              <a:gd name="connsiteX61" fmla="*/ 762859 w 2409896"/>
              <a:gd name="connsiteY61" fmla="*/ 708572 h 991986"/>
              <a:gd name="connsiteX62" fmla="*/ 774747 w 2409896"/>
              <a:gd name="connsiteY62" fmla="*/ 697538 h 991986"/>
              <a:gd name="connsiteX63" fmla="*/ 775248 w 2409896"/>
              <a:gd name="connsiteY63" fmla="*/ 697404 h 991986"/>
              <a:gd name="connsiteX64" fmla="*/ 776352 w 2409896"/>
              <a:gd name="connsiteY64" fmla="*/ 697108 h 991986"/>
              <a:gd name="connsiteX65" fmla="*/ 777657 w 2409896"/>
              <a:gd name="connsiteY65" fmla="*/ 696759 h 991986"/>
              <a:gd name="connsiteX66" fmla="*/ 777959 w 2409896"/>
              <a:gd name="connsiteY66" fmla="*/ 696678 h 991986"/>
              <a:gd name="connsiteX67" fmla="*/ 793769 w 2409896"/>
              <a:gd name="connsiteY67" fmla="*/ 700296 h 991986"/>
              <a:gd name="connsiteX68" fmla="*/ 894914 w 2409896"/>
              <a:gd name="connsiteY68" fmla="*/ 716129 h 991986"/>
              <a:gd name="connsiteX69" fmla="*/ 974616 w 2409896"/>
              <a:gd name="connsiteY69" fmla="*/ 651874 h 991986"/>
              <a:gd name="connsiteX70" fmla="*/ 986604 w 2409896"/>
              <a:gd name="connsiteY70" fmla="*/ 640813 h 991986"/>
              <a:gd name="connsiteX71" fmla="*/ 987006 w 2409896"/>
              <a:gd name="connsiteY71" fmla="*/ 640705 h 991986"/>
              <a:gd name="connsiteX72" fmla="*/ 988310 w 2409896"/>
              <a:gd name="connsiteY72" fmla="*/ 640356 h 991986"/>
              <a:gd name="connsiteX73" fmla="*/ 989514 w 2409896"/>
              <a:gd name="connsiteY73" fmla="*/ 640034 h 991986"/>
              <a:gd name="connsiteX74" fmla="*/ 989915 w 2409896"/>
              <a:gd name="connsiteY74" fmla="*/ 639926 h 991986"/>
              <a:gd name="connsiteX75" fmla="*/ 1005727 w 2409896"/>
              <a:gd name="connsiteY75" fmla="*/ 643544 h 991986"/>
              <a:gd name="connsiteX76" fmla="*/ 1106872 w 2409896"/>
              <a:gd name="connsiteY76" fmla="*/ 659377 h 991986"/>
              <a:gd name="connsiteX77" fmla="*/ 1186574 w 2409896"/>
              <a:gd name="connsiteY77" fmla="*/ 595122 h 991986"/>
              <a:gd name="connsiteX78" fmla="*/ 1200040 w 2409896"/>
              <a:gd name="connsiteY78" fmla="*/ 583558 h 991986"/>
              <a:gd name="connsiteX79" fmla="*/ 1217484 w 2409896"/>
              <a:gd name="connsiteY79" fmla="*/ 586846 h 991986"/>
              <a:gd name="connsiteX80" fmla="*/ 1318628 w 2409896"/>
              <a:gd name="connsiteY80" fmla="*/ 602679 h 991986"/>
              <a:gd name="connsiteX81" fmla="*/ 1398331 w 2409896"/>
              <a:gd name="connsiteY81" fmla="*/ 538424 h 991986"/>
              <a:gd name="connsiteX82" fmla="*/ 1411797 w 2409896"/>
              <a:gd name="connsiteY82" fmla="*/ 526860 h 991986"/>
              <a:gd name="connsiteX83" fmla="*/ 1429241 w 2409896"/>
              <a:gd name="connsiteY83" fmla="*/ 530148 h 991986"/>
              <a:gd name="connsiteX84" fmla="*/ 1530385 w 2409896"/>
              <a:gd name="connsiteY84" fmla="*/ 545981 h 991986"/>
              <a:gd name="connsiteX85" fmla="*/ 1610088 w 2409896"/>
              <a:gd name="connsiteY85" fmla="*/ 481726 h 991986"/>
              <a:gd name="connsiteX86" fmla="*/ 1621975 w 2409896"/>
              <a:gd name="connsiteY86" fmla="*/ 470692 h 991986"/>
              <a:gd name="connsiteX87" fmla="*/ 1622478 w 2409896"/>
              <a:gd name="connsiteY87" fmla="*/ 470558 h 991986"/>
              <a:gd name="connsiteX88" fmla="*/ 1623582 w 2409896"/>
              <a:gd name="connsiteY88" fmla="*/ 470262 h 991986"/>
              <a:gd name="connsiteX89" fmla="*/ 1624886 w 2409896"/>
              <a:gd name="connsiteY89" fmla="*/ 469913 h 991986"/>
              <a:gd name="connsiteX90" fmla="*/ 1625187 w 2409896"/>
              <a:gd name="connsiteY90" fmla="*/ 469832 h 991986"/>
              <a:gd name="connsiteX91" fmla="*/ 1640998 w 2409896"/>
              <a:gd name="connsiteY91" fmla="*/ 473450 h 991986"/>
              <a:gd name="connsiteX92" fmla="*/ 1742143 w 2409896"/>
              <a:gd name="connsiteY92" fmla="*/ 489282 h 991986"/>
              <a:gd name="connsiteX93" fmla="*/ 1821845 w 2409896"/>
              <a:gd name="connsiteY93" fmla="*/ 425028 h 991986"/>
              <a:gd name="connsiteX94" fmla="*/ 1833732 w 2409896"/>
              <a:gd name="connsiteY94" fmla="*/ 413994 h 991986"/>
              <a:gd name="connsiteX95" fmla="*/ 1834134 w 2409896"/>
              <a:gd name="connsiteY95" fmla="*/ 413887 h 991986"/>
              <a:gd name="connsiteX96" fmla="*/ 1835339 w 2409896"/>
              <a:gd name="connsiteY96" fmla="*/ 413564 h 991986"/>
              <a:gd name="connsiteX97" fmla="*/ 1836643 w 2409896"/>
              <a:gd name="connsiteY97" fmla="*/ 413215 h 991986"/>
              <a:gd name="connsiteX98" fmla="*/ 1836944 w 2409896"/>
              <a:gd name="connsiteY98" fmla="*/ 413134 h 991986"/>
              <a:gd name="connsiteX99" fmla="*/ 1852855 w 2409896"/>
              <a:gd name="connsiteY99" fmla="*/ 416725 h 991986"/>
              <a:gd name="connsiteX100" fmla="*/ 1954001 w 2409896"/>
              <a:gd name="connsiteY100" fmla="*/ 432557 h 991986"/>
              <a:gd name="connsiteX101" fmla="*/ 2033702 w 2409896"/>
              <a:gd name="connsiteY101" fmla="*/ 368303 h 991986"/>
              <a:gd name="connsiteX102" fmla="*/ 2047169 w 2409896"/>
              <a:gd name="connsiteY102" fmla="*/ 356739 h 991986"/>
              <a:gd name="connsiteX103" fmla="*/ 2210922 w 2409896"/>
              <a:gd name="connsiteY103" fmla="*/ 121556 h 991986"/>
              <a:gd name="connsiteX104" fmla="*/ 2228365 w 2409896"/>
              <a:gd name="connsiteY104" fmla="*/ 124844 h 991986"/>
              <a:gd name="connsiteX105" fmla="*/ 2242750 w 2409896"/>
              <a:gd name="connsiteY105" fmla="*/ 133577 h 991986"/>
              <a:gd name="connsiteX106" fmla="*/ 2252621 w 2409896"/>
              <a:gd name="connsiteY106" fmla="*/ 146744 h 991986"/>
              <a:gd name="connsiteX107" fmla="*/ 2251196 w 2409896"/>
              <a:gd name="connsiteY107" fmla="*/ 161107 h 991986"/>
              <a:gd name="connsiteX108" fmla="*/ 2223754 w 2409896"/>
              <a:gd name="connsiteY108" fmla="*/ 170283 h 991986"/>
              <a:gd name="connsiteX109" fmla="*/ 2223144 w 2409896"/>
              <a:gd name="connsiteY109" fmla="*/ 170017 h 991986"/>
              <a:gd name="connsiteX110" fmla="*/ 2127611 w 2409896"/>
              <a:gd name="connsiteY110" fmla="*/ 237004 h 991986"/>
              <a:gd name="connsiteX111" fmla="*/ 2011488 w 2409896"/>
              <a:gd name="connsiteY111" fmla="*/ 226688 h 991986"/>
              <a:gd name="connsiteX112" fmla="*/ 1916054 w 2409896"/>
              <a:gd name="connsiteY112" fmla="*/ 293648 h 991986"/>
              <a:gd name="connsiteX113" fmla="*/ 1799677 w 2409896"/>
              <a:gd name="connsiteY113" fmla="*/ 283185 h 991986"/>
              <a:gd name="connsiteX114" fmla="*/ 1704097 w 2409896"/>
              <a:gd name="connsiteY114" fmla="*/ 350400 h 991986"/>
              <a:gd name="connsiteX115" fmla="*/ 1587847 w 2409896"/>
              <a:gd name="connsiteY115" fmla="*/ 340011 h 991986"/>
              <a:gd name="connsiteX116" fmla="*/ 1492340 w 2409896"/>
              <a:gd name="connsiteY116" fmla="*/ 407098 h 991986"/>
              <a:gd name="connsiteX117" fmla="*/ 1376216 w 2409896"/>
              <a:gd name="connsiteY117" fmla="*/ 396782 h 991986"/>
              <a:gd name="connsiteX118" fmla="*/ 1280783 w 2409896"/>
              <a:gd name="connsiteY118" fmla="*/ 463743 h 991986"/>
              <a:gd name="connsiteX119" fmla="*/ 1164660 w 2409896"/>
              <a:gd name="connsiteY119" fmla="*/ 453427 h 991986"/>
              <a:gd name="connsiteX120" fmla="*/ 1069227 w 2409896"/>
              <a:gd name="connsiteY120" fmla="*/ 520387 h 991986"/>
              <a:gd name="connsiteX121" fmla="*/ 952849 w 2409896"/>
              <a:gd name="connsiteY121" fmla="*/ 509924 h 991986"/>
              <a:gd name="connsiteX122" fmla="*/ 857269 w 2409896"/>
              <a:gd name="connsiteY122" fmla="*/ 577139 h 991986"/>
              <a:gd name="connsiteX123" fmla="*/ 741019 w 2409896"/>
              <a:gd name="connsiteY123" fmla="*/ 566749 h 991986"/>
              <a:gd name="connsiteX124" fmla="*/ 645513 w 2409896"/>
              <a:gd name="connsiteY124" fmla="*/ 633837 h 991986"/>
              <a:gd name="connsiteX125" fmla="*/ 529289 w 2409896"/>
              <a:gd name="connsiteY125" fmla="*/ 623548 h 991986"/>
              <a:gd name="connsiteX126" fmla="*/ 528894 w 2409896"/>
              <a:gd name="connsiteY126" fmla="*/ 624083 h 991986"/>
              <a:gd name="connsiteX127" fmla="*/ 500538 w 2409896"/>
              <a:gd name="connsiteY127" fmla="*/ 629847 h 991986"/>
              <a:gd name="connsiteX128" fmla="*/ 492127 w 2409896"/>
              <a:gd name="connsiteY128" fmla="*/ 618117 h 991986"/>
              <a:gd name="connsiteX129" fmla="*/ 494801 w 2409896"/>
              <a:gd name="connsiteY129" fmla="*/ 601592 h 991986"/>
              <a:gd name="connsiteX130" fmla="*/ 502897 w 2409896"/>
              <a:gd name="connsiteY130" fmla="*/ 586840 h 991986"/>
              <a:gd name="connsiteX131" fmla="*/ 516364 w 2409896"/>
              <a:gd name="connsiteY131" fmla="*/ 575275 h 991986"/>
              <a:gd name="connsiteX132" fmla="*/ 533807 w 2409896"/>
              <a:gd name="connsiteY132" fmla="*/ 578563 h 991986"/>
              <a:gd name="connsiteX133" fmla="*/ 634952 w 2409896"/>
              <a:gd name="connsiteY133" fmla="*/ 594396 h 991986"/>
              <a:gd name="connsiteX134" fmla="*/ 714654 w 2409896"/>
              <a:gd name="connsiteY134" fmla="*/ 530142 h 991986"/>
              <a:gd name="connsiteX135" fmla="*/ 726542 w 2409896"/>
              <a:gd name="connsiteY135" fmla="*/ 519107 h 991986"/>
              <a:gd name="connsiteX136" fmla="*/ 727044 w 2409896"/>
              <a:gd name="connsiteY136" fmla="*/ 518973 h 991986"/>
              <a:gd name="connsiteX137" fmla="*/ 728248 w 2409896"/>
              <a:gd name="connsiteY137" fmla="*/ 518651 h 991986"/>
              <a:gd name="connsiteX138" fmla="*/ 729453 w 2409896"/>
              <a:gd name="connsiteY138" fmla="*/ 518328 h 991986"/>
              <a:gd name="connsiteX139" fmla="*/ 729853 w 2409896"/>
              <a:gd name="connsiteY139" fmla="*/ 518221 h 991986"/>
              <a:gd name="connsiteX140" fmla="*/ 745665 w 2409896"/>
              <a:gd name="connsiteY140" fmla="*/ 521838 h 991986"/>
              <a:gd name="connsiteX141" fmla="*/ 846810 w 2409896"/>
              <a:gd name="connsiteY141" fmla="*/ 537671 h 991986"/>
              <a:gd name="connsiteX142" fmla="*/ 926511 w 2409896"/>
              <a:gd name="connsiteY142" fmla="*/ 473417 h 991986"/>
              <a:gd name="connsiteX143" fmla="*/ 938399 w 2409896"/>
              <a:gd name="connsiteY143" fmla="*/ 462382 h 991986"/>
              <a:gd name="connsiteX144" fmla="*/ 938801 w 2409896"/>
              <a:gd name="connsiteY144" fmla="*/ 462275 h 991986"/>
              <a:gd name="connsiteX145" fmla="*/ 940005 w 2409896"/>
              <a:gd name="connsiteY145" fmla="*/ 461953 h 991986"/>
              <a:gd name="connsiteX146" fmla="*/ 941310 w 2409896"/>
              <a:gd name="connsiteY146" fmla="*/ 461603 h 991986"/>
              <a:gd name="connsiteX147" fmla="*/ 941610 w 2409896"/>
              <a:gd name="connsiteY147" fmla="*/ 461523 h 991986"/>
              <a:gd name="connsiteX148" fmla="*/ 957522 w 2409896"/>
              <a:gd name="connsiteY148" fmla="*/ 465113 h 991986"/>
              <a:gd name="connsiteX149" fmla="*/ 1058667 w 2409896"/>
              <a:gd name="connsiteY149" fmla="*/ 480946 h 991986"/>
              <a:gd name="connsiteX150" fmla="*/ 1138368 w 2409896"/>
              <a:gd name="connsiteY150" fmla="*/ 416692 h 991986"/>
              <a:gd name="connsiteX151" fmla="*/ 1151835 w 2409896"/>
              <a:gd name="connsiteY151" fmla="*/ 405127 h 991986"/>
              <a:gd name="connsiteX152" fmla="*/ 1169279 w 2409896"/>
              <a:gd name="connsiteY152" fmla="*/ 408415 h 991986"/>
              <a:gd name="connsiteX153" fmla="*/ 1270424 w 2409896"/>
              <a:gd name="connsiteY153" fmla="*/ 424248 h 991986"/>
              <a:gd name="connsiteX154" fmla="*/ 1350125 w 2409896"/>
              <a:gd name="connsiteY154" fmla="*/ 359994 h 991986"/>
              <a:gd name="connsiteX155" fmla="*/ 1363592 w 2409896"/>
              <a:gd name="connsiteY155" fmla="*/ 348429 h 991986"/>
              <a:gd name="connsiteX156" fmla="*/ 1381036 w 2409896"/>
              <a:gd name="connsiteY156" fmla="*/ 351717 h 991986"/>
              <a:gd name="connsiteX157" fmla="*/ 1482181 w 2409896"/>
              <a:gd name="connsiteY157" fmla="*/ 367550 h 991986"/>
              <a:gd name="connsiteX158" fmla="*/ 1561882 w 2409896"/>
              <a:gd name="connsiteY158" fmla="*/ 303296 h 991986"/>
              <a:gd name="connsiteX159" fmla="*/ 1573771 w 2409896"/>
              <a:gd name="connsiteY159" fmla="*/ 292261 h 991986"/>
              <a:gd name="connsiteX160" fmla="*/ 1574272 w 2409896"/>
              <a:gd name="connsiteY160" fmla="*/ 292127 h 991986"/>
              <a:gd name="connsiteX161" fmla="*/ 1575477 w 2409896"/>
              <a:gd name="connsiteY161" fmla="*/ 291805 h 991986"/>
              <a:gd name="connsiteX162" fmla="*/ 1576782 w 2409896"/>
              <a:gd name="connsiteY162" fmla="*/ 291455 h 991986"/>
              <a:gd name="connsiteX163" fmla="*/ 1577182 w 2409896"/>
              <a:gd name="connsiteY163" fmla="*/ 291348 h 991986"/>
              <a:gd name="connsiteX164" fmla="*/ 1592994 w 2409896"/>
              <a:gd name="connsiteY164" fmla="*/ 294965 h 991986"/>
              <a:gd name="connsiteX165" fmla="*/ 1694139 w 2409896"/>
              <a:gd name="connsiteY165" fmla="*/ 310798 h 991986"/>
              <a:gd name="connsiteX166" fmla="*/ 1773841 w 2409896"/>
              <a:gd name="connsiteY166" fmla="*/ 246544 h 991986"/>
              <a:gd name="connsiteX167" fmla="*/ 1785728 w 2409896"/>
              <a:gd name="connsiteY167" fmla="*/ 235510 h 991986"/>
              <a:gd name="connsiteX168" fmla="*/ 1786130 w 2409896"/>
              <a:gd name="connsiteY168" fmla="*/ 235402 h 991986"/>
              <a:gd name="connsiteX169" fmla="*/ 1787334 w 2409896"/>
              <a:gd name="connsiteY169" fmla="*/ 235080 h 991986"/>
              <a:gd name="connsiteX170" fmla="*/ 1788638 w 2409896"/>
              <a:gd name="connsiteY170" fmla="*/ 234731 h 991986"/>
              <a:gd name="connsiteX171" fmla="*/ 1788940 w 2409896"/>
              <a:gd name="connsiteY171" fmla="*/ 234650 h 991986"/>
              <a:gd name="connsiteX172" fmla="*/ 1804851 w 2409896"/>
              <a:gd name="connsiteY172" fmla="*/ 238241 h 991986"/>
              <a:gd name="connsiteX173" fmla="*/ 1905995 w 2409896"/>
              <a:gd name="connsiteY173" fmla="*/ 254073 h 991986"/>
              <a:gd name="connsiteX174" fmla="*/ 1985698 w 2409896"/>
              <a:gd name="connsiteY174" fmla="*/ 189819 h 991986"/>
              <a:gd name="connsiteX175" fmla="*/ 1999165 w 2409896"/>
              <a:gd name="connsiteY175" fmla="*/ 178254 h 991986"/>
              <a:gd name="connsiteX176" fmla="*/ 2016609 w 2409896"/>
              <a:gd name="connsiteY176" fmla="*/ 181542 h 991986"/>
              <a:gd name="connsiteX177" fmla="*/ 2117753 w 2409896"/>
              <a:gd name="connsiteY177" fmla="*/ 197375 h 991986"/>
              <a:gd name="connsiteX178" fmla="*/ 2197455 w 2409896"/>
              <a:gd name="connsiteY178" fmla="*/ 133121 h 991986"/>
              <a:gd name="connsiteX179" fmla="*/ 2210922 w 2409896"/>
              <a:gd name="connsiteY179" fmla="*/ 121556 h 991986"/>
              <a:gd name="connsiteX180" fmla="*/ 917461 w 2409896"/>
              <a:gd name="connsiteY180" fmla="*/ 55198 h 991986"/>
              <a:gd name="connsiteX181" fmla="*/ 878755 w 2409896"/>
              <a:gd name="connsiteY181" fmla="*/ 117510 h 991986"/>
              <a:gd name="connsiteX182" fmla="*/ 963661 w 2409896"/>
              <a:gd name="connsiteY182" fmla="*/ 123709 h 991986"/>
              <a:gd name="connsiteX183" fmla="*/ 991604 w 2409896"/>
              <a:gd name="connsiteY183" fmla="*/ 112785 h 991986"/>
              <a:gd name="connsiteX184" fmla="*/ 917461 w 2409896"/>
              <a:gd name="connsiteY184" fmla="*/ 55198 h 991986"/>
              <a:gd name="connsiteX185" fmla="*/ 2204880 w 2409896"/>
              <a:gd name="connsiteY185" fmla="*/ 0 h 991986"/>
              <a:gd name="connsiteX186" fmla="*/ 2291431 w 2409896"/>
              <a:gd name="connsiteY186" fmla="*/ 0 h 991986"/>
              <a:gd name="connsiteX187" fmla="*/ 2287275 w 2409896"/>
              <a:gd name="connsiteY187" fmla="*/ 3023 h 991986"/>
              <a:gd name="connsiteX188" fmla="*/ 2229123 w 2409896"/>
              <a:gd name="connsiteY188" fmla="*/ 6964 h 991986"/>
              <a:gd name="connsiteX189" fmla="*/ 1951098 w 2409896"/>
              <a:gd name="connsiteY189" fmla="*/ 0 h 991986"/>
              <a:gd name="connsiteX190" fmla="*/ 1953115 w 2409896"/>
              <a:gd name="connsiteY190" fmla="*/ 0 h 991986"/>
              <a:gd name="connsiteX191" fmla="*/ 1968905 w 2409896"/>
              <a:gd name="connsiteY191" fmla="*/ 2977 h 991986"/>
              <a:gd name="connsiteX192" fmla="*/ 2070051 w 2409896"/>
              <a:gd name="connsiteY192" fmla="*/ 18809 h 991986"/>
              <a:gd name="connsiteX193" fmla="*/ 2107514 w 2409896"/>
              <a:gd name="connsiteY193" fmla="*/ 0 h 991986"/>
              <a:gd name="connsiteX194" fmla="*/ 2167214 w 2409896"/>
              <a:gd name="connsiteY194" fmla="*/ 0 h 991986"/>
              <a:gd name="connsiteX195" fmla="*/ 2134925 w 2409896"/>
              <a:gd name="connsiteY195" fmla="*/ 33046 h 991986"/>
              <a:gd name="connsiteX196" fmla="*/ 2079961 w 2409896"/>
              <a:gd name="connsiteY196" fmla="*/ 58639 h 991986"/>
              <a:gd name="connsiteX197" fmla="*/ 1963838 w 2409896"/>
              <a:gd name="connsiteY197" fmla="*/ 48323 h 991986"/>
              <a:gd name="connsiteX198" fmla="*/ 1868404 w 2409896"/>
              <a:gd name="connsiteY198" fmla="*/ 115283 h 991986"/>
              <a:gd name="connsiteX199" fmla="*/ 1752026 w 2409896"/>
              <a:gd name="connsiteY199" fmla="*/ 104820 h 991986"/>
              <a:gd name="connsiteX200" fmla="*/ 1656448 w 2409896"/>
              <a:gd name="connsiteY200" fmla="*/ 172035 h 991986"/>
              <a:gd name="connsiteX201" fmla="*/ 1540196 w 2409896"/>
              <a:gd name="connsiteY201" fmla="*/ 161646 h 991986"/>
              <a:gd name="connsiteX202" fmla="*/ 1444690 w 2409896"/>
              <a:gd name="connsiteY202" fmla="*/ 228733 h 991986"/>
              <a:gd name="connsiteX203" fmla="*/ 1328566 w 2409896"/>
              <a:gd name="connsiteY203" fmla="*/ 218417 h 991986"/>
              <a:gd name="connsiteX204" fmla="*/ 1233134 w 2409896"/>
              <a:gd name="connsiteY204" fmla="*/ 285378 h 991986"/>
              <a:gd name="connsiteX205" fmla="*/ 1117011 w 2409896"/>
              <a:gd name="connsiteY205" fmla="*/ 275062 h 991986"/>
              <a:gd name="connsiteX206" fmla="*/ 1021577 w 2409896"/>
              <a:gd name="connsiteY206" fmla="*/ 342022 h 991986"/>
              <a:gd name="connsiteX207" fmla="*/ 905200 w 2409896"/>
              <a:gd name="connsiteY207" fmla="*/ 331559 h 991986"/>
              <a:gd name="connsiteX208" fmla="*/ 809620 w 2409896"/>
              <a:gd name="connsiteY208" fmla="*/ 398774 h 991986"/>
              <a:gd name="connsiteX209" fmla="*/ 693368 w 2409896"/>
              <a:gd name="connsiteY209" fmla="*/ 388385 h 991986"/>
              <a:gd name="connsiteX210" fmla="*/ 597862 w 2409896"/>
              <a:gd name="connsiteY210" fmla="*/ 455472 h 991986"/>
              <a:gd name="connsiteX211" fmla="*/ 481611 w 2409896"/>
              <a:gd name="connsiteY211" fmla="*/ 445083 h 991986"/>
              <a:gd name="connsiteX212" fmla="*/ 390495 w 2409896"/>
              <a:gd name="connsiteY212" fmla="*/ 510887 h 991986"/>
              <a:gd name="connsiteX213" fmla="*/ 365063 w 2409896"/>
              <a:gd name="connsiteY213" fmla="*/ 497046 h 991986"/>
              <a:gd name="connsiteX214" fmla="*/ 364928 w 2409896"/>
              <a:gd name="connsiteY214" fmla="*/ 496544 h 991986"/>
              <a:gd name="connsiteX215" fmla="*/ 378904 w 2409896"/>
              <a:gd name="connsiteY215" fmla="*/ 471615 h 991986"/>
              <a:gd name="connsiteX216" fmla="*/ 455193 w 2409896"/>
              <a:gd name="connsiteY216" fmla="*/ 408274 h 991986"/>
              <a:gd name="connsiteX217" fmla="*/ 468659 w 2409896"/>
              <a:gd name="connsiteY217" fmla="*/ 396709 h 991986"/>
              <a:gd name="connsiteX218" fmla="*/ 486103 w 2409896"/>
              <a:gd name="connsiteY218" fmla="*/ 399998 h 991986"/>
              <a:gd name="connsiteX219" fmla="*/ 587248 w 2409896"/>
              <a:gd name="connsiteY219" fmla="*/ 415830 h 991986"/>
              <a:gd name="connsiteX220" fmla="*/ 666950 w 2409896"/>
              <a:gd name="connsiteY220" fmla="*/ 351576 h 991986"/>
              <a:gd name="connsiteX221" fmla="*/ 678838 w 2409896"/>
              <a:gd name="connsiteY221" fmla="*/ 340542 h 991986"/>
              <a:gd name="connsiteX222" fmla="*/ 679340 w 2409896"/>
              <a:gd name="connsiteY222" fmla="*/ 340407 h 991986"/>
              <a:gd name="connsiteX223" fmla="*/ 680544 w 2409896"/>
              <a:gd name="connsiteY223" fmla="*/ 340085 h 991986"/>
              <a:gd name="connsiteX224" fmla="*/ 681849 w 2409896"/>
              <a:gd name="connsiteY224" fmla="*/ 339736 h 991986"/>
              <a:gd name="connsiteX225" fmla="*/ 682251 w 2409896"/>
              <a:gd name="connsiteY225" fmla="*/ 339628 h 991986"/>
              <a:gd name="connsiteX226" fmla="*/ 698061 w 2409896"/>
              <a:gd name="connsiteY226" fmla="*/ 343246 h 991986"/>
              <a:gd name="connsiteX227" fmla="*/ 799206 w 2409896"/>
              <a:gd name="connsiteY227" fmla="*/ 359078 h 991986"/>
              <a:gd name="connsiteX228" fmla="*/ 878908 w 2409896"/>
              <a:gd name="connsiteY228" fmla="*/ 294824 h 991986"/>
              <a:gd name="connsiteX229" fmla="*/ 890796 w 2409896"/>
              <a:gd name="connsiteY229" fmla="*/ 283790 h 991986"/>
              <a:gd name="connsiteX230" fmla="*/ 891197 w 2409896"/>
              <a:gd name="connsiteY230" fmla="*/ 283682 h 991986"/>
              <a:gd name="connsiteX231" fmla="*/ 892401 w 2409896"/>
              <a:gd name="connsiteY231" fmla="*/ 283360 h 991986"/>
              <a:gd name="connsiteX232" fmla="*/ 893706 w 2409896"/>
              <a:gd name="connsiteY232" fmla="*/ 283011 h 991986"/>
              <a:gd name="connsiteX233" fmla="*/ 894007 w 2409896"/>
              <a:gd name="connsiteY233" fmla="*/ 282930 h 991986"/>
              <a:gd name="connsiteX234" fmla="*/ 909919 w 2409896"/>
              <a:gd name="connsiteY234" fmla="*/ 286521 h 991986"/>
              <a:gd name="connsiteX235" fmla="*/ 1011063 w 2409896"/>
              <a:gd name="connsiteY235" fmla="*/ 302354 h 991986"/>
              <a:gd name="connsiteX236" fmla="*/ 1090765 w 2409896"/>
              <a:gd name="connsiteY236" fmla="*/ 238099 h 991986"/>
              <a:gd name="connsiteX237" fmla="*/ 1104231 w 2409896"/>
              <a:gd name="connsiteY237" fmla="*/ 226535 h 991986"/>
              <a:gd name="connsiteX238" fmla="*/ 1121675 w 2409896"/>
              <a:gd name="connsiteY238" fmla="*/ 229823 h 991986"/>
              <a:gd name="connsiteX239" fmla="*/ 1222821 w 2409896"/>
              <a:gd name="connsiteY239" fmla="*/ 245655 h 991986"/>
              <a:gd name="connsiteX240" fmla="*/ 1302522 w 2409896"/>
              <a:gd name="connsiteY240" fmla="*/ 181401 h 991986"/>
              <a:gd name="connsiteX241" fmla="*/ 1315989 w 2409896"/>
              <a:gd name="connsiteY241" fmla="*/ 169836 h 991986"/>
              <a:gd name="connsiteX242" fmla="*/ 1333432 w 2409896"/>
              <a:gd name="connsiteY242" fmla="*/ 173125 h 991986"/>
              <a:gd name="connsiteX243" fmla="*/ 1434578 w 2409896"/>
              <a:gd name="connsiteY243" fmla="*/ 188957 h 991986"/>
              <a:gd name="connsiteX244" fmla="*/ 1514279 w 2409896"/>
              <a:gd name="connsiteY244" fmla="*/ 124703 h 991986"/>
              <a:gd name="connsiteX245" fmla="*/ 1526168 w 2409896"/>
              <a:gd name="connsiteY245" fmla="*/ 113669 h 991986"/>
              <a:gd name="connsiteX246" fmla="*/ 1526669 w 2409896"/>
              <a:gd name="connsiteY246" fmla="*/ 113534 h 991986"/>
              <a:gd name="connsiteX247" fmla="*/ 1527773 w 2409896"/>
              <a:gd name="connsiteY247" fmla="*/ 113239 h 991986"/>
              <a:gd name="connsiteX248" fmla="*/ 1529077 w 2409896"/>
              <a:gd name="connsiteY248" fmla="*/ 112890 h 991986"/>
              <a:gd name="connsiteX249" fmla="*/ 1529479 w 2409896"/>
              <a:gd name="connsiteY249" fmla="*/ 112782 h 991986"/>
              <a:gd name="connsiteX250" fmla="*/ 1545290 w 2409896"/>
              <a:gd name="connsiteY250" fmla="*/ 116400 h 991986"/>
              <a:gd name="connsiteX251" fmla="*/ 1646435 w 2409896"/>
              <a:gd name="connsiteY251" fmla="*/ 132232 h 991986"/>
              <a:gd name="connsiteX252" fmla="*/ 1726137 w 2409896"/>
              <a:gd name="connsiteY252" fmla="*/ 67978 h 991986"/>
              <a:gd name="connsiteX253" fmla="*/ 1738026 w 2409896"/>
              <a:gd name="connsiteY253" fmla="*/ 56943 h 991986"/>
              <a:gd name="connsiteX254" fmla="*/ 1738426 w 2409896"/>
              <a:gd name="connsiteY254" fmla="*/ 56836 h 991986"/>
              <a:gd name="connsiteX255" fmla="*/ 1739632 w 2409896"/>
              <a:gd name="connsiteY255" fmla="*/ 56514 h 991986"/>
              <a:gd name="connsiteX256" fmla="*/ 1740936 w 2409896"/>
              <a:gd name="connsiteY256" fmla="*/ 56164 h 991986"/>
              <a:gd name="connsiteX257" fmla="*/ 1741236 w 2409896"/>
              <a:gd name="connsiteY257" fmla="*/ 56084 h 991986"/>
              <a:gd name="connsiteX258" fmla="*/ 1757147 w 2409896"/>
              <a:gd name="connsiteY258" fmla="*/ 59675 h 991986"/>
              <a:gd name="connsiteX259" fmla="*/ 1858293 w 2409896"/>
              <a:gd name="connsiteY259" fmla="*/ 75507 h 991986"/>
              <a:gd name="connsiteX260" fmla="*/ 1937994 w 2409896"/>
              <a:gd name="connsiteY260" fmla="*/ 11253 h 991986"/>
              <a:gd name="connsiteX261" fmla="*/ 787348 w 2409896"/>
              <a:gd name="connsiteY261" fmla="*/ 0 h 991986"/>
              <a:gd name="connsiteX262" fmla="*/ 867603 w 2409896"/>
              <a:gd name="connsiteY262" fmla="*/ 0 h 991986"/>
              <a:gd name="connsiteX263" fmla="*/ 469066 w 2409896"/>
              <a:gd name="connsiteY263" fmla="*/ 236347 h 991986"/>
              <a:gd name="connsiteX264" fmla="*/ 539947 w 2409896"/>
              <a:gd name="connsiteY264" fmla="*/ 237159 h 991986"/>
              <a:gd name="connsiteX265" fmla="*/ 619648 w 2409896"/>
              <a:gd name="connsiteY265" fmla="*/ 172904 h 991986"/>
              <a:gd name="connsiteX266" fmla="*/ 631536 w 2409896"/>
              <a:gd name="connsiteY266" fmla="*/ 161870 h 991986"/>
              <a:gd name="connsiteX267" fmla="*/ 632038 w 2409896"/>
              <a:gd name="connsiteY267" fmla="*/ 161736 h 991986"/>
              <a:gd name="connsiteX268" fmla="*/ 633242 w 2409896"/>
              <a:gd name="connsiteY268" fmla="*/ 161413 h 991986"/>
              <a:gd name="connsiteX269" fmla="*/ 634446 w 2409896"/>
              <a:gd name="connsiteY269" fmla="*/ 161091 h 991986"/>
              <a:gd name="connsiteX270" fmla="*/ 634848 w 2409896"/>
              <a:gd name="connsiteY270" fmla="*/ 160984 h 991986"/>
              <a:gd name="connsiteX271" fmla="*/ 650659 w 2409896"/>
              <a:gd name="connsiteY271" fmla="*/ 164601 h 991986"/>
              <a:gd name="connsiteX272" fmla="*/ 751804 w 2409896"/>
              <a:gd name="connsiteY272" fmla="*/ 180434 h 991986"/>
              <a:gd name="connsiteX273" fmla="*/ 831579 w 2409896"/>
              <a:gd name="connsiteY273" fmla="*/ 116052 h 991986"/>
              <a:gd name="connsiteX274" fmla="*/ 834251 w 2409896"/>
              <a:gd name="connsiteY274" fmla="*/ 111573 h 991986"/>
              <a:gd name="connsiteX275" fmla="*/ 888766 w 2409896"/>
              <a:gd name="connsiteY275" fmla="*/ 23947 h 991986"/>
              <a:gd name="connsiteX276" fmla="*/ 885603 w 2409896"/>
              <a:gd name="connsiteY276" fmla="*/ 20170 h 991986"/>
              <a:gd name="connsiteX277" fmla="*/ 870315 w 2409896"/>
              <a:gd name="connsiteY277" fmla="*/ 0 h 991986"/>
              <a:gd name="connsiteX278" fmla="*/ 922385 w 2409896"/>
              <a:gd name="connsiteY278" fmla="*/ 0 h 991986"/>
              <a:gd name="connsiteX279" fmla="*/ 967286 w 2409896"/>
              <a:gd name="connsiteY279" fmla="*/ 45609 h 991986"/>
              <a:gd name="connsiteX280" fmla="*/ 1026264 w 2409896"/>
              <a:gd name="connsiteY280" fmla="*/ 85973 h 991986"/>
              <a:gd name="connsiteX281" fmla="*/ 1043189 w 2409896"/>
              <a:gd name="connsiteY281" fmla="*/ 59609 h 991986"/>
              <a:gd name="connsiteX282" fmla="*/ 1056656 w 2409896"/>
              <a:gd name="connsiteY282" fmla="*/ 48044 h 991986"/>
              <a:gd name="connsiteX283" fmla="*/ 1074100 w 2409896"/>
              <a:gd name="connsiteY283" fmla="*/ 51332 h 991986"/>
              <a:gd name="connsiteX284" fmla="*/ 1175244 w 2409896"/>
              <a:gd name="connsiteY284" fmla="*/ 67165 h 991986"/>
              <a:gd name="connsiteX285" fmla="*/ 1254947 w 2409896"/>
              <a:gd name="connsiteY285" fmla="*/ 2911 h 991986"/>
              <a:gd name="connsiteX286" fmla="*/ 1258336 w 2409896"/>
              <a:gd name="connsiteY286" fmla="*/ 0 h 991986"/>
              <a:gd name="connsiteX287" fmla="*/ 1299123 w 2409896"/>
              <a:gd name="connsiteY287" fmla="*/ 0 h 991986"/>
              <a:gd name="connsiteX288" fmla="*/ 1332776 w 2409896"/>
              <a:gd name="connsiteY288" fmla="*/ 13612 h 991986"/>
              <a:gd name="connsiteX289" fmla="*/ 1387001 w 2409896"/>
              <a:gd name="connsiteY289" fmla="*/ 10467 h 991986"/>
              <a:gd name="connsiteX290" fmla="*/ 1407849 w 2409896"/>
              <a:gd name="connsiteY290" fmla="*/ 0 h 991986"/>
              <a:gd name="connsiteX291" fmla="*/ 1475728 w 2409896"/>
              <a:gd name="connsiteY291" fmla="*/ 0 h 991986"/>
              <a:gd name="connsiteX292" fmla="*/ 1452098 w 2409896"/>
              <a:gd name="connsiteY292" fmla="*/ 24174 h 991986"/>
              <a:gd name="connsiteX293" fmla="*/ 1397107 w 2409896"/>
              <a:gd name="connsiteY293" fmla="*/ 49814 h 991986"/>
              <a:gd name="connsiteX294" fmla="*/ 1280984 w 2409896"/>
              <a:gd name="connsiteY294" fmla="*/ 39498 h 991986"/>
              <a:gd name="connsiteX295" fmla="*/ 1185550 w 2409896"/>
              <a:gd name="connsiteY295" fmla="*/ 106459 h 991986"/>
              <a:gd name="connsiteX296" fmla="*/ 1069427 w 2409896"/>
              <a:gd name="connsiteY296" fmla="*/ 96143 h 991986"/>
              <a:gd name="connsiteX297" fmla="*/ 973994 w 2409896"/>
              <a:gd name="connsiteY297" fmla="*/ 163103 h 991986"/>
              <a:gd name="connsiteX298" fmla="*/ 857616 w 2409896"/>
              <a:gd name="connsiteY298" fmla="*/ 152640 h 991986"/>
              <a:gd name="connsiteX299" fmla="*/ 762036 w 2409896"/>
              <a:gd name="connsiteY299" fmla="*/ 219855 h 991986"/>
              <a:gd name="connsiteX300" fmla="*/ 645785 w 2409896"/>
              <a:gd name="connsiteY300" fmla="*/ 209465 h 991986"/>
              <a:gd name="connsiteX301" fmla="*/ 550279 w 2409896"/>
              <a:gd name="connsiteY301" fmla="*/ 276553 h 991986"/>
              <a:gd name="connsiteX302" fmla="*/ 434156 w 2409896"/>
              <a:gd name="connsiteY302" fmla="*/ 266237 h 991986"/>
              <a:gd name="connsiteX303" fmla="*/ 338723 w 2409896"/>
              <a:gd name="connsiteY303" fmla="*/ 333197 h 991986"/>
              <a:gd name="connsiteX304" fmla="*/ 251435 w 2409896"/>
              <a:gd name="connsiteY304" fmla="*/ 333768 h 991986"/>
              <a:gd name="connsiteX305" fmla="*/ 236904 w 2409896"/>
              <a:gd name="connsiteY305" fmla="*/ 319267 h 991986"/>
              <a:gd name="connsiteX306" fmla="*/ 236880 w 2409896"/>
              <a:gd name="connsiteY306" fmla="*/ 308732 h 991986"/>
              <a:gd name="connsiteX307" fmla="*/ 261942 w 2409896"/>
              <a:gd name="connsiteY307" fmla="*/ 294279 h 991986"/>
              <a:gd name="connsiteX308" fmla="*/ 328163 w 2409896"/>
              <a:gd name="connsiteY308" fmla="*/ 293756 h 991986"/>
              <a:gd name="connsiteX309" fmla="*/ 407864 w 2409896"/>
              <a:gd name="connsiteY309" fmla="*/ 229502 h 991986"/>
              <a:gd name="connsiteX310" fmla="*/ 408011 w 2409896"/>
              <a:gd name="connsiteY310" fmla="*/ 229247 h 991986"/>
              <a:gd name="connsiteX311" fmla="*/ 408793 w 2409896"/>
              <a:gd name="connsiteY311" fmla="*/ 227748 h 991986"/>
              <a:gd name="connsiteX312" fmla="*/ 409013 w 2409896"/>
              <a:gd name="connsiteY312" fmla="*/ 227366 h 991986"/>
              <a:gd name="connsiteX313" fmla="*/ 411627 w 2409896"/>
              <a:gd name="connsiteY313" fmla="*/ 223870 h 991986"/>
              <a:gd name="connsiteX314" fmla="*/ 411974 w 2409896"/>
              <a:gd name="connsiteY314" fmla="*/ 223562 h 991986"/>
              <a:gd name="connsiteX315" fmla="*/ 413164 w 2409896"/>
              <a:gd name="connsiteY315" fmla="*/ 222383 h 991986"/>
              <a:gd name="connsiteX316" fmla="*/ 413786 w 2409896"/>
              <a:gd name="connsiteY316" fmla="*/ 221894 h 991986"/>
              <a:gd name="connsiteX317" fmla="*/ 414856 w 2409896"/>
              <a:gd name="connsiteY317" fmla="*/ 221070 h 991986"/>
              <a:gd name="connsiteX318" fmla="*/ 415679 w 2409896"/>
              <a:gd name="connsiteY318" fmla="*/ 220527 h 991986"/>
              <a:gd name="connsiteX319" fmla="*/ 416327 w 2409896"/>
              <a:gd name="connsiteY319" fmla="*/ 220138 h 991986"/>
              <a:gd name="connsiteX320" fmla="*/ 611052 w 2409896"/>
              <a:gd name="connsiteY320" fmla="*/ 0 h 991986"/>
              <a:gd name="connsiteX321" fmla="*/ 707092 w 2409896"/>
              <a:gd name="connsiteY321" fmla="*/ 0 h 991986"/>
              <a:gd name="connsiteX322" fmla="*/ 218229 w 2409896"/>
              <a:gd name="connsiteY322" fmla="*/ 229835 h 991986"/>
              <a:gd name="connsiteX323" fmla="*/ 214797 w 2409896"/>
              <a:gd name="connsiteY323" fmla="*/ 231077 h 991986"/>
              <a:gd name="connsiteX324" fmla="*/ 191074 w 2409896"/>
              <a:gd name="connsiteY324" fmla="*/ 220004 h 991986"/>
              <a:gd name="connsiteX325" fmla="*/ 200904 w 2409896"/>
              <a:gd name="connsiteY325" fmla="*/ 192850 h 991986"/>
              <a:gd name="connsiteX326" fmla="*/ 178835 w 2409896"/>
              <a:gd name="connsiteY326" fmla="*/ 0 h 991986"/>
              <a:gd name="connsiteX327" fmla="*/ 337102 w 2409896"/>
              <a:gd name="connsiteY327" fmla="*/ 0 h 991986"/>
              <a:gd name="connsiteX328" fmla="*/ 153605 w 2409896"/>
              <a:gd name="connsiteY328" fmla="*/ 49131 h 991986"/>
              <a:gd name="connsiteX329" fmla="*/ 128540 w 2409896"/>
              <a:gd name="connsiteY329" fmla="*/ 34654 h 991986"/>
              <a:gd name="connsiteX330" fmla="*/ 143017 w 2409896"/>
              <a:gd name="connsiteY330" fmla="*/ 9590 h 991986"/>
              <a:gd name="connsiteX331" fmla="*/ 0 w 2409896"/>
              <a:gd name="connsiteY331" fmla="*/ 0 h 991986"/>
              <a:gd name="connsiteX332" fmla="*/ 41816 w 2409896"/>
              <a:gd name="connsiteY332" fmla="*/ 0 h 991986"/>
              <a:gd name="connsiteX333" fmla="*/ 56490 w 2409896"/>
              <a:gd name="connsiteY333" fmla="*/ 68035 h 991986"/>
              <a:gd name="connsiteX334" fmla="*/ 266686 w 2409896"/>
              <a:gd name="connsiteY334" fmla="*/ 491552 h 991986"/>
              <a:gd name="connsiteX335" fmla="*/ 610958 w 2409896"/>
              <a:gd name="connsiteY335" fmla="*/ 791191 h 991986"/>
              <a:gd name="connsiteX336" fmla="*/ 1042561 w 2409896"/>
              <a:gd name="connsiteY336" fmla="*/ 939780 h 991986"/>
              <a:gd name="connsiteX337" fmla="*/ 1514446 w 2409896"/>
              <a:gd name="connsiteY337" fmla="*/ 910231 h 991986"/>
              <a:gd name="connsiteX338" fmla="*/ 1937962 w 2409896"/>
              <a:gd name="connsiteY338" fmla="*/ 700036 h 991986"/>
              <a:gd name="connsiteX339" fmla="*/ 2237574 w 2409896"/>
              <a:gd name="connsiteY339" fmla="*/ 355664 h 991986"/>
              <a:gd name="connsiteX340" fmla="*/ 2332926 w 2409896"/>
              <a:gd name="connsiteY340" fmla="*/ 146807 h 991986"/>
              <a:gd name="connsiteX341" fmla="*/ 2368013 w 2409896"/>
              <a:gd name="connsiteY341" fmla="*/ 0 h 991986"/>
              <a:gd name="connsiteX342" fmla="*/ 2409896 w 2409896"/>
              <a:gd name="connsiteY342" fmla="*/ 0 h 991986"/>
              <a:gd name="connsiteX343" fmla="*/ 2371646 w 2409896"/>
              <a:gd name="connsiteY343" fmla="*/ 160062 h 991986"/>
              <a:gd name="connsiteX344" fmla="*/ 2273044 w 2409896"/>
              <a:gd name="connsiteY344" fmla="*/ 376066 h 991986"/>
              <a:gd name="connsiteX345" fmla="*/ 1963145 w 2409896"/>
              <a:gd name="connsiteY345" fmla="*/ 732228 h 991986"/>
              <a:gd name="connsiteX346" fmla="*/ 1525133 w 2409896"/>
              <a:gd name="connsiteY346" fmla="*/ 949746 h 991986"/>
              <a:gd name="connsiteX347" fmla="*/ 1037034 w 2409896"/>
              <a:gd name="connsiteY347" fmla="*/ 980195 h 991986"/>
              <a:gd name="connsiteX348" fmla="*/ 590629 w 2409896"/>
              <a:gd name="connsiteY348" fmla="*/ 826533 h 991986"/>
              <a:gd name="connsiteX349" fmla="*/ 234467 w 2409896"/>
              <a:gd name="connsiteY349" fmla="*/ 516635 h 991986"/>
              <a:gd name="connsiteX350" fmla="*/ 16950 w 2409896"/>
              <a:gd name="connsiteY350" fmla="*/ 78622 h 99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</a:cxnLst>
            <a:rect l="l" t="t" r="r" b="b"/>
            <a:pathLst>
              <a:path w="2409896" h="991986">
                <a:moveTo>
                  <a:pt x="1673117" y="648444"/>
                </a:moveTo>
                <a:cubicBezTo>
                  <a:pt x="1678444" y="647448"/>
                  <a:pt x="1684234" y="648586"/>
                  <a:pt x="1688929" y="652062"/>
                </a:cubicBezTo>
                <a:cubicBezTo>
                  <a:pt x="1715719" y="671777"/>
                  <a:pt x="1753543" y="677675"/>
                  <a:pt x="1790073" y="667894"/>
                </a:cubicBezTo>
                <a:cubicBezTo>
                  <a:pt x="1790676" y="667733"/>
                  <a:pt x="1791378" y="667545"/>
                  <a:pt x="1792081" y="667357"/>
                </a:cubicBezTo>
                <a:lnTo>
                  <a:pt x="1792483" y="667249"/>
                </a:lnTo>
                <a:cubicBezTo>
                  <a:pt x="1792683" y="667195"/>
                  <a:pt x="1792783" y="667169"/>
                  <a:pt x="1792883" y="667142"/>
                </a:cubicBezTo>
                <a:cubicBezTo>
                  <a:pt x="1803622" y="664267"/>
                  <a:pt x="1814738" y="670432"/>
                  <a:pt x="1817265" y="681479"/>
                </a:cubicBezTo>
                <a:cubicBezTo>
                  <a:pt x="1817292" y="681579"/>
                  <a:pt x="1817319" y="681679"/>
                  <a:pt x="1817346" y="681780"/>
                </a:cubicBezTo>
                <a:cubicBezTo>
                  <a:pt x="1820221" y="692519"/>
                  <a:pt x="1813955" y="703661"/>
                  <a:pt x="1803271" y="706737"/>
                </a:cubicBezTo>
                <a:lnTo>
                  <a:pt x="1802869" y="706844"/>
                </a:lnTo>
                <a:cubicBezTo>
                  <a:pt x="1801966" y="707086"/>
                  <a:pt x="1800962" y="707355"/>
                  <a:pt x="1800059" y="707597"/>
                </a:cubicBezTo>
                <a:cubicBezTo>
                  <a:pt x="1759814" y="718372"/>
                  <a:pt x="1717890" y="714432"/>
                  <a:pt x="1683808" y="697207"/>
                </a:cubicBezTo>
                <a:cubicBezTo>
                  <a:pt x="1662866" y="729057"/>
                  <a:pt x="1628545" y="753519"/>
                  <a:pt x="1588302" y="764295"/>
                </a:cubicBezTo>
                <a:cubicBezTo>
                  <a:pt x="1548158" y="775043"/>
                  <a:pt x="1506233" y="771103"/>
                  <a:pt x="1472178" y="753979"/>
                </a:cubicBezTo>
                <a:cubicBezTo>
                  <a:pt x="1451237" y="785829"/>
                  <a:pt x="1416989" y="810164"/>
                  <a:pt x="1376745" y="820939"/>
                </a:cubicBezTo>
                <a:cubicBezTo>
                  <a:pt x="1336602" y="831687"/>
                  <a:pt x="1294676" y="827748"/>
                  <a:pt x="1260621" y="810623"/>
                </a:cubicBezTo>
                <a:cubicBezTo>
                  <a:pt x="1239680" y="842473"/>
                  <a:pt x="1205432" y="866808"/>
                  <a:pt x="1165189" y="877583"/>
                </a:cubicBezTo>
                <a:cubicBezTo>
                  <a:pt x="1164085" y="877879"/>
                  <a:pt x="1162981" y="878175"/>
                  <a:pt x="1161877" y="878470"/>
                </a:cubicBezTo>
                <a:cubicBezTo>
                  <a:pt x="1151085" y="881144"/>
                  <a:pt x="1140089" y="874624"/>
                  <a:pt x="1137214" y="863886"/>
                </a:cubicBezTo>
                <a:cubicBezTo>
                  <a:pt x="1137187" y="863785"/>
                  <a:pt x="1137134" y="863584"/>
                  <a:pt x="1137107" y="863484"/>
                </a:cubicBezTo>
                <a:cubicBezTo>
                  <a:pt x="1134432" y="852692"/>
                  <a:pt x="1140853" y="841723"/>
                  <a:pt x="1151591" y="838848"/>
                </a:cubicBezTo>
                <a:cubicBezTo>
                  <a:pt x="1151691" y="838821"/>
                  <a:pt x="1151892" y="838768"/>
                  <a:pt x="1151993" y="838741"/>
                </a:cubicBezTo>
                <a:cubicBezTo>
                  <a:pt x="1152896" y="838499"/>
                  <a:pt x="1153698" y="838284"/>
                  <a:pt x="1154602" y="838042"/>
                </a:cubicBezTo>
                <a:cubicBezTo>
                  <a:pt x="1191132" y="828261"/>
                  <a:pt x="1220950" y="804252"/>
                  <a:pt x="1234303" y="773788"/>
                </a:cubicBezTo>
                <a:cubicBezTo>
                  <a:pt x="1236854" y="768050"/>
                  <a:pt x="1241748" y="763836"/>
                  <a:pt x="1247770" y="762223"/>
                </a:cubicBezTo>
                <a:cubicBezTo>
                  <a:pt x="1253792" y="760611"/>
                  <a:pt x="1260238" y="761789"/>
                  <a:pt x="1265214" y="765511"/>
                </a:cubicBezTo>
                <a:cubicBezTo>
                  <a:pt x="1292004" y="785227"/>
                  <a:pt x="1329828" y="791125"/>
                  <a:pt x="1366359" y="781344"/>
                </a:cubicBezTo>
                <a:cubicBezTo>
                  <a:pt x="1402890" y="771563"/>
                  <a:pt x="1432707" y="747554"/>
                  <a:pt x="1446061" y="717090"/>
                </a:cubicBezTo>
                <a:cubicBezTo>
                  <a:pt x="1448611" y="711352"/>
                  <a:pt x="1453506" y="707137"/>
                  <a:pt x="1459527" y="705525"/>
                </a:cubicBezTo>
                <a:cubicBezTo>
                  <a:pt x="1465549" y="703913"/>
                  <a:pt x="1471995" y="705091"/>
                  <a:pt x="1476971" y="708813"/>
                </a:cubicBezTo>
                <a:cubicBezTo>
                  <a:pt x="1503761" y="728529"/>
                  <a:pt x="1541585" y="734427"/>
                  <a:pt x="1578116" y="724646"/>
                </a:cubicBezTo>
                <a:cubicBezTo>
                  <a:pt x="1614647" y="714865"/>
                  <a:pt x="1644464" y="690856"/>
                  <a:pt x="1657818" y="660392"/>
                </a:cubicBezTo>
                <a:cubicBezTo>
                  <a:pt x="1660148" y="655036"/>
                  <a:pt x="1664595" y="651156"/>
                  <a:pt x="1669705" y="649357"/>
                </a:cubicBezTo>
                <a:cubicBezTo>
                  <a:pt x="1669906" y="649304"/>
                  <a:pt x="1670007" y="649277"/>
                  <a:pt x="1670208" y="649223"/>
                </a:cubicBezTo>
                <a:cubicBezTo>
                  <a:pt x="1670609" y="649116"/>
                  <a:pt x="1671010" y="649008"/>
                  <a:pt x="1671411" y="648901"/>
                </a:cubicBezTo>
                <a:cubicBezTo>
                  <a:pt x="1671914" y="648766"/>
                  <a:pt x="1672315" y="648659"/>
                  <a:pt x="1672716" y="648551"/>
                </a:cubicBezTo>
                <a:cubicBezTo>
                  <a:pt x="1672817" y="648524"/>
                  <a:pt x="1673018" y="648471"/>
                  <a:pt x="1673117" y="648444"/>
                </a:cubicBezTo>
                <a:close/>
                <a:moveTo>
                  <a:pt x="2047169" y="356739"/>
                </a:moveTo>
                <a:cubicBezTo>
                  <a:pt x="2053190" y="355126"/>
                  <a:pt x="2059636" y="356304"/>
                  <a:pt x="2064612" y="360027"/>
                </a:cubicBezTo>
                <a:cubicBezTo>
                  <a:pt x="2076273" y="368629"/>
                  <a:pt x="2090514" y="374818"/>
                  <a:pt x="2105889" y="378015"/>
                </a:cubicBezTo>
                <a:cubicBezTo>
                  <a:pt x="2113755" y="379673"/>
                  <a:pt x="2119523" y="385549"/>
                  <a:pt x="2121230" y="392729"/>
                </a:cubicBezTo>
                <a:cubicBezTo>
                  <a:pt x="2122036" y="395740"/>
                  <a:pt x="2122140" y="398939"/>
                  <a:pt x="2121488" y="402125"/>
                </a:cubicBezTo>
                <a:cubicBezTo>
                  <a:pt x="2119176" y="413176"/>
                  <a:pt x="2108381" y="420261"/>
                  <a:pt x="2097331" y="417950"/>
                </a:cubicBezTo>
                <a:cubicBezTo>
                  <a:pt x="2084130" y="415247"/>
                  <a:pt x="2071530" y="410768"/>
                  <a:pt x="2059866" y="404965"/>
                </a:cubicBezTo>
                <a:cubicBezTo>
                  <a:pt x="2038851" y="436942"/>
                  <a:pt x="2004604" y="461277"/>
                  <a:pt x="1964360" y="472052"/>
                </a:cubicBezTo>
                <a:cubicBezTo>
                  <a:pt x="1924016" y="482854"/>
                  <a:pt x="1882064" y="478814"/>
                  <a:pt x="1847982" y="461589"/>
                </a:cubicBezTo>
                <a:cubicBezTo>
                  <a:pt x="1826967" y="493566"/>
                  <a:pt x="1792646" y="518029"/>
                  <a:pt x="1752402" y="528804"/>
                </a:cubicBezTo>
                <a:cubicBezTo>
                  <a:pt x="1712158" y="539579"/>
                  <a:pt x="1670233" y="535640"/>
                  <a:pt x="1636152" y="518414"/>
                </a:cubicBezTo>
                <a:cubicBezTo>
                  <a:pt x="1615210" y="550264"/>
                  <a:pt x="1580889" y="574727"/>
                  <a:pt x="1540645" y="585502"/>
                </a:cubicBezTo>
                <a:cubicBezTo>
                  <a:pt x="1500501" y="596250"/>
                  <a:pt x="1458577" y="592311"/>
                  <a:pt x="1424522" y="575186"/>
                </a:cubicBezTo>
                <a:cubicBezTo>
                  <a:pt x="1403580" y="607036"/>
                  <a:pt x="1369333" y="631371"/>
                  <a:pt x="1329089" y="642146"/>
                </a:cubicBezTo>
                <a:cubicBezTo>
                  <a:pt x="1288945" y="652895"/>
                  <a:pt x="1247020" y="648955"/>
                  <a:pt x="1212965" y="631830"/>
                </a:cubicBezTo>
                <a:cubicBezTo>
                  <a:pt x="1192023" y="663681"/>
                  <a:pt x="1157777" y="688015"/>
                  <a:pt x="1117533" y="698791"/>
                </a:cubicBezTo>
                <a:cubicBezTo>
                  <a:pt x="1077188" y="709593"/>
                  <a:pt x="1035236" y="705553"/>
                  <a:pt x="1001154" y="688328"/>
                </a:cubicBezTo>
                <a:cubicBezTo>
                  <a:pt x="980139" y="720305"/>
                  <a:pt x="945819" y="744767"/>
                  <a:pt x="905574" y="755542"/>
                </a:cubicBezTo>
                <a:cubicBezTo>
                  <a:pt x="865331" y="766318"/>
                  <a:pt x="823406" y="762378"/>
                  <a:pt x="789324" y="745153"/>
                </a:cubicBezTo>
                <a:cubicBezTo>
                  <a:pt x="782147" y="756109"/>
                  <a:pt x="773370" y="766310"/>
                  <a:pt x="763288" y="775248"/>
                </a:cubicBezTo>
                <a:cubicBezTo>
                  <a:pt x="760854" y="777406"/>
                  <a:pt x="758031" y="778914"/>
                  <a:pt x="755020" y="779720"/>
                </a:cubicBezTo>
                <a:cubicBezTo>
                  <a:pt x="747795" y="781655"/>
                  <a:pt x="739822" y="779595"/>
                  <a:pt x="734455" y="773611"/>
                </a:cubicBezTo>
                <a:cubicBezTo>
                  <a:pt x="732297" y="771177"/>
                  <a:pt x="730789" y="768355"/>
                  <a:pt x="729983" y="765344"/>
                </a:cubicBezTo>
                <a:cubicBezTo>
                  <a:pt x="728048" y="758117"/>
                  <a:pt x="730108" y="750145"/>
                  <a:pt x="736093" y="744779"/>
                </a:cubicBezTo>
                <a:cubicBezTo>
                  <a:pt x="747813" y="734327"/>
                  <a:pt x="757030" y="721749"/>
                  <a:pt x="762859" y="708572"/>
                </a:cubicBezTo>
                <a:cubicBezTo>
                  <a:pt x="765290" y="703189"/>
                  <a:pt x="769635" y="699337"/>
                  <a:pt x="774747" y="697538"/>
                </a:cubicBezTo>
                <a:cubicBezTo>
                  <a:pt x="774847" y="697511"/>
                  <a:pt x="775048" y="697457"/>
                  <a:pt x="775248" y="697404"/>
                </a:cubicBezTo>
                <a:cubicBezTo>
                  <a:pt x="775650" y="697296"/>
                  <a:pt x="775951" y="697215"/>
                  <a:pt x="776352" y="697108"/>
                </a:cubicBezTo>
                <a:cubicBezTo>
                  <a:pt x="776754" y="697001"/>
                  <a:pt x="777255" y="696866"/>
                  <a:pt x="777657" y="696759"/>
                </a:cubicBezTo>
                <a:cubicBezTo>
                  <a:pt x="777758" y="696732"/>
                  <a:pt x="777858" y="696705"/>
                  <a:pt x="777959" y="696678"/>
                </a:cubicBezTo>
                <a:cubicBezTo>
                  <a:pt x="783284" y="695683"/>
                  <a:pt x="789075" y="696821"/>
                  <a:pt x="793769" y="700296"/>
                </a:cubicBezTo>
                <a:cubicBezTo>
                  <a:pt x="820559" y="720012"/>
                  <a:pt x="858384" y="725910"/>
                  <a:pt x="894914" y="716129"/>
                </a:cubicBezTo>
                <a:cubicBezTo>
                  <a:pt x="931445" y="706347"/>
                  <a:pt x="961262" y="682339"/>
                  <a:pt x="974616" y="651874"/>
                </a:cubicBezTo>
                <a:cubicBezTo>
                  <a:pt x="977046" y="646491"/>
                  <a:pt x="981492" y="642612"/>
                  <a:pt x="986604" y="640813"/>
                </a:cubicBezTo>
                <a:cubicBezTo>
                  <a:pt x="986805" y="640759"/>
                  <a:pt x="986906" y="640732"/>
                  <a:pt x="987006" y="640705"/>
                </a:cubicBezTo>
                <a:cubicBezTo>
                  <a:pt x="987507" y="640571"/>
                  <a:pt x="987909" y="640464"/>
                  <a:pt x="988310" y="640356"/>
                </a:cubicBezTo>
                <a:cubicBezTo>
                  <a:pt x="988712" y="640249"/>
                  <a:pt x="989113" y="640141"/>
                  <a:pt x="989514" y="640034"/>
                </a:cubicBezTo>
                <a:cubicBezTo>
                  <a:pt x="989715" y="639980"/>
                  <a:pt x="989816" y="639953"/>
                  <a:pt x="989915" y="639926"/>
                </a:cubicBezTo>
                <a:cubicBezTo>
                  <a:pt x="995242" y="638931"/>
                  <a:pt x="1001033" y="640069"/>
                  <a:pt x="1005727" y="643544"/>
                </a:cubicBezTo>
                <a:cubicBezTo>
                  <a:pt x="1032517" y="663260"/>
                  <a:pt x="1070341" y="669158"/>
                  <a:pt x="1106872" y="659377"/>
                </a:cubicBezTo>
                <a:cubicBezTo>
                  <a:pt x="1143403" y="649595"/>
                  <a:pt x="1173220" y="625587"/>
                  <a:pt x="1186574" y="595122"/>
                </a:cubicBezTo>
                <a:cubicBezTo>
                  <a:pt x="1189125" y="589384"/>
                  <a:pt x="1194019" y="585170"/>
                  <a:pt x="1200040" y="583558"/>
                </a:cubicBezTo>
                <a:cubicBezTo>
                  <a:pt x="1206062" y="581945"/>
                  <a:pt x="1212508" y="583123"/>
                  <a:pt x="1217484" y="586846"/>
                </a:cubicBezTo>
                <a:cubicBezTo>
                  <a:pt x="1244274" y="606562"/>
                  <a:pt x="1282098" y="612460"/>
                  <a:pt x="1318628" y="602679"/>
                </a:cubicBezTo>
                <a:cubicBezTo>
                  <a:pt x="1355160" y="592897"/>
                  <a:pt x="1384977" y="568889"/>
                  <a:pt x="1398331" y="538424"/>
                </a:cubicBezTo>
                <a:cubicBezTo>
                  <a:pt x="1400882" y="532686"/>
                  <a:pt x="1405776" y="528472"/>
                  <a:pt x="1411797" y="526860"/>
                </a:cubicBezTo>
                <a:cubicBezTo>
                  <a:pt x="1417819" y="525247"/>
                  <a:pt x="1424265" y="526425"/>
                  <a:pt x="1429241" y="530148"/>
                </a:cubicBezTo>
                <a:cubicBezTo>
                  <a:pt x="1456031" y="549864"/>
                  <a:pt x="1493855" y="555762"/>
                  <a:pt x="1530385" y="545981"/>
                </a:cubicBezTo>
                <a:cubicBezTo>
                  <a:pt x="1566917" y="536199"/>
                  <a:pt x="1596734" y="512191"/>
                  <a:pt x="1610088" y="481726"/>
                </a:cubicBezTo>
                <a:cubicBezTo>
                  <a:pt x="1612518" y="476343"/>
                  <a:pt x="1616865" y="472491"/>
                  <a:pt x="1621975" y="470692"/>
                </a:cubicBezTo>
                <a:cubicBezTo>
                  <a:pt x="1622076" y="470665"/>
                  <a:pt x="1622277" y="470611"/>
                  <a:pt x="1622478" y="470558"/>
                </a:cubicBezTo>
                <a:cubicBezTo>
                  <a:pt x="1622879" y="470450"/>
                  <a:pt x="1623180" y="470370"/>
                  <a:pt x="1623582" y="470262"/>
                </a:cubicBezTo>
                <a:cubicBezTo>
                  <a:pt x="1623983" y="470155"/>
                  <a:pt x="1624485" y="470020"/>
                  <a:pt x="1624886" y="469913"/>
                </a:cubicBezTo>
                <a:cubicBezTo>
                  <a:pt x="1624986" y="469886"/>
                  <a:pt x="1625087" y="469859"/>
                  <a:pt x="1625187" y="469832"/>
                </a:cubicBezTo>
                <a:cubicBezTo>
                  <a:pt x="1630513" y="468837"/>
                  <a:pt x="1636303" y="469975"/>
                  <a:pt x="1640998" y="473450"/>
                </a:cubicBezTo>
                <a:cubicBezTo>
                  <a:pt x="1667788" y="493166"/>
                  <a:pt x="1705612" y="499064"/>
                  <a:pt x="1742143" y="489282"/>
                </a:cubicBezTo>
                <a:cubicBezTo>
                  <a:pt x="1778674" y="479501"/>
                  <a:pt x="1808491" y="455493"/>
                  <a:pt x="1821845" y="425028"/>
                </a:cubicBezTo>
                <a:cubicBezTo>
                  <a:pt x="1824175" y="419672"/>
                  <a:pt x="1828622" y="415793"/>
                  <a:pt x="1833732" y="413994"/>
                </a:cubicBezTo>
                <a:cubicBezTo>
                  <a:pt x="1833833" y="413967"/>
                  <a:pt x="1834034" y="413913"/>
                  <a:pt x="1834134" y="413887"/>
                </a:cubicBezTo>
                <a:cubicBezTo>
                  <a:pt x="1834536" y="413779"/>
                  <a:pt x="1834937" y="413672"/>
                  <a:pt x="1835339" y="413564"/>
                </a:cubicBezTo>
                <a:cubicBezTo>
                  <a:pt x="1835740" y="413457"/>
                  <a:pt x="1836242" y="413322"/>
                  <a:pt x="1836643" y="413215"/>
                </a:cubicBezTo>
                <a:cubicBezTo>
                  <a:pt x="1836743" y="413188"/>
                  <a:pt x="1836844" y="413161"/>
                  <a:pt x="1836944" y="413134"/>
                </a:cubicBezTo>
                <a:cubicBezTo>
                  <a:pt x="1842371" y="412112"/>
                  <a:pt x="1848161" y="413250"/>
                  <a:pt x="1852855" y="416725"/>
                </a:cubicBezTo>
                <a:cubicBezTo>
                  <a:pt x="1879645" y="436441"/>
                  <a:pt x="1917470" y="442339"/>
                  <a:pt x="1954001" y="432557"/>
                </a:cubicBezTo>
                <a:cubicBezTo>
                  <a:pt x="1990531" y="422776"/>
                  <a:pt x="2020348" y="398768"/>
                  <a:pt x="2033702" y="368303"/>
                </a:cubicBezTo>
                <a:cubicBezTo>
                  <a:pt x="2036253" y="362565"/>
                  <a:pt x="2041147" y="358351"/>
                  <a:pt x="2047169" y="356739"/>
                </a:cubicBezTo>
                <a:close/>
                <a:moveTo>
                  <a:pt x="2210922" y="121556"/>
                </a:moveTo>
                <a:cubicBezTo>
                  <a:pt x="2216943" y="119944"/>
                  <a:pt x="2223389" y="121122"/>
                  <a:pt x="2228365" y="124844"/>
                </a:cubicBezTo>
                <a:cubicBezTo>
                  <a:pt x="2232780" y="128073"/>
                  <a:pt x="2237641" y="130966"/>
                  <a:pt x="2242750" y="133577"/>
                </a:cubicBezTo>
                <a:cubicBezTo>
                  <a:pt x="2248214" y="136308"/>
                  <a:pt x="2251972" y="141110"/>
                  <a:pt x="2252621" y="146744"/>
                </a:cubicBezTo>
                <a:cubicBezTo>
                  <a:pt x="2253857" y="151361"/>
                  <a:pt x="2253514" y="156507"/>
                  <a:pt x="2251196" y="161107"/>
                </a:cubicBezTo>
                <a:cubicBezTo>
                  <a:pt x="2246148" y="171172"/>
                  <a:pt x="2233817" y="175333"/>
                  <a:pt x="2223754" y="170283"/>
                </a:cubicBezTo>
                <a:cubicBezTo>
                  <a:pt x="2223526" y="170238"/>
                  <a:pt x="2223372" y="170064"/>
                  <a:pt x="2223144" y="170017"/>
                </a:cubicBezTo>
                <a:cubicBezTo>
                  <a:pt x="2202102" y="201894"/>
                  <a:pt x="2167855" y="226228"/>
                  <a:pt x="2127611" y="237004"/>
                </a:cubicBezTo>
                <a:cubicBezTo>
                  <a:pt x="2087467" y="247752"/>
                  <a:pt x="2045542" y="243813"/>
                  <a:pt x="2011488" y="226688"/>
                </a:cubicBezTo>
                <a:cubicBezTo>
                  <a:pt x="1990546" y="258538"/>
                  <a:pt x="1956299" y="282873"/>
                  <a:pt x="1916054" y="293648"/>
                </a:cubicBezTo>
                <a:cubicBezTo>
                  <a:pt x="1875710" y="304451"/>
                  <a:pt x="1833759" y="300410"/>
                  <a:pt x="1799677" y="283185"/>
                </a:cubicBezTo>
                <a:cubicBezTo>
                  <a:pt x="1778661" y="315163"/>
                  <a:pt x="1744341" y="339625"/>
                  <a:pt x="1704097" y="350400"/>
                </a:cubicBezTo>
                <a:cubicBezTo>
                  <a:pt x="1663853" y="361175"/>
                  <a:pt x="1621928" y="357236"/>
                  <a:pt x="1587847" y="340011"/>
                </a:cubicBezTo>
                <a:cubicBezTo>
                  <a:pt x="1566905" y="371861"/>
                  <a:pt x="1532584" y="396323"/>
                  <a:pt x="1492340" y="407098"/>
                </a:cubicBezTo>
                <a:cubicBezTo>
                  <a:pt x="1452196" y="417847"/>
                  <a:pt x="1410271" y="413907"/>
                  <a:pt x="1376216" y="396782"/>
                </a:cubicBezTo>
                <a:cubicBezTo>
                  <a:pt x="1355275" y="428632"/>
                  <a:pt x="1321028" y="452967"/>
                  <a:pt x="1280783" y="463743"/>
                </a:cubicBezTo>
                <a:cubicBezTo>
                  <a:pt x="1240640" y="474491"/>
                  <a:pt x="1198715" y="470551"/>
                  <a:pt x="1164660" y="453427"/>
                </a:cubicBezTo>
                <a:cubicBezTo>
                  <a:pt x="1143718" y="485277"/>
                  <a:pt x="1109471" y="509612"/>
                  <a:pt x="1069227" y="520387"/>
                </a:cubicBezTo>
                <a:cubicBezTo>
                  <a:pt x="1028883" y="531189"/>
                  <a:pt x="986931" y="527149"/>
                  <a:pt x="952849" y="509924"/>
                </a:cubicBezTo>
                <a:cubicBezTo>
                  <a:pt x="931834" y="541901"/>
                  <a:pt x="897513" y="566363"/>
                  <a:pt x="857269" y="577139"/>
                </a:cubicBezTo>
                <a:cubicBezTo>
                  <a:pt x="817026" y="587914"/>
                  <a:pt x="775101" y="583974"/>
                  <a:pt x="741019" y="566749"/>
                </a:cubicBezTo>
                <a:cubicBezTo>
                  <a:pt x="720077" y="598599"/>
                  <a:pt x="685756" y="623061"/>
                  <a:pt x="645513" y="633837"/>
                </a:cubicBezTo>
                <a:cubicBezTo>
                  <a:pt x="605268" y="644612"/>
                  <a:pt x="563344" y="640672"/>
                  <a:pt x="529289" y="623548"/>
                </a:cubicBezTo>
                <a:cubicBezTo>
                  <a:pt x="529115" y="623702"/>
                  <a:pt x="529068" y="623930"/>
                  <a:pt x="528894" y="624083"/>
                </a:cubicBezTo>
                <a:cubicBezTo>
                  <a:pt x="522600" y="633513"/>
                  <a:pt x="509940" y="636042"/>
                  <a:pt x="500538" y="629847"/>
                </a:cubicBezTo>
                <a:cubicBezTo>
                  <a:pt x="496231" y="627021"/>
                  <a:pt x="493363" y="622734"/>
                  <a:pt x="492127" y="618117"/>
                </a:cubicBezTo>
                <a:cubicBezTo>
                  <a:pt x="490676" y="612698"/>
                  <a:pt x="491433" y="606687"/>
                  <a:pt x="494801" y="601592"/>
                </a:cubicBezTo>
                <a:cubicBezTo>
                  <a:pt x="498022" y="596750"/>
                  <a:pt x="500687" y="591841"/>
                  <a:pt x="502897" y="586840"/>
                </a:cubicBezTo>
                <a:cubicBezTo>
                  <a:pt x="505447" y="581102"/>
                  <a:pt x="510342" y="576887"/>
                  <a:pt x="516364" y="575275"/>
                </a:cubicBezTo>
                <a:cubicBezTo>
                  <a:pt x="522385" y="573663"/>
                  <a:pt x="528831" y="574841"/>
                  <a:pt x="533807" y="578563"/>
                </a:cubicBezTo>
                <a:cubicBezTo>
                  <a:pt x="560597" y="598279"/>
                  <a:pt x="598421" y="604177"/>
                  <a:pt x="634952" y="594396"/>
                </a:cubicBezTo>
                <a:cubicBezTo>
                  <a:pt x="671483" y="584615"/>
                  <a:pt x="701299" y="560606"/>
                  <a:pt x="714654" y="530142"/>
                </a:cubicBezTo>
                <a:cubicBezTo>
                  <a:pt x="716985" y="524786"/>
                  <a:pt x="721430" y="520906"/>
                  <a:pt x="726542" y="519107"/>
                </a:cubicBezTo>
                <a:cubicBezTo>
                  <a:pt x="726742" y="519054"/>
                  <a:pt x="726843" y="519027"/>
                  <a:pt x="727044" y="518973"/>
                </a:cubicBezTo>
                <a:cubicBezTo>
                  <a:pt x="727445" y="518866"/>
                  <a:pt x="727846" y="518758"/>
                  <a:pt x="728248" y="518651"/>
                </a:cubicBezTo>
                <a:cubicBezTo>
                  <a:pt x="728649" y="518543"/>
                  <a:pt x="729051" y="518436"/>
                  <a:pt x="729453" y="518328"/>
                </a:cubicBezTo>
                <a:cubicBezTo>
                  <a:pt x="729552" y="518301"/>
                  <a:pt x="729753" y="518248"/>
                  <a:pt x="729853" y="518221"/>
                </a:cubicBezTo>
                <a:cubicBezTo>
                  <a:pt x="735180" y="517224"/>
                  <a:pt x="740970" y="518364"/>
                  <a:pt x="745665" y="521838"/>
                </a:cubicBezTo>
                <a:cubicBezTo>
                  <a:pt x="772454" y="541554"/>
                  <a:pt x="810278" y="547452"/>
                  <a:pt x="846810" y="537671"/>
                </a:cubicBezTo>
                <a:cubicBezTo>
                  <a:pt x="883340" y="527890"/>
                  <a:pt x="913158" y="503881"/>
                  <a:pt x="926511" y="473417"/>
                </a:cubicBezTo>
                <a:cubicBezTo>
                  <a:pt x="928842" y="468061"/>
                  <a:pt x="933288" y="464181"/>
                  <a:pt x="938399" y="462382"/>
                </a:cubicBezTo>
                <a:cubicBezTo>
                  <a:pt x="938500" y="462356"/>
                  <a:pt x="938700" y="462302"/>
                  <a:pt x="938801" y="462275"/>
                </a:cubicBezTo>
                <a:cubicBezTo>
                  <a:pt x="939202" y="462168"/>
                  <a:pt x="939603" y="462060"/>
                  <a:pt x="940005" y="461953"/>
                </a:cubicBezTo>
                <a:cubicBezTo>
                  <a:pt x="940407" y="461845"/>
                  <a:pt x="940908" y="461711"/>
                  <a:pt x="941310" y="461603"/>
                </a:cubicBezTo>
                <a:cubicBezTo>
                  <a:pt x="941409" y="461577"/>
                  <a:pt x="941510" y="461550"/>
                  <a:pt x="941610" y="461523"/>
                </a:cubicBezTo>
                <a:cubicBezTo>
                  <a:pt x="947037" y="460499"/>
                  <a:pt x="952827" y="461639"/>
                  <a:pt x="957522" y="465113"/>
                </a:cubicBezTo>
                <a:cubicBezTo>
                  <a:pt x="984311" y="484830"/>
                  <a:pt x="1022137" y="490727"/>
                  <a:pt x="1058667" y="480946"/>
                </a:cubicBezTo>
                <a:cubicBezTo>
                  <a:pt x="1095197" y="471165"/>
                  <a:pt x="1125015" y="447156"/>
                  <a:pt x="1138368" y="416692"/>
                </a:cubicBezTo>
                <a:cubicBezTo>
                  <a:pt x="1140919" y="410954"/>
                  <a:pt x="1145814" y="406740"/>
                  <a:pt x="1151835" y="405127"/>
                </a:cubicBezTo>
                <a:cubicBezTo>
                  <a:pt x="1157857" y="403515"/>
                  <a:pt x="1164303" y="404693"/>
                  <a:pt x="1169279" y="408415"/>
                </a:cubicBezTo>
                <a:cubicBezTo>
                  <a:pt x="1196068" y="428132"/>
                  <a:pt x="1233894" y="434029"/>
                  <a:pt x="1270424" y="424248"/>
                </a:cubicBezTo>
                <a:cubicBezTo>
                  <a:pt x="1306954" y="414467"/>
                  <a:pt x="1336772" y="390458"/>
                  <a:pt x="1350125" y="359994"/>
                </a:cubicBezTo>
                <a:cubicBezTo>
                  <a:pt x="1352676" y="354256"/>
                  <a:pt x="1357571" y="350041"/>
                  <a:pt x="1363592" y="348429"/>
                </a:cubicBezTo>
                <a:cubicBezTo>
                  <a:pt x="1369614" y="346817"/>
                  <a:pt x="1376060" y="347995"/>
                  <a:pt x="1381036" y="351717"/>
                </a:cubicBezTo>
                <a:cubicBezTo>
                  <a:pt x="1407826" y="371433"/>
                  <a:pt x="1445651" y="377331"/>
                  <a:pt x="1482181" y="367550"/>
                </a:cubicBezTo>
                <a:cubicBezTo>
                  <a:pt x="1518712" y="357769"/>
                  <a:pt x="1548528" y="333760"/>
                  <a:pt x="1561882" y="303296"/>
                </a:cubicBezTo>
                <a:cubicBezTo>
                  <a:pt x="1564212" y="297940"/>
                  <a:pt x="1568660" y="294059"/>
                  <a:pt x="1573771" y="292261"/>
                </a:cubicBezTo>
                <a:cubicBezTo>
                  <a:pt x="1573972" y="292208"/>
                  <a:pt x="1574071" y="292181"/>
                  <a:pt x="1574272" y="292127"/>
                </a:cubicBezTo>
                <a:cubicBezTo>
                  <a:pt x="1574674" y="292020"/>
                  <a:pt x="1575076" y="291912"/>
                  <a:pt x="1575477" y="291805"/>
                </a:cubicBezTo>
                <a:cubicBezTo>
                  <a:pt x="1575979" y="291670"/>
                  <a:pt x="1576380" y="291563"/>
                  <a:pt x="1576782" y="291455"/>
                </a:cubicBezTo>
                <a:cubicBezTo>
                  <a:pt x="1576881" y="291429"/>
                  <a:pt x="1577082" y="291375"/>
                  <a:pt x="1577182" y="291348"/>
                </a:cubicBezTo>
                <a:cubicBezTo>
                  <a:pt x="1582508" y="290352"/>
                  <a:pt x="1588299" y="291491"/>
                  <a:pt x="1592994" y="294965"/>
                </a:cubicBezTo>
                <a:cubicBezTo>
                  <a:pt x="1619783" y="314682"/>
                  <a:pt x="1657609" y="320579"/>
                  <a:pt x="1694139" y="310798"/>
                </a:cubicBezTo>
                <a:cubicBezTo>
                  <a:pt x="1730670" y="301017"/>
                  <a:pt x="1760487" y="277008"/>
                  <a:pt x="1773841" y="246544"/>
                </a:cubicBezTo>
                <a:cubicBezTo>
                  <a:pt x="1776171" y="241188"/>
                  <a:pt x="1780618" y="237308"/>
                  <a:pt x="1785728" y="235510"/>
                </a:cubicBezTo>
                <a:cubicBezTo>
                  <a:pt x="1785829" y="235483"/>
                  <a:pt x="1786030" y="235429"/>
                  <a:pt x="1786130" y="235402"/>
                </a:cubicBezTo>
                <a:cubicBezTo>
                  <a:pt x="1786531" y="235295"/>
                  <a:pt x="1786932" y="235187"/>
                  <a:pt x="1787334" y="235080"/>
                </a:cubicBezTo>
                <a:cubicBezTo>
                  <a:pt x="1787736" y="234972"/>
                  <a:pt x="1788237" y="234838"/>
                  <a:pt x="1788638" y="234731"/>
                </a:cubicBezTo>
                <a:cubicBezTo>
                  <a:pt x="1788740" y="234703"/>
                  <a:pt x="1788840" y="234676"/>
                  <a:pt x="1788940" y="234650"/>
                </a:cubicBezTo>
                <a:cubicBezTo>
                  <a:pt x="1794366" y="233626"/>
                  <a:pt x="1800155" y="234766"/>
                  <a:pt x="1804851" y="238241"/>
                </a:cubicBezTo>
                <a:cubicBezTo>
                  <a:pt x="1831642" y="257956"/>
                  <a:pt x="1869466" y="263854"/>
                  <a:pt x="1905995" y="254073"/>
                </a:cubicBezTo>
                <a:cubicBezTo>
                  <a:pt x="1942527" y="244292"/>
                  <a:pt x="1972344" y="220283"/>
                  <a:pt x="1985698" y="189819"/>
                </a:cubicBezTo>
                <a:cubicBezTo>
                  <a:pt x="1988249" y="184081"/>
                  <a:pt x="1993143" y="179867"/>
                  <a:pt x="1999165" y="178254"/>
                </a:cubicBezTo>
                <a:cubicBezTo>
                  <a:pt x="2005186" y="176642"/>
                  <a:pt x="2011632" y="177820"/>
                  <a:pt x="2016609" y="181542"/>
                </a:cubicBezTo>
                <a:cubicBezTo>
                  <a:pt x="2043398" y="201258"/>
                  <a:pt x="2081223" y="207156"/>
                  <a:pt x="2117753" y="197375"/>
                </a:cubicBezTo>
                <a:cubicBezTo>
                  <a:pt x="2154284" y="187594"/>
                  <a:pt x="2184101" y="163585"/>
                  <a:pt x="2197455" y="133121"/>
                </a:cubicBezTo>
                <a:cubicBezTo>
                  <a:pt x="2200006" y="127383"/>
                  <a:pt x="2204901" y="123168"/>
                  <a:pt x="2210922" y="121556"/>
                </a:cubicBezTo>
                <a:close/>
                <a:moveTo>
                  <a:pt x="917461" y="55198"/>
                </a:moveTo>
                <a:lnTo>
                  <a:pt x="878755" y="117510"/>
                </a:lnTo>
                <a:cubicBezTo>
                  <a:pt x="903523" y="129270"/>
                  <a:pt x="934055" y="131636"/>
                  <a:pt x="963661" y="123709"/>
                </a:cubicBezTo>
                <a:cubicBezTo>
                  <a:pt x="973496" y="121076"/>
                  <a:pt x="982936" y="117365"/>
                  <a:pt x="991604" y="112785"/>
                </a:cubicBezTo>
                <a:cubicBezTo>
                  <a:pt x="964644" y="96449"/>
                  <a:pt x="939903" y="77154"/>
                  <a:pt x="917461" y="55198"/>
                </a:cubicBezTo>
                <a:close/>
                <a:moveTo>
                  <a:pt x="2204880" y="0"/>
                </a:moveTo>
                <a:lnTo>
                  <a:pt x="2291431" y="0"/>
                </a:lnTo>
                <a:lnTo>
                  <a:pt x="2287275" y="3023"/>
                </a:lnTo>
                <a:cubicBezTo>
                  <a:pt x="2267872" y="7680"/>
                  <a:pt x="2248122" y="8935"/>
                  <a:pt x="2229123" y="6964"/>
                </a:cubicBezTo>
                <a:close/>
                <a:moveTo>
                  <a:pt x="1951098" y="0"/>
                </a:moveTo>
                <a:lnTo>
                  <a:pt x="1953115" y="0"/>
                </a:lnTo>
                <a:lnTo>
                  <a:pt x="1968905" y="2977"/>
                </a:lnTo>
                <a:cubicBezTo>
                  <a:pt x="1995694" y="22693"/>
                  <a:pt x="2033519" y="28590"/>
                  <a:pt x="2070051" y="18809"/>
                </a:cubicBezTo>
                <a:lnTo>
                  <a:pt x="2107514" y="0"/>
                </a:lnTo>
                <a:lnTo>
                  <a:pt x="2167214" y="0"/>
                </a:lnTo>
                <a:lnTo>
                  <a:pt x="2134925" y="33046"/>
                </a:lnTo>
                <a:cubicBezTo>
                  <a:pt x="2118706" y="44474"/>
                  <a:pt x="2100083" y="53251"/>
                  <a:pt x="2079961" y="58639"/>
                </a:cubicBezTo>
                <a:cubicBezTo>
                  <a:pt x="2039817" y="69387"/>
                  <a:pt x="1997892" y="65448"/>
                  <a:pt x="1963838" y="48323"/>
                </a:cubicBezTo>
                <a:cubicBezTo>
                  <a:pt x="1942896" y="80173"/>
                  <a:pt x="1908649" y="104508"/>
                  <a:pt x="1868404" y="115283"/>
                </a:cubicBezTo>
                <a:cubicBezTo>
                  <a:pt x="1828061" y="126086"/>
                  <a:pt x="1786108" y="122046"/>
                  <a:pt x="1752026" y="104820"/>
                </a:cubicBezTo>
                <a:cubicBezTo>
                  <a:pt x="1731012" y="136798"/>
                  <a:pt x="1696691" y="161260"/>
                  <a:pt x="1656448" y="172035"/>
                </a:cubicBezTo>
                <a:cubicBezTo>
                  <a:pt x="1616203" y="182810"/>
                  <a:pt x="1574278" y="178871"/>
                  <a:pt x="1540196" y="161646"/>
                </a:cubicBezTo>
                <a:cubicBezTo>
                  <a:pt x="1519254" y="193496"/>
                  <a:pt x="1484934" y="217958"/>
                  <a:pt x="1444690" y="228733"/>
                </a:cubicBezTo>
                <a:cubicBezTo>
                  <a:pt x="1404547" y="239482"/>
                  <a:pt x="1362621" y="235542"/>
                  <a:pt x="1328566" y="218417"/>
                </a:cubicBezTo>
                <a:cubicBezTo>
                  <a:pt x="1307624" y="250268"/>
                  <a:pt x="1273377" y="274602"/>
                  <a:pt x="1233134" y="285378"/>
                </a:cubicBezTo>
                <a:cubicBezTo>
                  <a:pt x="1192990" y="296126"/>
                  <a:pt x="1151065" y="292186"/>
                  <a:pt x="1117011" y="275062"/>
                </a:cubicBezTo>
                <a:cubicBezTo>
                  <a:pt x="1096068" y="306912"/>
                  <a:pt x="1061821" y="331247"/>
                  <a:pt x="1021577" y="342022"/>
                </a:cubicBezTo>
                <a:cubicBezTo>
                  <a:pt x="981233" y="352824"/>
                  <a:pt x="939280" y="348784"/>
                  <a:pt x="905200" y="331559"/>
                </a:cubicBezTo>
                <a:cubicBezTo>
                  <a:pt x="884184" y="363536"/>
                  <a:pt x="849863" y="387998"/>
                  <a:pt x="809620" y="398774"/>
                </a:cubicBezTo>
                <a:cubicBezTo>
                  <a:pt x="769375" y="409549"/>
                  <a:pt x="727450" y="405610"/>
                  <a:pt x="693368" y="388385"/>
                </a:cubicBezTo>
                <a:cubicBezTo>
                  <a:pt x="672427" y="420234"/>
                  <a:pt x="638106" y="444696"/>
                  <a:pt x="597862" y="455472"/>
                </a:cubicBezTo>
                <a:cubicBezTo>
                  <a:pt x="557619" y="466247"/>
                  <a:pt x="515666" y="462207"/>
                  <a:pt x="481611" y="445083"/>
                </a:cubicBezTo>
                <a:cubicBezTo>
                  <a:pt x="461431" y="475761"/>
                  <a:pt x="428663" y="499592"/>
                  <a:pt x="390495" y="510887"/>
                </a:cubicBezTo>
                <a:cubicBezTo>
                  <a:pt x="379609" y="514017"/>
                  <a:pt x="368293" y="507905"/>
                  <a:pt x="365063" y="497046"/>
                </a:cubicBezTo>
                <a:cubicBezTo>
                  <a:pt x="365009" y="496846"/>
                  <a:pt x="364982" y="496745"/>
                  <a:pt x="364928" y="496544"/>
                </a:cubicBezTo>
                <a:cubicBezTo>
                  <a:pt x="362053" y="485806"/>
                  <a:pt x="368246" y="474791"/>
                  <a:pt x="378904" y="471615"/>
                </a:cubicBezTo>
                <a:cubicBezTo>
                  <a:pt x="413787" y="461307"/>
                  <a:pt x="442300" y="437647"/>
                  <a:pt x="455193" y="408274"/>
                </a:cubicBezTo>
                <a:cubicBezTo>
                  <a:pt x="457744" y="402536"/>
                  <a:pt x="462638" y="398322"/>
                  <a:pt x="468659" y="396709"/>
                </a:cubicBezTo>
                <a:cubicBezTo>
                  <a:pt x="474681" y="395097"/>
                  <a:pt x="481127" y="396275"/>
                  <a:pt x="486103" y="399998"/>
                </a:cubicBezTo>
                <a:cubicBezTo>
                  <a:pt x="512893" y="419714"/>
                  <a:pt x="550718" y="425611"/>
                  <a:pt x="587248" y="415830"/>
                </a:cubicBezTo>
                <a:cubicBezTo>
                  <a:pt x="623779" y="406049"/>
                  <a:pt x="653596" y="382040"/>
                  <a:pt x="666950" y="351576"/>
                </a:cubicBezTo>
                <a:cubicBezTo>
                  <a:pt x="669280" y="346220"/>
                  <a:pt x="673727" y="342341"/>
                  <a:pt x="678838" y="340542"/>
                </a:cubicBezTo>
                <a:cubicBezTo>
                  <a:pt x="679039" y="340488"/>
                  <a:pt x="679139" y="340461"/>
                  <a:pt x="679340" y="340407"/>
                </a:cubicBezTo>
                <a:cubicBezTo>
                  <a:pt x="679741" y="340300"/>
                  <a:pt x="680143" y="340192"/>
                  <a:pt x="680544" y="340085"/>
                </a:cubicBezTo>
                <a:cubicBezTo>
                  <a:pt x="681046" y="339950"/>
                  <a:pt x="681447" y="339843"/>
                  <a:pt x="681849" y="339736"/>
                </a:cubicBezTo>
                <a:cubicBezTo>
                  <a:pt x="681949" y="339709"/>
                  <a:pt x="682150" y="339655"/>
                  <a:pt x="682251" y="339628"/>
                </a:cubicBezTo>
                <a:cubicBezTo>
                  <a:pt x="687576" y="338633"/>
                  <a:pt x="693367" y="339771"/>
                  <a:pt x="698061" y="343246"/>
                </a:cubicBezTo>
                <a:cubicBezTo>
                  <a:pt x="724851" y="362962"/>
                  <a:pt x="762675" y="368859"/>
                  <a:pt x="799206" y="359078"/>
                </a:cubicBezTo>
                <a:cubicBezTo>
                  <a:pt x="835737" y="349297"/>
                  <a:pt x="865554" y="325288"/>
                  <a:pt x="878908" y="294824"/>
                </a:cubicBezTo>
                <a:cubicBezTo>
                  <a:pt x="881238" y="289468"/>
                  <a:pt x="885685" y="285589"/>
                  <a:pt x="890796" y="283790"/>
                </a:cubicBezTo>
                <a:cubicBezTo>
                  <a:pt x="890896" y="283763"/>
                  <a:pt x="891097" y="283709"/>
                  <a:pt x="891197" y="283682"/>
                </a:cubicBezTo>
                <a:cubicBezTo>
                  <a:pt x="891598" y="283575"/>
                  <a:pt x="892000" y="283467"/>
                  <a:pt x="892401" y="283360"/>
                </a:cubicBezTo>
                <a:cubicBezTo>
                  <a:pt x="892803" y="283252"/>
                  <a:pt x="893304" y="283118"/>
                  <a:pt x="893706" y="283011"/>
                </a:cubicBezTo>
                <a:cubicBezTo>
                  <a:pt x="893806" y="282984"/>
                  <a:pt x="893907" y="282957"/>
                  <a:pt x="894007" y="282930"/>
                </a:cubicBezTo>
                <a:cubicBezTo>
                  <a:pt x="899434" y="281908"/>
                  <a:pt x="905224" y="283046"/>
                  <a:pt x="909919" y="286521"/>
                </a:cubicBezTo>
                <a:cubicBezTo>
                  <a:pt x="936708" y="306237"/>
                  <a:pt x="974533" y="312135"/>
                  <a:pt x="1011063" y="302354"/>
                </a:cubicBezTo>
                <a:cubicBezTo>
                  <a:pt x="1047594" y="292572"/>
                  <a:pt x="1077411" y="268563"/>
                  <a:pt x="1090765" y="238099"/>
                </a:cubicBezTo>
                <a:cubicBezTo>
                  <a:pt x="1093316" y="232361"/>
                  <a:pt x="1098211" y="228147"/>
                  <a:pt x="1104231" y="226535"/>
                </a:cubicBezTo>
                <a:cubicBezTo>
                  <a:pt x="1110253" y="224922"/>
                  <a:pt x="1116700" y="226100"/>
                  <a:pt x="1121675" y="229823"/>
                </a:cubicBezTo>
                <a:cubicBezTo>
                  <a:pt x="1148465" y="249539"/>
                  <a:pt x="1186290" y="255436"/>
                  <a:pt x="1222821" y="245655"/>
                </a:cubicBezTo>
                <a:cubicBezTo>
                  <a:pt x="1259351" y="235874"/>
                  <a:pt x="1289168" y="211865"/>
                  <a:pt x="1302522" y="181401"/>
                </a:cubicBezTo>
                <a:cubicBezTo>
                  <a:pt x="1305073" y="175663"/>
                  <a:pt x="1309967" y="171449"/>
                  <a:pt x="1315989" y="169836"/>
                </a:cubicBezTo>
                <a:cubicBezTo>
                  <a:pt x="1322010" y="168224"/>
                  <a:pt x="1328456" y="169402"/>
                  <a:pt x="1333432" y="173125"/>
                </a:cubicBezTo>
                <a:cubicBezTo>
                  <a:pt x="1360222" y="192841"/>
                  <a:pt x="1398047" y="198738"/>
                  <a:pt x="1434578" y="188957"/>
                </a:cubicBezTo>
                <a:cubicBezTo>
                  <a:pt x="1471108" y="179176"/>
                  <a:pt x="1500925" y="155167"/>
                  <a:pt x="1514279" y="124703"/>
                </a:cubicBezTo>
                <a:cubicBezTo>
                  <a:pt x="1516609" y="119347"/>
                  <a:pt x="1521056" y="115468"/>
                  <a:pt x="1526168" y="113669"/>
                </a:cubicBezTo>
                <a:cubicBezTo>
                  <a:pt x="1526368" y="113615"/>
                  <a:pt x="1526468" y="113588"/>
                  <a:pt x="1526669" y="113534"/>
                </a:cubicBezTo>
                <a:cubicBezTo>
                  <a:pt x="1526970" y="113454"/>
                  <a:pt x="1527371" y="113346"/>
                  <a:pt x="1527773" y="113239"/>
                </a:cubicBezTo>
                <a:cubicBezTo>
                  <a:pt x="1528174" y="113131"/>
                  <a:pt x="1528676" y="112997"/>
                  <a:pt x="1529077" y="112890"/>
                </a:cubicBezTo>
                <a:cubicBezTo>
                  <a:pt x="1529278" y="112836"/>
                  <a:pt x="1529379" y="112809"/>
                  <a:pt x="1529479" y="112782"/>
                </a:cubicBezTo>
                <a:cubicBezTo>
                  <a:pt x="1534805" y="111787"/>
                  <a:pt x="1540595" y="112925"/>
                  <a:pt x="1545290" y="116400"/>
                </a:cubicBezTo>
                <a:cubicBezTo>
                  <a:pt x="1572080" y="136116"/>
                  <a:pt x="1609905" y="142013"/>
                  <a:pt x="1646435" y="132232"/>
                </a:cubicBezTo>
                <a:cubicBezTo>
                  <a:pt x="1682966" y="122451"/>
                  <a:pt x="1712782" y="98442"/>
                  <a:pt x="1726137" y="67978"/>
                </a:cubicBezTo>
                <a:cubicBezTo>
                  <a:pt x="1728468" y="62622"/>
                  <a:pt x="1732915" y="58743"/>
                  <a:pt x="1738026" y="56943"/>
                </a:cubicBezTo>
                <a:cubicBezTo>
                  <a:pt x="1738126" y="56917"/>
                  <a:pt x="1738326" y="56863"/>
                  <a:pt x="1738426" y="56836"/>
                </a:cubicBezTo>
                <a:cubicBezTo>
                  <a:pt x="1738828" y="56729"/>
                  <a:pt x="1739229" y="56621"/>
                  <a:pt x="1739632" y="56514"/>
                </a:cubicBezTo>
                <a:cubicBezTo>
                  <a:pt x="1740031" y="56406"/>
                  <a:pt x="1740534" y="56272"/>
                  <a:pt x="1740936" y="56164"/>
                </a:cubicBezTo>
                <a:cubicBezTo>
                  <a:pt x="1741036" y="56137"/>
                  <a:pt x="1741136" y="56111"/>
                  <a:pt x="1741236" y="56084"/>
                </a:cubicBezTo>
                <a:cubicBezTo>
                  <a:pt x="1746662" y="55062"/>
                  <a:pt x="1752454" y="56200"/>
                  <a:pt x="1757147" y="59675"/>
                </a:cubicBezTo>
                <a:cubicBezTo>
                  <a:pt x="1783938" y="79391"/>
                  <a:pt x="1821761" y="85289"/>
                  <a:pt x="1858293" y="75507"/>
                </a:cubicBezTo>
                <a:cubicBezTo>
                  <a:pt x="1894823" y="65726"/>
                  <a:pt x="1924640" y="41718"/>
                  <a:pt x="1937994" y="11253"/>
                </a:cubicBezTo>
                <a:close/>
                <a:moveTo>
                  <a:pt x="787348" y="0"/>
                </a:moveTo>
                <a:lnTo>
                  <a:pt x="867603" y="0"/>
                </a:lnTo>
                <a:lnTo>
                  <a:pt x="469066" y="236347"/>
                </a:lnTo>
                <a:cubicBezTo>
                  <a:pt x="490804" y="243218"/>
                  <a:pt x="515660" y="243662"/>
                  <a:pt x="539947" y="237159"/>
                </a:cubicBezTo>
                <a:cubicBezTo>
                  <a:pt x="576477" y="227378"/>
                  <a:pt x="606294" y="203368"/>
                  <a:pt x="619648" y="172904"/>
                </a:cubicBezTo>
                <a:cubicBezTo>
                  <a:pt x="621978" y="167549"/>
                  <a:pt x="626425" y="163668"/>
                  <a:pt x="631536" y="161870"/>
                </a:cubicBezTo>
                <a:cubicBezTo>
                  <a:pt x="631737" y="161817"/>
                  <a:pt x="631837" y="161790"/>
                  <a:pt x="632038" y="161736"/>
                </a:cubicBezTo>
                <a:cubicBezTo>
                  <a:pt x="632439" y="161629"/>
                  <a:pt x="632841" y="161521"/>
                  <a:pt x="633242" y="161413"/>
                </a:cubicBezTo>
                <a:cubicBezTo>
                  <a:pt x="633643" y="161306"/>
                  <a:pt x="634045" y="161198"/>
                  <a:pt x="634446" y="161091"/>
                </a:cubicBezTo>
                <a:cubicBezTo>
                  <a:pt x="634547" y="161064"/>
                  <a:pt x="634748" y="161010"/>
                  <a:pt x="634848" y="160984"/>
                </a:cubicBezTo>
                <a:cubicBezTo>
                  <a:pt x="640173" y="159987"/>
                  <a:pt x="645964" y="161126"/>
                  <a:pt x="650659" y="164601"/>
                </a:cubicBezTo>
                <a:cubicBezTo>
                  <a:pt x="677448" y="184316"/>
                  <a:pt x="715273" y="190215"/>
                  <a:pt x="751804" y="180434"/>
                </a:cubicBezTo>
                <a:cubicBezTo>
                  <a:pt x="788334" y="170653"/>
                  <a:pt x="818151" y="146643"/>
                  <a:pt x="831579" y="116052"/>
                </a:cubicBezTo>
                <a:cubicBezTo>
                  <a:pt x="832206" y="114379"/>
                  <a:pt x="833216" y="112925"/>
                  <a:pt x="834251" y="111573"/>
                </a:cubicBezTo>
                <a:lnTo>
                  <a:pt x="888766" y="23947"/>
                </a:lnTo>
                <a:cubicBezTo>
                  <a:pt x="887661" y="22630"/>
                  <a:pt x="886582" y="21413"/>
                  <a:pt x="885603" y="20170"/>
                </a:cubicBezTo>
                <a:lnTo>
                  <a:pt x="870315" y="0"/>
                </a:lnTo>
                <a:lnTo>
                  <a:pt x="922385" y="0"/>
                </a:lnTo>
                <a:lnTo>
                  <a:pt x="967286" y="45609"/>
                </a:lnTo>
                <a:cubicBezTo>
                  <a:pt x="985498" y="60858"/>
                  <a:pt x="1005191" y="74353"/>
                  <a:pt x="1026264" y="85973"/>
                </a:cubicBezTo>
                <a:cubicBezTo>
                  <a:pt x="1033263" y="77969"/>
                  <a:pt x="1039063" y="69103"/>
                  <a:pt x="1043189" y="59609"/>
                </a:cubicBezTo>
                <a:cubicBezTo>
                  <a:pt x="1045739" y="53871"/>
                  <a:pt x="1050634" y="49657"/>
                  <a:pt x="1056656" y="48044"/>
                </a:cubicBezTo>
                <a:cubicBezTo>
                  <a:pt x="1062678" y="46432"/>
                  <a:pt x="1069124" y="47610"/>
                  <a:pt x="1074100" y="51332"/>
                </a:cubicBezTo>
                <a:cubicBezTo>
                  <a:pt x="1100889" y="71047"/>
                  <a:pt x="1138714" y="76946"/>
                  <a:pt x="1175244" y="67165"/>
                </a:cubicBezTo>
                <a:cubicBezTo>
                  <a:pt x="1211776" y="57384"/>
                  <a:pt x="1241592" y="33374"/>
                  <a:pt x="1254947" y="2911"/>
                </a:cubicBezTo>
                <a:lnTo>
                  <a:pt x="1258336" y="0"/>
                </a:lnTo>
                <a:lnTo>
                  <a:pt x="1299123" y="0"/>
                </a:lnTo>
                <a:lnTo>
                  <a:pt x="1332776" y="13612"/>
                </a:lnTo>
                <a:cubicBezTo>
                  <a:pt x="1350148" y="16328"/>
                  <a:pt x="1368736" y="15358"/>
                  <a:pt x="1387001" y="10467"/>
                </a:cubicBezTo>
                <a:lnTo>
                  <a:pt x="1407849" y="0"/>
                </a:lnTo>
                <a:lnTo>
                  <a:pt x="1475728" y="0"/>
                </a:lnTo>
                <a:lnTo>
                  <a:pt x="1452098" y="24174"/>
                </a:lnTo>
                <a:cubicBezTo>
                  <a:pt x="1435870" y="35617"/>
                  <a:pt x="1417229" y="44427"/>
                  <a:pt x="1397107" y="49814"/>
                </a:cubicBezTo>
                <a:cubicBezTo>
                  <a:pt x="1356963" y="60563"/>
                  <a:pt x="1315037" y="56623"/>
                  <a:pt x="1280984" y="39498"/>
                </a:cubicBezTo>
                <a:cubicBezTo>
                  <a:pt x="1260042" y="71348"/>
                  <a:pt x="1225794" y="95683"/>
                  <a:pt x="1185550" y="106459"/>
                </a:cubicBezTo>
                <a:cubicBezTo>
                  <a:pt x="1145407" y="117207"/>
                  <a:pt x="1103481" y="113268"/>
                  <a:pt x="1069427" y="96143"/>
                </a:cubicBezTo>
                <a:cubicBezTo>
                  <a:pt x="1048485" y="127993"/>
                  <a:pt x="1014237" y="152328"/>
                  <a:pt x="973994" y="163103"/>
                </a:cubicBezTo>
                <a:cubicBezTo>
                  <a:pt x="933650" y="173905"/>
                  <a:pt x="891698" y="169865"/>
                  <a:pt x="857616" y="152640"/>
                </a:cubicBezTo>
                <a:cubicBezTo>
                  <a:pt x="836601" y="184617"/>
                  <a:pt x="802280" y="209080"/>
                  <a:pt x="762036" y="219855"/>
                </a:cubicBezTo>
                <a:cubicBezTo>
                  <a:pt x="721793" y="230630"/>
                  <a:pt x="679867" y="226690"/>
                  <a:pt x="645785" y="209465"/>
                </a:cubicBezTo>
                <a:cubicBezTo>
                  <a:pt x="624844" y="241315"/>
                  <a:pt x="590523" y="265778"/>
                  <a:pt x="550279" y="276553"/>
                </a:cubicBezTo>
                <a:cubicBezTo>
                  <a:pt x="510136" y="287301"/>
                  <a:pt x="468211" y="283362"/>
                  <a:pt x="434156" y="266237"/>
                </a:cubicBezTo>
                <a:cubicBezTo>
                  <a:pt x="413214" y="298087"/>
                  <a:pt x="378967" y="322422"/>
                  <a:pt x="338723" y="333197"/>
                </a:cubicBezTo>
                <a:cubicBezTo>
                  <a:pt x="309518" y="341017"/>
                  <a:pt x="279356" y="341242"/>
                  <a:pt x="251435" y="333768"/>
                </a:cubicBezTo>
                <a:cubicBezTo>
                  <a:pt x="244018" y="331774"/>
                  <a:pt x="238731" y="326091"/>
                  <a:pt x="236904" y="319267"/>
                </a:cubicBezTo>
                <a:cubicBezTo>
                  <a:pt x="236017" y="315954"/>
                  <a:pt x="235906" y="312328"/>
                  <a:pt x="236880" y="308732"/>
                </a:cubicBezTo>
                <a:cubicBezTo>
                  <a:pt x="239874" y="297821"/>
                  <a:pt x="251057" y="291385"/>
                  <a:pt x="261942" y="294279"/>
                </a:cubicBezTo>
                <a:cubicBezTo>
                  <a:pt x="283029" y="299926"/>
                  <a:pt x="305883" y="299722"/>
                  <a:pt x="328163" y="293756"/>
                </a:cubicBezTo>
                <a:cubicBezTo>
                  <a:pt x="364693" y="283975"/>
                  <a:pt x="394510" y="259967"/>
                  <a:pt x="407864" y="229502"/>
                </a:cubicBezTo>
                <a:cubicBezTo>
                  <a:pt x="407938" y="229375"/>
                  <a:pt x="408038" y="229348"/>
                  <a:pt x="408011" y="229247"/>
                </a:cubicBezTo>
                <a:cubicBezTo>
                  <a:pt x="408204" y="228766"/>
                  <a:pt x="408499" y="228257"/>
                  <a:pt x="408793" y="227748"/>
                </a:cubicBezTo>
                <a:cubicBezTo>
                  <a:pt x="408866" y="227621"/>
                  <a:pt x="408939" y="227494"/>
                  <a:pt x="409013" y="227366"/>
                </a:cubicBezTo>
                <a:cubicBezTo>
                  <a:pt x="409748" y="226094"/>
                  <a:pt x="410637" y="224996"/>
                  <a:pt x="411627" y="223870"/>
                </a:cubicBezTo>
                <a:cubicBezTo>
                  <a:pt x="411727" y="223843"/>
                  <a:pt x="411900" y="223689"/>
                  <a:pt x="411974" y="223562"/>
                </a:cubicBezTo>
                <a:cubicBezTo>
                  <a:pt x="412395" y="223126"/>
                  <a:pt x="412716" y="222718"/>
                  <a:pt x="413164" y="222383"/>
                </a:cubicBezTo>
                <a:cubicBezTo>
                  <a:pt x="413338" y="222229"/>
                  <a:pt x="413612" y="222048"/>
                  <a:pt x="413786" y="221894"/>
                </a:cubicBezTo>
                <a:cubicBezTo>
                  <a:pt x="414134" y="221585"/>
                  <a:pt x="414508" y="221377"/>
                  <a:pt x="414856" y="221070"/>
                </a:cubicBezTo>
                <a:cubicBezTo>
                  <a:pt x="415130" y="220889"/>
                  <a:pt x="415404" y="220708"/>
                  <a:pt x="415679" y="220527"/>
                </a:cubicBezTo>
                <a:cubicBezTo>
                  <a:pt x="415953" y="220345"/>
                  <a:pt x="416153" y="220292"/>
                  <a:pt x="416327" y="220138"/>
                </a:cubicBezTo>
                <a:close/>
                <a:moveTo>
                  <a:pt x="611052" y="0"/>
                </a:moveTo>
                <a:lnTo>
                  <a:pt x="707092" y="0"/>
                </a:lnTo>
                <a:lnTo>
                  <a:pt x="218229" y="229835"/>
                </a:lnTo>
                <a:cubicBezTo>
                  <a:pt x="217078" y="230358"/>
                  <a:pt x="216002" y="230754"/>
                  <a:pt x="214797" y="231077"/>
                </a:cubicBezTo>
                <a:cubicBezTo>
                  <a:pt x="205464" y="233576"/>
                  <a:pt x="195333" y="229082"/>
                  <a:pt x="191074" y="220004"/>
                </a:cubicBezTo>
                <a:cubicBezTo>
                  <a:pt x="186292" y="209776"/>
                  <a:pt x="190677" y="197632"/>
                  <a:pt x="200904" y="192850"/>
                </a:cubicBezTo>
                <a:close/>
                <a:moveTo>
                  <a:pt x="178835" y="0"/>
                </a:moveTo>
                <a:lnTo>
                  <a:pt x="337102" y="0"/>
                </a:lnTo>
                <a:lnTo>
                  <a:pt x="153605" y="49131"/>
                </a:lnTo>
                <a:cubicBezTo>
                  <a:pt x="142666" y="52060"/>
                  <a:pt x="131470" y="45594"/>
                  <a:pt x="128540" y="34654"/>
                </a:cubicBezTo>
                <a:cubicBezTo>
                  <a:pt x="125612" y="23716"/>
                  <a:pt x="132079" y="12519"/>
                  <a:pt x="143017" y="9590"/>
                </a:cubicBezTo>
                <a:close/>
                <a:moveTo>
                  <a:pt x="0" y="0"/>
                </a:moveTo>
                <a:lnTo>
                  <a:pt x="41816" y="0"/>
                </a:lnTo>
                <a:lnTo>
                  <a:pt x="56490" y="68035"/>
                </a:lnTo>
                <a:cubicBezTo>
                  <a:pt x="98087" y="223391"/>
                  <a:pt x="168702" y="365814"/>
                  <a:pt x="266686" y="491552"/>
                </a:cubicBezTo>
                <a:cubicBezTo>
                  <a:pt x="361245" y="612936"/>
                  <a:pt x="477186" y="713754"/>
                  <a:pt x="610958" y="791191"/>
                </a:cubicBezTo>
                <a:cubicBezTo>
                  <a:pt x="744905" y="868473"/>
                  <a:pt x="890067" y="918552"/>
                  <a:pt x="1042561" y="939780"/>
                </a:cubicBezTo>
                <a:cubicBezTo>
                  <a:pt x="1200410" y="961726"/>
                  <a:pt x="1359191" y="951801"/>
                  <a:pt x="1514446" y="910231"/>
                </a:cubicBezTo>
                <a:cubicBezTo>
                  <a:pt x="1669801" y="868635"/>
                  <a:pt x="1812224" y="798020"/>
                  <a:pt x="1937962" y="700036"/>
                </a:cubicBezTo>
                <a:cubicBezTo>
                  <a:pt x="2059447" y="605450"/>
                  <a:pt x="2160191" y="489637"/>
                  <a:pt x="2237574" y="355664"/>
                </a:cubicBezTo>
                <a:cubicBezTo>
                  <a:pt x="2276265" y="288677"/>
                  <a:pt x="2308105" y="218900"/>
                  <a:pt x="2332926" y="146807"/>
                </a:cubicBezTo>
                <a:lnTo>
                  <a:pt x="2368013" y="0"/>
                </a:lnTo>
                <a:lnTo>
                  <a:pt x="2409896" y="0"/>
                </a:lnTo>
                <a:lnTo>
                  <a:pt x="2371646" y="160062"/>
                </a:lnTo>
                <a:cubicBezTo>
                  <a:pt x="2345980" y="234625"/>
                  <a:pt x="2313058" y="306789"/>
                  <a:pt x="2273044" y="376066"/>
                </a:cubicBezTo>
                <a:cubicBezTo>
                  <a:pt x="2192989" y="514519"/>
                  <a:pt x="2088709" y="634398"/>
                  <a:pt x="1963145" y="732228"/>
                </a:cubicBezTo>
                <a:cubicBezTo>
                  <a:pt x="1833053" y="833635"/>
                  <a:pt x="1685707" y="906752"/>
                  <a:pt x="1525133" y="949746"/>
                </a:cubicBezTo>
                <a:cubicBezTo>
                  <a:pt x="1364559" y="992740"/>
                  <a:pt x="1200264" y="1002957"/>
                  <a:pt x="1037034" y="980195"/>
                </a:cubicBezTo>
                <a:cubicBezTo>
                  <a:pt x="879285" y="958222"/>
                  <a:pt x="729182" y="906562"/>
                  <a:pt x="590629" y="826533"/>
                </a:cubicBezTo>
                <a:cubicBezTo>
                  <a:pt x="452176" y="746479"/>
                  <a:pt x="332324" y="642299"/>
                  <a:pt x="234467" y="516635"/>
                </a:cubicBezTo>
                <a:cubicBezTo>
                  <a:pt x="133060" y="386543"/>
                  <a:pt x="59943" y="239197"/>
                  <a:pt x="16950" y="78622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5000"/>
            </a:schemeClr>
          </a:soli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50B465AD-ED34-B917-642D-C6DE8EFAECFF}"/>
              </a:ext>
            </a:extLst>
          </p:cNvPr>
          <p:cNvSpPr/>
          <p:nvPr/>
        </p:nvSpPr>
        <p:spPr>
          <a:xfrm>
            <a:off x="11146522" y="5639267"/>
            <a:ext cx="1045479" cy="1218733"/>
          </a:xfrm>
          <a:custGeom>
            <a:avLst/>
            <a:gdLst>
              <a:gd name="connsiteX0" fmla="*/ 771922 w 1045479"/>
              <a:gd name="connsiteY0" fmla="*/ 203302 h 1218733"/>
              <a:gd name="connsiteX1" fmla="*/ 783470 w 1045479"/>
              <a:gd name="connsiteY1" fmla="*/ 213896 h 1218733"/>
              <a:gd name="connsiteX2" fmla="*/ 1045479 w 1045479"/>
              <a:gd name="connsiteY2" fmla="*/ 778644 h 1218733"/>
              <a:gd name="connsiteX3" fmla="*/ 1045479 w 1045479"/>
              <a:gd name="connsiteY3" fmla="*/ 894027 h 1218733"/>
              <a:gd name="connsiteX4" fmla="*/ 1004123 w 1045479"/>
              <a:gd name="connsiteY4" fmla="*/ 919696 h 1218733"/>
              <a:gd name="connsiteX5" fmla="*/ 908472 w 1045479"/>
              <a:gd name="connsiteY5" fmla="*/ 1029024 h 1218733"/>
              <a:gd name="connsiteX6" fmla="*/ 861604 w 1045479"/>
              <a:gd name="connsiteY6" fmla="*/ 1166496 h 1218733"/>
              <a:gd name="connsiteX7" fmla="*/ 859901 w 1045479"/>
              <a:gd name="connsiteY7" fmla="*/ 1218733 h 1218733"/>
              <a:gd name="connsiteX8" fmla="*/ 817932 w 1045479"/>
              <a:gd name="connsiteY8" fmla="*/ 1218733 h 1218733"/>
              <a:gd name="connsiteX9" fmla="*/ 818706 w 1045479"/>
              <a:gd name="connsiteY9" fmla="*/ 1186640 h 1218733"/>
              <a:gd name="connsiteX10" fmla="*/ 144532 w 1045479"/>
              <a:gd name="connsiteY10" fmla="*/ 1125477 h 1218733"/>
              <a:gd name="connsiteX11" fmla="*/ 126019 w 1045479"/>
              <a:gd name="connsiteY11" fmla="*/ 1103331 h 1218733"/>
              <a:gd name="connsiteX12" fmla="*/ 148166 w 1045479"/>
              <a:gd name="connsiteY12" fmla="*/ 1084818 h 1218733"/>
              <a:gd name="connsiteX13" fmla="*/ 823477 w 1045479"/>
              <a:gd name="connsiteY13" fmla="*/ 1146214 h 1218733"/>
              <a:gd name="connsiteX14" fmla="*/ 830017 w 1045479"/>
              <a:gd name="connsiteY14" fmla="*/ 1115207 h 1218733"/>
              <a:gd name="connsiteX15" fmla="*/ 164592 w 1045479"/>
              <a:gd name="connsiteY15" fmla="*/ 943718 h 1218733"/>
              <a:gd name="connsiteX16" fmla="*/ 149864 w 1045479"/>
              <a:gd name="connsiteY16" fmla="*/ 918838 h 1218733"/>
              <a:gd name="connsiteX17" fmla="*/ 174745 w 1045479"/>
              <a:gd name="connsiteY17" fmla="*/ 904110 h 1218733"/>
              <a:gd name="connsiteX18" fmla="*/ 841863 w 1045479"/>
              <a:gd name="connsiteY18" fmla="*/ 1075898 h 1218733"/>
              <a:gd name="connsiteX19" fmla="*/ 851803 w 1045479"/>
              <a:gd name="connsiteY19" fmla="*/ 1050757 h 1218733"/>
              <a:gd name="connsiteX20" fmla="*/ 231250 w 1045479"/>
              <a:gd name="connsiteY20" fmla="*/ 758841 h 1218733"/>
              <a:gd name="connsiteX21" fmla="*/ 221498 w 1045479"/>
              <a:gd name="connsiteY21" fmla="*/ 731660 h 1218733"/>
              <a:gd name="connsiteX22" fmla="*/ 248679 w 1045479"/>
              <a:gd name="connsiteY22" fmla="*/ 721908 h 1218733"/>
              <a:gd name="connsiteX23" fmla="*/ 869795 w 1045479"/>
              <a:gd name="connsiteY23" fmla="*/ 1014319 h 1218733"/>
              <a:gd name="connsiteX24" fmla="*/ 873148 w 1045479"/>
              <a:gd name="connsiteY24" fmla="*/ 1008366 h 1218733"/>
              <a:gd name="connsiteX25" fmla="*/ 883846 w 1045479"/>
              <a:gd name="connsiteY25" fmla="*/ 990875 h 1218733"/>
              <a:gd name="connsiteX26" fmla="*/ 332647 w 1045479"/>
              <a:gd name="connsiteY26" fmla="*/ 594454 h 1218733"/>
              <a:gd name="connsiteX27" fmla="*/ 328013 w 1045479"/>
              <a:gd name="connsiteY27" fmla="*/ 565902 h 1218733"/>
              <a:gd name="connsiteX28" fmla="*/ 356566 w 1045479"/>
              <a:gd name="connsiteY28" fmla="*/ 561268 h 1218733"/>
              <a:gd name="connsiteX29" fmla="*/ 907664 w 1045479"/>
              <a:gd name="connsiteY29" fmla="*/ 957717 h 1218733"/>
              <a:gd name="connsiteX30" fmla="*/ 928754 w 1045479"/>
              <a:gd name="connsiteY30" fmla="*/ 933248 h 1218733"/>
              <a:gd name="connsiteX31" fmla="*/ 445808 w 1045479"/>
              <a:gd name="connsiteY31" fmla="*/ 447889 h 1218733"/>
              <a:gd name="connsiteX32" fmla="*/ 445905 w 1045479"/>
              <a:gd name="connsiteY32" fmla="*/ 418931 h 1218733"/>
              <a:gd name="connsiteX33" fmla="*/ 474864 w 1045479"/>
              <a:gd name="connsiteY33" fmla="*/ 419029 h 1218733"/>
              <a:gd name="connsiteX34" fmla="*/ 957489 w 1045479"/>
              <a:gd name="connsiteY34" fmla="*/ 904796 h 1218733"/>
              <a:gd name="connsiteX35" fmla="*/ 976059 w 1045479"/>
              <a:gd name="connsiteY35" fmla="*/ 889392 h 1218733"/>
              <a:gd name="connsiteX36" fmla="*/ 586010 w 1045479"/>
              <a:gd name="connsiteY36" fmla="*/ 325598 h 1218733"/>
              <a:gd name="connsiteX37" fmla="*/ 591208 w 1045479"/>
              <a:gd name="connsiteY37" fmla="*/ 297209 h 1218733"/>
              <a:gd name="connsiteX38" fmla="*/ 619596 w 1045479"/>
              <a:gd name="connsiteY38" fmla="*/ 302408 h 1218733"/>
              <a:gd name="connsiteX39" fmla="*/ 1009463 w 1045479"/>
              <a:gd name="connsiteY39" fmla="*/ 865928 h 1218733"/>
              <a:gd name="connsiteX40" fmla="*/ 1034123 w 1045479"/>
              <a:gd name="connsiteY40" fmla="*/ 851582 h 1218733"/>
              <a:gd name="connsiteX41" fmla="*/ 746358 w 1045479"/>
              <a:gd name="connsiteY41" fmla="*/ 231146 h 1218733"/>
              <a:gd name="connsiteX42" fmla="*/ 756289 w 1045479"/>
              <a:gd name="connsiteY42" fmla="*/ 203965 h 1218733"/>
              <a:gd name="connsiteX43" fmla="*/ 771922 w 1045479"/>
              <a:gd name="connsiteY43" fmla="*/ 203302 h 1218733"/>
              <a:gd name="connsiteX44" fmla="*/ 940794 w 1045479"/>
              <a:gd name="connsiteY44" fmla="*/ 133053 h 1218733"/>
              <a:gd name="connsiteX45" fmla="*/ 965858 w 1045479"/>
              <a:gd name="connsiteY45" fmla="*/ 147530 h 1218733"/>
              <a:gd name="connsiteX46" fmla="*/ 1045479 w 1045479"/>
              <a:gd name="connsiteY46" fmla="*/ 444898 h 1218733"/>
              <a:gd name="connsiteX47" fmla="*/ 1045479 w 1045479"/>
              <a:gd name="connsiteY47" fmla="*/ 603165 h 1218733"/>
              <a:gd name="connsiteX48" fmla="*/ 926317 w 1045479"/>
              <a:gd name="connsiteY48" fmla="*/ 158117 h 1218733"/>
              <a:gd name="connsiteX49" fmla="*/ 940794 w 1045479"/>
              <a:gd name="connsiteY49" fmla="*/ 133053 h 1218733"/>
              <a:gd name="connsiteX50" fmla="*/ 1045479 w 1045479"/>
              <a:gd name="connsiteY50" fmla="*/ 0 h 1218733"/>
              <a:gd name="connsiteX51" fmla="*/ 1045479 w 1045479"/>
              <a:gd name="connsiteY51" fmla="*/ 41633 h 1218733"/>
              <a:gd name="connsiteX52" fmla="*/ 923077 w 1045479"/>
              <a:gd name="connsiteY52" fmla="*/ 64875 h 1218733"/>
              <a:gd name="connsiteX53" fmla="*/ 499561 w 1045479"/>
              <a:gd name="connsiteY53" fmla="*/ 275071 h 1218733"/>
              <a:gd name="connsiteX54" fmla="*/ 199949 w 1045479"/>
              <a:gd name="connsiteY54" fmla="*/ 619443 h 1218733"/>
              <a:gd name="connsiteX55" fmla="*/ 51333 w 1045479"/>
              <a:gd name="connsiteY55" fmla="*/ 1050945 h 1218733"/>
              <a:gd name="connsiteX56" fmla="*/ 40842 w 1045479"/>
              <a:gd name="connsiteY56" fmla="*/ 1169423 h 1218733"/>
              <a:gd name="connsiteX57" fmla="*/ 41440 w 1045479"/>
              <a:gd name="connsiteY57" fmla="*/ 1218733 h 1218733"/>
              <a:gd name="connsiteX58" fmla="*/ 605 w 1045479"/>
              <a:gd name="connsiteY58" fmla="*/ 1218733 h 1218733"/>
              <a:gd name="connsiteX59" fmla="*/ 0 w 1045479"/>
              <a:gd name="connsiteY59" fmla="*/ 1167865 h 1218733"/>
              <a:gd name="connsiteX60" fmla="*/ 10891 w 1045479"/>
              <a:gd name="connsiteY60" fmla="*/ 1045318 h 1218733"/>
              <a:gd name="connsiteX61" fmla="*/ 164452 w 1045479"/>
              <a:gd name="connsiteY61" fmla="*/ 598940 h 1218733"/>
              <a:gd name="connsiteX62" fmla="*/ 474351 w 1045479"/>
              <a:gd name="connsiteY62" fmla="*/ 242778 h 1218733"/>
              <a:gd name="connsiteX63" fmla="*/ 912363 w 1045479"/>
              <a:gd name="connsiteY63" fmla="*/ 25260 h 1218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045479" h="1218733">
                <a:moveTo>
                  <a:pt x="771922" y="203302"/>
                </a:moveTo>
                <a:cubicBezTo>
                  <a:pt x="776841" y="205104"/>
                  <a:pt x="781079" y="208782"/>
                  <a:pt x="783470" y="213896"/>
                </a:cubicBezTo>
                <a:lnTo>
                  <a:pt x="1045479" y="778644"/>
                </a:lnTo>
                <a:lnTo>
                  <a:pt x="1045479" y="894027"/>
                </a:lnTo>
                <a:lnTo>
                  <a:pt x="1004123" y="919696"/>
                </a:lnTo>
                <a:cubicBezTo>
                  <a:pt x="965842" y="949050"/>
                  <a:pt x="933348" y="985957"/>
                  <a:pt x="908472" y="1029024"/>
                </a:cubicBezTo>
                <a:cubicBezTo>
                  <a:pt x="883647" y="1072078"/>
                  <a:pt x="867915" y="1118666"/>
                  <a:pt x="861604" y="1166496"/>
                </a:cubicBezTo>
                <a:lnTo>
                  <a:pt x="859901" y="1218733"/>
                </a:lnTo>
                <a:lnTo>
                  <a:pt x="817932" y="1218733"/>
                </a:lnTo>
                <a:lnTo>
                  <a:pt x="818706" y="1186640"/>
                </a:lnTo>
                <a:lnTo>
                  <a:pt x="144532" y="1125477"/>
                </a:lnTo>
                <a:cubicBezTo>
                  <a:pt x="133301" y="1124505"/>
                  <a:pt x="125046" y="1114562"/>
                  <a:pt x="126019" y="1103331"/>
                </a:cubicBezTo>
                <a:cubicBezTo>
                  <a:pt x="126992" y="1092100"/>
                  <a:pt x="136935" y="1083845"/>
                  <a:pt x="148166" y="1084818"/>
                </a:cubicBezTo>
                <a:lnTo>
                  <a:pt x="823477" y="1146214"/>
                </a:lnTo>
                <a:cubicBezTo>
                  <a:pt x="825320" y="1135825"/>
                  <a:pt x="827491" y="1125456"/>
                  <a:pt x="830017" y="1115207"/>
                </a:cubicBezTo>
                <a:lnTo>
                  <a:pt x="164592" y="943718"/>
                </a:lnTo>
                <a:cubicBezTo>
                  <a:pt x="153634" y="940953"/>
                  <a:pt x="147099" y="929796"/>
                  <a:pt x="149864" y="918838"/>
                </a:cubicBezTo>
                <a:cubicBezTo>
                  <a:pt x="152631" y="907880"/>
                  <a:pt x="163787" y="901343"/>
                  <a:pt x="174745" y="904110"/>
                </a:cubicBezTo>
                <a:lnTo>
                  <a:pt x="841863" y="1075898"/>
                </a:lnTo>
                <a:cubicBezTo>
                  <a:pt x="844874" y="1067456"/>
                  <a:pt x="848212" y="1059033"/>
                  <a:pt x="851803" y="1050757"/>
                </a:cubicBezTo>
                <a:lnTo>
                  <a:pt x="231250" y="758841"/>
                </a:lnTo>
                <a:cubicBezTo>
                  <a:pt x="221039" y="754046"/>
                  <a:pt x="216704" y="741870"/>
                  <a:pt x="221498" y="731660"/>
                </a:cubicBezTo>
                <a:cubicBezTo>
                  <a:pt x="226293" y="721448"/>
                  <a:pt x="238469" y="717113"/>
                  <a:pt x="248679" y="721908"/>
                </a:cubicBezTo>
                <a:lnTo>
                  <a:pt x="869795" y="1014319"/>
                </a:lnTo>
                <a:cubicBezTo>
                  <a:pt x="870972" y="1012284"/>
                  <a:pt x="872047" y="1010275"/>
                  <a:pt x="873148" y="1008366"/>
                </a:cubicBezTo>
                <a:cubicBezTo>
                  <a:pt x="876604" y="1002386"/>
                  <a:pt x="880210" y="996581"/>
                  <a:pt x="883846" y="990875"/>
                </a:cubicBezTo>
                <a:lnTo>
                  <a:pt x="332647" y="594454"/>
                </a:lnTo>
                <a:cubicBezTo>
                  <a:pt x="323566" y="587850"/>
                  <a:pt x="321438" y="575084"/>
                  <a:pt x="328013" y="565902"/>
                </a:cubicBezTo>
                <a:cubicBezTo>
                  <a:pt x="334616" y="556820"/>
                  <a:pt x="347383" y="554692"/>
                  <a:pt x="356566" y="561268"/>
                </a:cubicBezTo>
                <a:lnTo>
                  <a:pt x="907664" y="957717"/>
                </a:lnTo>
                <a:cubicBezTo>
                  <a:pt x="914428" y="949238"/>
                  <a:pt x="921500" y="941106"/>
                  <a:pt x="928754" y="933248"/>
                </a:cubicBezTo>
                <a:lnTo>
                  <a:pt x="445808" y="447889"/>
                </a:lnTo>
                <a:cubicBezTo>
                  <a:pt x="437836" y="439806"/>
                  <a:pt x="437923" y="426876"/>
                  <a:pt x="445905" y="418931"/>
                </a:cubicBezTo>
                <a:cubicBezTo>
                  <a:pt x="453989" y="410958"/>
                  <a:pt x="466919" y="411046"/>
                  <a:pt x="474864" y="419029"/>
                </a:cubicBezTo>
                <a:lnTo>
                  <a:pt x="957489" y="904796"/>
                </a:lnTo>
                <a:cubicBezTo>
                  <a:pt x="963500" y="899530"/>
                  <a:pt x="969739" y="894310"/>
                  <a:pt x="976059" y="889392"/>
                </a:cubicBezTo>
                <a:lnTo>
                  <a:pt x="586010" y="325598"/>
                </a:lnTo>
                <a:cubicBezTo>
                  <a:pt x="579556" y="316355"/>
                  <a:pt x="581966" y="303663"/>
                  <a:pt x="591208" y="297209"/>
                </a:cubicBezTo>
                <a:cubicBezTo>
                  <a:pt x="600451" y="290755"/>
                  <a:pt x="613142" y="293166"/>
                  <a:pt x="619596" y="302408"/>
                </a:cubicBezTo>
                <a:lnTo>
                  <a:pt x="1009463" y="865928"/>
                </a:lnTo>
                <a:cubicBezTo>
                  <a:pt x="1017468" y="860881"/>
                  <a:pt x="1025756" y="856080"/>
                  <a:pt x="1034123" y="851582"/>
                </a:cubicBezTo>
                <a:lnTo>
                  <a:pt x="746358" y="231146"/>
                </a:lnTo>
                <a:cubicBezTo>
                  <a:pt x="741576" y="220918"/>
                  <a:pt x="746062" y="208747"/>
                  <a:pt x="756289" y="203965"/>
                </a:cubicBezTo>
                <a:cubicBezTo>
                  <a:pt x="761403" y="201574"/>
                  <a:pt x="767003" y="201500"/>
                  <a:pt x="771922" y="203302"/>
                </a:cubicBezTo>
                <a:close/>
                <a:moveTo>
                  <a:pt x="940794" y="133053"/>
                </a:moveTo>
                <a:cubicBezTo>
                  <a:pt x="951733" y="130124"/>
                  <a:pt x="962929" y="136591"/>
                  <a:pt x="965858" y="147530"/>
                </a:cubicBezTo>
                <a:lnTo>
                  <a:pt x="1045479" y="444898"/>
                </a:lnTo>
                <a:lnTo>
                  <a:pt x="1045479" y="603165"/>
                </a:lnTo>
                <a:lnTo>
                  <a:pt x="926317" y="158117"/>
                </a:lnTo>
                <a:cubicBezTo>
                  <a:pt x="923388" y="147178"/>
                  <a:pt x="929855" y="135982"/>
                  <a:pt x="940794" y="133053"/>
                </a:cubicBezTo>
                <a:close/>
                <a:moveTo>
                  <a:pt x="1045479" y="0"/>
                </a:moveTo>
                <a:lnTo>
                  <a:pt x="1045479" y="41633"/>
                </a:lnTo>
                <a:lnTo>
                  <a:pt x="923077" y="64875"/>
                </a:lnTo>
                <a:cubicBezTo>
                  <a:pt x="767722" y="106472"/>
                  <a:pt x="625299" y="177087"/>
                  <a:pt x="499561" y="275071"/>
                </a:cubicBezTo>
                <a:cubicBezTo>
                  <a:pt x="378075" y="369656"/>
                  <a:pt x="277331" y="485470"/>
                  <a:pt x="199949" y="619443"/>
                </a:cubicBezTo>
                <a:cubicBezTo>
                  <a:pt x="122640" y="753288"/>
                  <a:pt x="72588" y="898551"/>
                  <a:pt x="51333" y="1050945"/>
                </a:cubicBezTo>
                <a:cubicBezTo>
                  <a:pt x="45846" y="1090408"/>
                  <a:pt x="42350" y="1129922"/>
                  <a:pt x="40842" y="1169423"/>
                </a:cubicBezTo>
                <a:lnTo>
                  <a:pt x="41440" y="1218733"/>
                </a:lnTo>
                <a:lnTo>
                  <a:pt x="605" y="1218733"/>
                </a:lnTo>
                <a:lnTo>
                  <a:pt x="0" y="1167865"/>
                </a:lnTo>
                <a:cubicBezTo>
                  <a:pt x="1571" y="1127000"/>
                  <a:pt x="5200" y="1086125"/>
                  <a:pt x="10891" y="1045318"/>
                </a:cubicBezTo>
                <a:cubicBezTo>
                  <a:pt x="32891" y="887670"/>
                  <a:pt x="84625" y="737439"/>
                  <a:pt x="164452" y="598940"/>
                </a:cubicBezTo>
                <a:cubicBezTo>
                  <a:pt x="244507" y="460487"/>
                  <a:pt x="348787" y="340608"/>
                  <a:pt x="474351" y="242778"/>
                </a:cubicBezTo>
                <a:cubicBezTo>
                  <a:pt x="604443" y="141371"/>
                  <a:pt x="751788" y="68254"/>
                  <a:pt x="912363" y="2526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5000"/>
            </a:schemeClr>
          </a:soli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D74786D3-F9FE-B615-9671-F9FD7798E2AB}"/>
              </a:ext>
            </a:extLst>
          </p:cNvPr>
          <p:cNvSpPr/>
          <p:nvPr userDrawn="1"/>
        </p:nvSpPr>
        <p:spPr>
          <a:xfrm>
            <a:off x="8190002" y="5325759"/>
            <a:ext cx="1443960" cy="1532241"/>
          </a:xfrm>
          <a:custGeom>
            <a:avLst/>
            <a:gdLst>
              <a:gd name="connsiteX0" fmla="*/ 1302904 w 1443960"/>
              <a:gd name="connsiteY0" fmla="*/ 923945 h 1532241"/>
              <a:gd name="connsiteX1" fmla="*/ 1179312 w 1443960"/>
              <a:gd name="connsiteY1" fmla="*/ 1080049 h 1532241"/>
              <a:gd name="connsiteX2" fmla="*/ 1229122 w 1443960"/>
              <a:gd name="connsiteY2" fmla="*/ 1285387 h 1532241"/>
              <a:gd name="connsiteX3" fmla="*/ 1372834 w 1443960"/>
              <a:gd name="connsiteY3" fmla="*/ 1130543 h 1532241"/>
              <a:gd name="connsiteX4" fmla="*/ 1323097 w 1443960"/>
              <a:gd name="connsiteY4" fmla="*/ 925225 h 1532241"/>
              <a:gd name="connsiteX5" fmla="*/ 1302904 w 1443960"/>
              <a:gd name="connsiteY5" fmla="*/ 923945 h 1532241"/>
              <a:gd name="connsiteX6" fmla="*/ 1303833 w 1443960"/>
              <a:gd name="connsiteY6" fmla="*/ 895287 h 1532241"/>
              <a:gd name="connsiteX7" fmla="*/ 1330264 w 1443960"/>
              <a:gd name="connsiteY7" fmla="*/ 897756 h 1532241"/>
              <a:gd name="connsiteX8" fmla="*/ 1400375 w 1443960"/>
              <a:gd name="connsiteY8" fmla="*/ 1137730 h 1532241"/>
              <a:gd name="connsiteX9" fmla="*/ 1221955 w 1443960"/>
              <a:gd name="connsiteY9" fmla="*/ 1312855 h 1532241"/>
              <a:gd name="connsiteX10" fmla="*/ 1151843 w 1443960"/>
              <a:gd name="connsiteY10" fmla="*/ 1072881 h 1532241"/>
              <a:gd name="connsiteX11" fmla="*/ 1303833 w 1443960"/>
              <a:gd name="connsiteY11" fmla="*/ 895287 h 1532241"/>
              <a:gd name="connsiteX12" fmla="*/ 1406960 w 1443960"/>
              <a:gd name="connsiteY12" fmla="*/ 881329 h 1532241"/>
              <a:gd name="connsiteX13" fmla="*/ 1405898 w 1443960"/>
              <a:gd name="connsiteY13" fmla="*/ 881520 h 1532241"/>
              <a:gd name="connsiteX14" fmla="*/ 1408335 w 1443960"/>
              <a:gd name="connsiteY14" fmla="*/ 895500 h 1532241"/>
              <a:gd name="connsiteX15" fmla="*/ 649533 w 1443960"/>
              <a:gd name="connsiteY15" fmla="*/ 851972 h 1532241"/>
              <a:gd name="connsiteX16" fmla="*/ 730747 w 1443960"/>
              <a:gd name="connsiteY16" fmla="*/ 861958 h 1532241"/>
              <a:gd name="connsiteX17" fmla="*/ 929384 w 1443960"/>
              <a:gd name="connsiteY17" fmla="*/ 1042378 h 1532241"/>
              <a:gd name="connsiteX18" fmla="*/ 979307 w 1443960"/>
              <a:gd name="connsiteY18" fmla="*/ 1124070 h 1532241"/>
              <a:gd name="connsiteX19" fmla="*/ 1044435 w 1443960"/>
              <a:gd name="connsiteY19" fmla="*/ 1187570 h 1532241"/>
              <a:gd name="connsiteX20" fmla="*/ 1180755 w 1443960"/>
              <a:gd name="connsiteY20" fmla="*/ 1523081 h 1532241"/>
              <a:gd name="connsiteX21" fmla="*/ 1176577 w 1443960"/>
              <a:gd name="connsiteY21" fmla="*/ 1532241 h 1532241"/>
              <a:gd name="connsiteX22" fmla="*/ 1145751 w 1443960"/>
              <a:gd name="connsiteY22" fmla="*/ 1532241 h 1532241"/>
              <a:gd name="connsiteX23" fmla="*/ 1153213 w 1443960"/>
              <a:gd name="connsiteY23" fmla="*/ 1515895 h 1532241"/>
              <a:gd name="connsiteX24" fmla="*/ 1025519 w 1443960"/>
              <a:gd name="connsiteY24" fmla="*/ 1208929 h 1532241"/>
              <a:gd name="connsiteX25" fmla="*/ 956821 w 1443960"/>
              <a:gd name="connsiteY25" fmla="*/ 1141768 h 1532241"/>
              <a:gd name="connsiteX26" fmla="*/ 904101 w 1443960"/>
              <a:gd name="connsiteY26" fmla="*/ 1055835 h 1532241"/>
              <a:gd name="connsiteX27" fmla="*/ 723397 w 1443960"/>
              <a:gd name="connsiteY27" fmla="*/ 889534 h 1532241"/>
              <a:gd name="connsiteX28" fmla="*/ 650486 w 1443960"/>
              <a:gd name="connsiteY28" fmla="*/ 880514 h 1532241"/>
              <a:gd name="connsiteX29" fmla="*/ 484475 w 1443960"/>
              <a:gd name="connsiteY29" fmla="*/ 946343 h 1532241"/>
              <a:gd name="connsiteX30" fmla="*/ 396491 w 1443960"/>
              <a:gd name="connsiteY30" fmla="*/ 995562 h 1532241"/>
              <a:gd name="connsiteX31" fmla="*/ 303738 w 1443960"/>
              <a:gd name="connsiteY31" fmla="*/ 1020596 h 1532241"/>
              <a:gd name="connsiteX32" fmla="*/ 42341 w 1443960"/>
              <a:gd name="connsiteY32" fmla="*/ 1226038 h 1532241"/>
              <a:gd name="connsiteX33" fmla="*/ 86133 w 1443960"/>
              <a:gd name="connsiteY33" fmla="*/ 1520060 h 1532241"/>
              <a:gd name="connsiteX34" fmla="*/ 95336 w 1443960"/>
              <a:gd name="connsiteY34" fmla="*/ 1532241 h 1532241"/>
              <a:gd name="connsiteX35" fmla="*/ 60396 w 1443960"/>
              <a:gd name="connsiteY35" fmla="*/ 1532241 h 1532241"/>
              <a:gd name="connsiteX36" fmla="*/ 34189 w 1443960"/>
              <a:gd name="connsiteY36" fmla="*/ 1480664 h 1532241"/>
              <a:gd name="connsiteX37" fmla="*/ 14945 w 1443960"/>
              <a:gd name="connsiteY37" fmla="*/ 1218889 h 1532241"/>
              <a:gd name="connsiteX38" fmla="*/ 297961 w 1443960"/>
              <a:gd name="connsiteY38" fmla="*/ 992794 h 1532241"/>
              <a:gd name="connsiteX39" fmla="*/ 385809 w 1443960"/>
              <a:gd name="connsiteY39" fmla="*/ 969210 h 1532241"/>
              <a:gd name="connsiteX40" fmla="*/ 469283 w 1443960"/>
              <a:gd name="connsiteY40" fmla="*/ 922326 h 1532241"/>
              <a:gd name="connsiteX41" fmla="*/ 649533 w 1443960"/>
              <a:gd name="connsiteY41" fmla="*/ 851972 h 1532241"/>
              <a:gd name="connsiteX42" fmla="*/ 1089148 w 1443960"/>
              <a:gd name="connsiteY42" fmla="*/ 630414 h 1532241"/>
              <a:gd name="connsiteX43" fmla="*/ 965557 w 1443960"/>
              <a:gd name="connsiteY43" fmla="*/ 786519 h 1532241"/>
              <a:gd name="connsiteX44" fmla="*/ 1015384 w 1443960"/>
              <a:gd name="connsiteY44" fmla="*/ 991785 h 1532241"/>
              <a:gd name="connsiteX45" fmla="*/ 1159079 w 1443960"/>
              <a:gd name="connsiteY45" fmla="*/ 837016 h 1532241"/>
              <a:gd name="connsiteX46" fmla="*/ 1109341 w 1443960"/>
              <a:gd name="connsiteY46" fmla="*/ 631697 h 1532241"/>
              <a:gd name="connsiteX47" fmla="*/ 1089148 w 1443960"/>
              <a:gd name="connsiteY47" fmla="*/ 630414 h 1532241"/>
              <a:gd name="connsiteX48" fmla="*/ 162739 w 1443960"/>
              <a:gd name="connsiteY48" fmla="*/ 626444 h 1532241"/>
              <a:gd name="connsiteX49" fmla="*/ 39217 w 1443960"/>
              <a:gd name="connsiteY49" fmla="*/ 782566 h 1532241"/>
              <a:gd name="connsiteX50" fmla="*/ 88953 w 1443960"/>
              <a:gd name="connsiteY50" fmla="*/ 987885 h 1532241"/>
              <a:gd name="connsiteX51" fmla="*/ 232739 w 1443960"/>
              <a:gd name="connsiteY51" fmla="*/ 833061 h 1532241"/>
              <a:gd name="connsiteX52" fmla="*/ 182929 w 1443960"/>
              <a:gd name="connsiteY52" fmla="*/ 627723 h 1532241"/>
              <a:gd name="connsiteX53" fmla="*/ 162739 w 1443960"/>
              <a:gd name="connsiteY53" fmla="*/ 626444 h 1532241"/>
              <a:gd name="connsiteX54" fmla="*/ 1372977 w 1443960"/>
              <a:gd name="connsiteY54" fmla="*/ 604277 h 1532241"/>
              <a:gd name="connsiteX55" fmla="*/ 1356503 w 1443960"/>
              <a:gd name="connsiteY55" fmla="*/ 748155 h 1532241"/>
              <a:gd name="connsiteX56" fmla="*/ 1337466 w 1443960"/>
              <a:gd name="connsiteY56" fmla="*/ 804362 h 1532241"/>
              <a:gd name="connsiteX57" fmla="*/ 1323283 w 1443960"/>
              <a:gd name="connsiteY57" fmla="*/ 848259 h 1532241"/>
              <a:gd name="connsiteX58" fmla="*/ 1330822 w 1443960"/>
              <a:gd name="connsiteY58" fmla="*/ 846872 h 1532241"/>
              <a:gd name="connsiteX59" fmla="*/ 1361634 w 1443960"/>
              <a:gd name="connsiteY59" fmla="*/ 846015 h 1532241"/>
              <a:gd name="connsiteX60" fmla="*/ 1366470 w 1443960"/>
              <a:gd name="connsiteY60" fmla="*/ 847513 h 1532241"/>
              <a:gd name="connsiteX61" fmla="*/ 1401723 w 1443960"/>
              <a:gd name="connsiteY61" fmla="*/ 875983 h 1532241"/>
              <a:gd name="connsiteX62" fmla="*/ 1404341 w 1443960"/>
              <a:gd name="connsiteY62" fmla="*/ 879709 h 1532241"/>
              <a:gd name="connsiteX63" fmla="*/ 1409064 w 1443960"/>
              <a:gd name="connsiteY63" fmla="*/ 712087 h 1532241"/>
              <a:gd name="connsiteX64" fmla="*/ 1372977 w 1443960"/>
              <a:gd name="connsiteY64" fmla="*/ 604277 h 1532241"/>
              <a:gd name="connsiteX65" fmla="*/ 1090094 w 1443960"/>
              <a:gd name="connsiteY65" fmla="*/ 601685 h 1532241"/>
              <a:gd name="connsiteX66" fmla="*/ 1116529 w 1443960"/>
              <a:gd name="connsiteY66" fmla="*/ 604155 h 1532241"/>
              <a:gd name="connsiteX67" fmla="*/ 1186620 w 1443960"/>
              <a:gd name="connsiteY67" fmla="*/ 844202 h 1532241"/>
              <a:gd name="connsiteX68" fmla="*/ 1008198 w 1443960"/>
              <a:gd name="connsiteY68" fmla="*/ 1019326 h 1532241"/>
              <a:gd name="connsiteX69" fmla="*/ 938014 w 1443960"/>
              <a:gd name="connsiteY69" fmla="*/ 779334 h 1532241"/>
              <a:gd name="connsiteX70" fmla="*/ 1090094 w 1443960"/>
              <a:gd name="connsiteY70" fmla="*/ 601685 h 1532241"/>
              <a:gd name="connsiteX71" fmla="*/ 163666 w 1443960"/>
              <a:gd name="connsiteY71" fmla="*/ 597786 h 1532241"/>
              <a:gd name="connsiteX72" fmla="*/ 190098 w 1443960"/>
              <a:gd name="connsiteY72" fmla="*/ 600255 h 1532241"/>
              <a:gd name="connsiteX73" fmla="*/ 260280 w 1443960"/>
              <a:gd name="connsiteY73" fmla="*/ 840248 h 1532241"/>
              <a:gd name="connsiteX74" fmla="*/ 81787 w 1443960"/>
              <a:gd name="connsiteY74" fmla="*/ 1015353 h 1532241"/>
              <a:gd name="connsiteX75" fmla="*/ 11675 w 1443960"/>
              <a:gd name="connsiteY75" fmla="*/ 775380 h 1532241"/>
              <a:gd name="connsiteX76" fmla="*/ 163666 w 1443960"/>
              <a:gd name="connsiteY76" fmla="*/ 597786 h 1532241"/>
              <a:gd name="connsiteX77" fmla="*/ 1356672 w 1443960"/>
              <a:gd name="connsiteY77" fmla="*/ 544154 h 1532241"/>
              <a:gd name="connsiteX78" fmla="*/ 1372331 w 1443960"/>
              <a:gd name="connsiteY78" fmla="*/ 549332 h 1532241"/>
              <a:gd name="connsiteX79" fmla="*/ 1437025 w 1443960"/>
              <a:gd name="connsiteY79" fmla="*/ 706898 h 1532241"/>
              <a:gd name="connsiteX80" fmla="*/ 1425042 w 1443960"/>
              <a:gd name="connsiteY80" fmla="*/ 900249 h 1532241"/>
              <a:gd name="connsiteX81" fmla="*/ 1409729 w 1443960"/>
              <a:gd name="connsiteY81" fmla="*/ 909595 h 1532241"/>
              <a:gd name="connsiteX82" fmla="*/ 1409657 w 1443960"/>
              <a:gd name="connsiteY82" fmla="*/ 909577 h 1532241"/>
              <a:gd name="connsiteX83" fmla="*/ 1398402 w 1443960"/>
              <a:gd name="connsiteY83" fmla="*/ 908746 h 1532241"/>
              <a:gd name="connsiteX84" fmla="*/ 1378265 w 1443960"/>
              <a:gd name="connsiteY84" fmla="*/ 892022 h 1532241"/>
              <a:gd name="connsiteX85" fmla="*/ 1356692 w 1443960"/>
              <a:gd name="connsiteY85" fmla="*/ 874221 h 1532241"/>
              <a:gd name="connsiteX86" fmla="*/ 1337094 w 1443960"/>
              <a:gd name="connsiteY86" fmla="*/ 874569 h 1532241"/>
              <a:gd name="connsiteX87" fmla="*/ 1309355 w 1443960"/>
              <a:gd name="connsiteY87" fmla="*/ 874121 h 1532241"/>
              <a:gd name="connsiteX88" fmla="*/ 1310890 w 1443960"/>
              <a:gd name="connsiteY88" fmla="*/ 794073 h 1532241"/>
              <a:gd name="connsiteX89" fmla="*/ 1328866 w 1443960"/>
              <a:gd name="connsiteY89" fmla="*/ 741334 h 1532241"/>
              <a:gd name="connsiteX90" fmla="*/ 1346630 w 1443960"/>
              <a:gd name="connsiteY90" fmla="*/ 557219 h 1532241"/>
              <a:gd name="connsiteX91" fmla="*/ 1356672 w 1443960"/>
              <a:gd name="connsiteY91" fmla="*/ 544154 h 1532241"/>
              <a:gd name="connsiteX92" fmla="*/ 492732 w 1443960"/>
              <a:gd name="connsiteY92" fmla="*/ 474791 h 1532241"/>
              <a:gd name="connsiteX93" fmla="*/ 369209 w 1443960"/>
              <a:gd name="connsiteY93" fmla="*/ 630916 h 1532241"/>
              <a:gd name="connsiteX94" fmla="*/ 418965 w 1443960"/>
              <a:gd name="connsiteY94" fmla="*/ 836162 h 1532241"/>
              <a:gd name="connsiteX95" fmla="*/ 562733 w 1443960"/>
              <a:gd name="connsiteY95" fmla="*/ 681411 h 1532241"/>
              <a:gd name="connsiteX96" fmla="*/ 512922 w 1443960"/>
              <a:gd name="connsiteY96" fmla="*/ 476074 h 1532241"/>
              <a:gd name="connsiteX97" fmla="*/ 492732 w 1443960"/>
              <a:gd name="connsiteY97" fmla="*/ 474791 h 1532241"/>
              <a:gd name="connsiteX98" fmla="*/ 493677 w 1443960"/>
              <a:gd name="connsiteY98" fmla="*/ 446062 h 1532241"/>
              <a:gd name="connsiteX99" fmla="*/ 520109 w 1443960"/>
              <a:gd name="connsiteY99" fmla="*/ 448532 h 1532241"/>
              <a:gd name="connsiteX100" fmla="*/ 590273 w 1443960"/>
              <a:gd name="connsiteY100" fmla="*/ 688597 h 1532241"/>
              <a:gd name="connsiteX101" fmla="*/ 411778 w 1443960"/>
              <a:gd name="connsiteY101" fmla="*/ 863703 h 1532241"/>
              <a:gd name="connsiteX102" fmla="*/ 341667 w 1443960"/>
              <a:gd name="connsiteY102" fmla="*/ 623729 h 1532241"/>
              <a:gd name="connsiteX103" fmla="*/ 493677 w 1443960"/>
              <a:gd name="connsiteY103" fmla="*/ 446062 h 1532241"/>
              <a:gd name="connsiteX104" fmla="*/ 829207 w 1443960"/>
              <a:gd name="connsiteY104" fmla="*/ 401666 h 1532241"/>
              <a:gd name="connsiteX105" fmla="*/ 698955 w 1443960"/>
              <a:gd name="connsiteY105" fmla="*/ 565736 h 1532241"/>
              <a:gd name="connsiteX106" fmla="*/ 751677 w 1443960"/>
              <a:gd name="connsiteY106" fmla="*/ 781743 h 1532241"/>
              <a:gd name="connsiteX107" fmla="*/ 903143 w 1443960"/>
              <a:gd name="connsiteY107" fmla="*/ 619015 h 1532241"/>
              <a:gd name="connsiteX108" fmla="*/ 850494 w 1443960"/>
              <a:gd name="connsiteY108" fmla="*/ 403027 h 1532241"/>
              <a:gd name="connsiteX109" fmla="*/ 829207 w 1443960"/>
              <a:gd name="connsiteY109" fmla="*/ 401666 h 1532241"/>
              <a:gd name="connsiteX110" fmla="*/ 830112 w 1443960"/>
              <a:gd name="connsiteY110" fmla="*/ 372918 h 1532241"/>
              <a:gd name="connsiteX111" fmla="*/ 857681 w 1443960"/>
              <a:gd name="connsiteY111" fmla="*/ 375485 h 1532241"/>
              <a:gd name="connsiteX112" fmla="*/ 930612 w 1443960"/>
              <a:gd name="connsiteY112" fmla="*/ 626182 h 1532241"/>
              <a:gd name="connsiteX113" fmla="*/ 744491 w 1443960"/>
              <a:gd name="connsiteY113" fmla="*/ 809285 h 1532241"/>
              <a:gd name="connsiteX114" fmla="*/ 671486 w 1443960"/>
              <a:gd name="connsiteY114" fmla="*/ 558569 h 1532241"/>
              <a:gd name="connsiteX115" fmla="*/ 830112 w 1443960"/>
              <a:gd name="connsiteY115" fmla="*/ 372918 h 1532241"/>
              <a:gd name="connsiteX116" fmla="*/ 296293 w 1443960"/>
              <a:gd name="connsiteY116" fmla="*/ 323341 h 1532241"/>
              <a:gd name="connsiteX117" fmla="*/ 212059 w 1443960"/>
              <a:gd name="connsiteY117" fmla="*/ 399756 h 1532241"/>
              <a:gd name="connsiteX118" fmla="*/ 134281 w 1443960"/>
              <a:gd name="connsiteY118" fmla="*/ 548315 h 1532241"/>
              <a:gd name="connsiteX119" fmla="*/ 138385 w 1443960"/>
              <a:gd name="connsiteY119" fmla="*/ 546344 h 1532241"/>
              <a:gd name="connsiteX120" fmla="*/ 183054 w 1443960"/>
              <a:gd name="connsiteY120" fmla="*/ 538726 h 1532241"/>
              <a:gd name="connsiteX121" fmla="*/ 214489 w 1443960"/>
              <a:gd name="connsiteY121" fmla="*/ 555511 h 1532241"/>
              <a:gd name="connsiteX122" fmla="*/ 220464 w 1443960"/>
              <a:gd name="connsiteY122" fmla="*/ 560425 h 1532241"/>
              <a:gd name="connsiteX123" fmla="*/ 229535 w 1443960"/>
              <a:gd name="connsiteY123" fmla="*/ 515195 h 1532241"/>
              <a:gd name="connsiteX124" fmla="*/ 240388 w 1443960"/>
              <a:gd name="connsiteY124" fmla="*/ 456852 h 1532241"/>
              <a:gd name="connsiteX125" fmla="*/ 296293 w 1443960"/>
              <a:gd name="connsiteY125" fmla="*/ 323341 h 1532241"/>
              <a:gd name="connsiteX126" fmla="*/ 1212112 w 1443960"/>
              <a:gd name="connsiteY126" fmla="*/ 279996 h 1532241"/>
              <a:gd name="connsiteX127" fmla="*/ 1168833 w 1443960"/>
              <a:gd name="connsiteY127" fmla="*/ 439586 h 1532241"/>
              <a:gd name="connsiteX128" fmla="*/ 1139082 w 1443960"/>
              <a:gd name="connsiteY128" fmla="*/ 497679 h 1532241"/>
              <a:gd name="connsiteX129" fmla="*/ 1113822 w 1443960"/>
              <a:gd name="connsiteY129" fmla="*/ 553823 h 1532241"/>
              <a:gd name="connsiteX130" fmla="*/ 1124287 w 1443960"/>
              <a:gd name="connsiteY130" fmla="*/ 554682 h 1532241"/>
              <a:gd name="connsiteX131" fmla="*/ 1158257 w 1443960"/>
              <a:gd name="connsiteY131" fmla="*/ 556367 h 1532241"/>
              <a:gd name="connsiteX132" fmla="*/ 1159939 w 1443960"/>
              <a:gd name="connsiteY132" fmla="*/ 556805 h 1532241"/>
              <a:gd name="connsiteX133" fmla="*/ 1194374 w 1443960"/>
              <a:gd name="connsiteY133" fmla="*/ 586313 h 1532241"/>
              <a:gd name="connsiteX134" fmla="*/ 1200403 w 1443960"/>
              <a:gd name="connsiteY134" fmla="*/ 594907 h 1532241"/>
              <a:gd name="connsiteX135" fmla="*/ 1235340 w 1443960"/>
              <a:gd name="connsiteY135" fmla="*/ 409576 h 1532241"/>
              <a:gd name="connsiteX136" fmla="*/ 1212112 w 1443960"/>
              <a:gd name="connsiteY136" fmla="*/ 279996 h 1532241"/>
              <a:gd name="connsiteX137" fmla="*/ 323555 w 1443960"/>
              <a:gd name="connsiteY137" fmla="*/ 275678 h 1532241"/>
              <a:gd name="connsiteX138" fmla="*/ 339748 w 1443960"/>
              <a:gd name="connsiteY138" fmla="*/ 278811 h 1532241"/>
              <a:gd name="connsiteX139" fmla="*/ 342126 w 1443960"/>
              <a:gd name="connsiteY139" fmla="*/ 295115 h 1532241"/>
              <a:gd name="connsiteX140" fmla="*/ 267743 w 1443960"/>
              <a:gd name="connsiteY140" fmla="*/ 464458 h 1532241"/>
              <a:gd name="connsiteX141" fmla="*/ 257639 w 1443960"/>
              <a:gd name="connsiteY141" fmla="*/ 519328 h 1532241"/>
              <a:gd name="connsiteX142" fmla="*/ 219942 w 1443960"/>
              <a:gd name="connsiteY142" fmla="*/ 589940 h 1532241"/>
              <a:gd name="connsiteX143" fmla="*/ 195447 w 1443960"/>
              <a:gd name="connsiteY143" fmla="*/ 576760 h 1532241"/>
              <a:gd name="connsiteX144" fmla="*/ 178517 w 1443960"/>
              <a:gd name="connsiteY144" fmla="*/ 566880 h 1532241"/>
              <a:gd name="connsiteX145" fmla="*/ 150924 w 1443960"/>
              <a:gd name="connsiteY145" fmla="*/ 571853 h 1532241"/>
              <a:gd name="connsiteX146" fmla="*/ 125182 w 1443960"/>
              <a:gd name="connsiteY146" fmla="*/ 576607 h 1532241"/>
              <a:gd name="connsiteX147" fmla="*/ 114977 w 1443960"/>
              <a:gd name="connsiteY147" fmla="*/ 571759 h 1532241"/>
              <a:gd name="connsiteX148" fmla="*/ 106183 w 1443960"/>
              <a:gd name="connsiteY148" fmla="*/ 556121 h 1532241"/>
              <a:gd name="connsiteX149" fmla="*/ 190124 w 1443960"/>
              <a:gd name="connsiteY149" fmla="*/ 381547 h 1532241"/>
              <a:gd name="connsiteX150" fmla="*/ 323555 w 1443960"/>
              <a:gd name="connsiteY150" fmla="*/ 275678 h 1532241"/>
              <a:gd name="connsiteX151" fmla="*/ 1204978 w 1443960"/>
              <a:gd name="connsiteY151" fmla="*/ 218520 h 1532241"/>
              <a:gd name="connsiteX152" fmla="*/ 1219643 w 1443960"/>
              <a:gd name="connsiteY152" fmla="*/ 226013 h 1532241"/>
              <a:gd name="connsiteX153" fmla="*/ 1263661 w 1443960"/>
              <a:gd name="connsiteY153" fmla="*/ 408694 h 1532241"/>
              <a:gd name="connsiteX154" fmla="*/ 1218526 w 1443960"/>
              <a:gd name="connsiteY154" fmla="*/ 616959 h 1532241"/>
              <a:gd name="connsiteX155" fmla="*/ 1201368 w 1443960"/>
              <a:gd name="connsiteY155" fmla="*/ 624108 h 1532241"/>
              <a:gd name="connsiteX156" fmla="*/ 1194163 w 1443960"/>
              <a:gd name="connsiteY156" fmla="*/ 623007 h 1532241"/>
              <a:gd name="connsiteX157" fmla="*/ 1169707 w 1443960"/>
              <a:gd name="connsiteY157" fmla="*/ 600708 h 1532241"/>
              <a:gd name="connsiteX158" fmla="*/ 1152094 w 1443960"/>
              <a:gd name="connsiteY158" fmla="*/ 584176 h 1532241"/>
              <a:gd name="connsiteX159" fmla="*/ 1127624 w 1443960"/>
              <a:gd name="connsiteY159" fmla="*/ 582861 h 1532241"/>
              <a:gd name="connsiteX160" fmla="*/ 1092825 w 1443960"/>
              <a:gd name="connsiteY160" fmla="*/ 572690 h 1532241"/>
              <a:gd name="connsiteX161" fmla="*/ 1114267 w 1443960"/>
              <a:gd name="connsiteY161" fmla="*/ 483635 h 1532241"/>
              <a:gd name="connsiteX162" fmla="*/ 1142594 w 1443960"/>
              <a:gd name="connsiteY162" fmla="*/ 428603 h 1532241"/>
              <a:gd name="connsiteX163" fmla="*/ 1193104 w 1443960"/>
              <a:gd name="connsiteY163" fmla="*/ 229936 h 1532241"/>
              <a:gd name="connsiteX164" fmla="*/ 1204978 w 1443960"/>
              <a:gd name="connsiteY164" fmla="*/ 218520 h 1532241"/>
              <a:gd name="connsiteX165" fmla="*/ 595091 w 1443960"/>
              <a:gd name="connsiteY165" fmla="*/ 118998 h 1532241"/>
              <a:gd name="connsiteX166" fmla="*/ 511513 w 1443960"/>
              <a:gd name="connsiteY166" fmla="*/ 220709 h 1532241"/>
              <a:gd name="connsiteX167" fmla="*/ 451464 w 1443960"/>
              <a:gd name="connsiteY167" fmla="*/ 399411 h 1532241"/>
              <a:gd name="connsiteX168" fmla="*/ 460923 w 1443960"/>
              <a:gd name="connsiteY168" fmla="*/ 394856 h 1532241"/>
              <a:gd name="connsiteX169" fmla="*/ 505458 w 1443960"/>
              <a:gd name="connsiteY169" fmla="*/ 385955 h 1532241"/>
              <a:gd name="connsiteX170" fmla="*/ 537603 w 1443960"/>
              <a:gd name="connsiteY170" fmla="*/ 401521 h 1532241"/>
              <a:gd name="connsiteX171" fmla="*/ 548332 w 1443960"/>
              <a:gd name="connsiteY171" fmla="*/ 405257 h 1532241"/>
              <a:gd name="connsiteX172" fmla="*/ 552453 w 1443960"/>
              <a:gd name="connsiteY172" fmla="*/ 344612 h 1532241"/>
              <a:gd name="connsiteX173" fmla="*/ 554879 w 1443960"/>
              <a:gd name="connsiteY173" fmla="*/ 279388 h 1532241"/>
              <a:gd name="connsiteX174" fmla="*/ 595091 w 1443960"/>
              <a:gd name="connsiteY174" fmla="*/ 118998 h 1532241"/>
              <a:gd name="connsiteX175" fmla="*/ 614802 w 1443960"/>
              <a:gd name="connsiteY175" fmla="*/ 68272 h 1532241"/>
              <a:gd name="connsiteX176" fmla="*/ 631259 w 1443960"/>
              <a:gd name="connsiteY176" fmla="*/ 68899 h 1532241"/>
              <a:gd name="connsiteX177" fmla="*/ 636043 w 1443960"/>
              <a:gd name="connsiteY177" fmla="*/ 84661 h 1532241"/>
              <a:gd name="connsiteX178" fmla="*/ 583047 w 1443960"/>
              <a:gd name="connsiteY178" fmla="*/ 282681 h 1532241"/>
              <a:gd name="connsiteX179" fmla="*/ 580873 w 1443960"/>
              <a:gd name="connsiteY179" fmla="*/ 344537 h 1532241"/>
              <a:gd name="connsiteX180" fmla="*/ 556091 w 1443960"/>
              <a:gd name="connsiteY180" fmla="*/ 432641 h 1532241"/>
              <a:gd name="connsiteX181" fmla="*/ 520758 w 1443960"/>
              <a:gd name="connsiteY181" fmla="*/ 424514 h 1532241"/>
              <a:gd name="connsiteX182" fmla="*/ 498765 w 1443960"/>
              <a:gd name="connsiteY182" fmla="*/ 413703 h 1532241"/>
              <a:gd name="connsiteX183" fmla="*/ 475319 w 1443960"/>
              <a:gd name="connsiteY183" fmla="*/ 419525 h 1532241"/>
              <a:gd name="connsiteX184" fmla="*/ 443087 w 1443960"/>
              <a:gd name="connsiteY184" fmla="*/ 427032 h 1532241"/>
              <a:gd name="connsiteX185" fmla="*/ 436263 w 1443960"/>
              <a:gd name="connsiteY185" fmla="*/ 424471 h 1532241"/>
              <a:gd name="connsiteX186" fmla="*/ 424785 w 1443960"/>
              <a:gd name="connsiteY186" fmla="*/ 409849 h 1532241"/>
              <a:gd name="connsiteX187" fmla="*/ 487160 w 1443960"/>
              <a:gd name="connsiteY187" fmla="*/ 206084 h 1532241"/>
              <a:gd name="connsiteX188" fmla="*/ 614802 w 1443960"/>
              <a:gd name="connsiteY188" fmla="*/ 68272 h 1532241"/>
              <a:gd name="connsiteX189" fmla="*/ 939057 w 1443960"/>
              <a:gd name="connsiteY189" fmla="*/ 63613 h 1532241"/>
              <a:gd name="connsiteX190" fmla="*/ 821011 w 1443960"/>
              <a:gd name="connsiteY190" fmla="*/ 322845 h 1532241"/>
              <a:gd name="connsiteX191" fmla="*/ 833518 w 1443960"/>
              <a:gd name="connsiteY191" fmla="*/ 319163 h 1532241"/>
              <a:gd name="connsiteX192" fmla="*/ 871922 w 1443960"/>
              <a:gd name="connsiteY192" fmla="*/ 320913 h 1532241"/>
              <a:gd name="connsiteX193" fmla="*/ 906281 w 1443960"/>
              <a:gd name="connsiteY193" fmla="*/ 338149 h 1532241"/>
              <a:gd name="connsiteX194" fmla="*/ 915398 w 1443960"/>
              <a:gd name="connsiteY194" fmla="*/ 347473 h 1532241"/>
              <a:gd name="connsiteX195" fmla="*/ 939057 w 1443960"/>
              <a:gd name="connsiteY195" fmla="*/ 63613 h 1532241"/>
              <a:gd name="connsiteX196" fmla="*/ 944338 w 1443960"/>
              <a:gd name="connsiteY196" fmla="*/ 481 h 1532241"/>
              <a:gd name="connsiteX197" fmla="*/ 955409 w 1443960"/>
              <a:gd name="connsiteY197" fmla="*/ 1243 h 1532241"/>
              <a:gd name="connsiteX198" fmla="*/ 970413 w 1443960"/>
              <a:gd name="connsiteY198" fmla="*/ 27475 h 1532241"/>
              <a:gd name="connsiteX199" fmla="*/ 969858 w 1443960"/>
              <a:gd name="connsiteY199" fmla="*/ 33494 h 1532241"/>
              <a:gd name="connsiteX200" fmla="*/ 942228 w 1443960"/>
              <a:gd name="connsiteY200" fmla="*/ 361574 h 1532241"/>
              <a:gd name="connsiteX201" fmla="*/ 925915 w 1443960"/>
              <a:gd name="connsiteY201" fmla="*/ 384316 h 1532241"/>
              <a:gd name="connsiteX202" fmla="*/ 894359 w 1443960"/>
              <a:gd name="connsiteY202" fmla="*/ 366796 h 1532241"/>
              <a:gd name="connsiteX203" fmla="*/ 888964 w 1443960"/>
              <a:gd name="connsiteY203" fmla="*/ 360863 h 1532241"/>
              <a:gd name="connsiteX204" fmla="*/ 864642 w 1443960"/>
              <a:gd name="connsiteY204" fmla="*/ 348508 h 1532241"/>
              <a:gd name="connsiteX205" fmla="*/ 837386 w 1443960"/>
              <a:gd name="connsiteY205" fmla="*/ 347405 h 1532241"/>
              <a:gd name="connsiteX206" fmla="*/ 829851 w 1443960"/>
              <a:gd name="connsiteY206" fmla="*/ 349964 h 1532241"/>
              <a:gd name="connsiteX207" fmla="*/ 802335 w 1443960"/>
              <a:gd name="connsiteY207" fmla="*/ 354645 h 1532241"/>
              <a:gd name="connsiteX208" fmla="*/ 793852 w 1443960"/>
              <a:gd name="connsiteY208" fmla="*/ 349778 h 1532241"/>
              <a:gd name="connsiteX209" fmla="*/ 790784 w 1443960"/>
              <a:gd name="connsiteY209" fmla="*/ 322058 h 1532241"/>
              <a:gd name="connsiteX210" fmla="*/ 926973 w 1443960"/>
              <a:gd name="connsiteY210" fmla="*/ 22304 h 1532241"/>
              <a:gd name="connsiteX211" fmla="*/ 929429 w 1443960"/>
              <a:gd name="connsiteY211" fmla="*/ 16781 h 1532241"/>
              <a:gd name="connsiteX212" fmla="*/ 944338 w 1443960"/>
              <a:gd name="connsiteY212" fmla="*/ 481 h 1532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1443960" h="1532241">
                <a:moveTo>
                  <a:pt x="1302904" y="923945"/>
                </a:moveTo>
                <a:cubicBezTo>
                  <a:pt x="1254808" y="929683"/>
                  <a:pt x="1201595" y="994648"/>
                  <a:pt x="1179312" y="1080049"/>
                </a:cubicBezTo>
                <a:cubicBezTo>
                  <a:pt x="1153844" y="1177649"/>
                  <a:pt x="1176667" y="1271699"/>
                  <a:pt x="1229122" y="1285387"/>
                </a:cubicBezTo>
                <a:cubicBezTo>
                  <a:pt x="1281575" y="1299073"/>
                  <a:pt x="1347368" y="1228145"/>
                  <a:pt x="1372834" y="1130543"/>
                </a:cubicBezTo>
                <a:cubicBezTo>
                  <a:pt x="1398300" y="1032942"/>
                  <a:pt x="1375551" y="938912"/>
                  <a:pt x="1323097" y="925225"/>
                </a:cubicBezTo>
                <a:cubicBezTo>
                  <a:pt x="1316541" y="923514"/>
                  <a:pt x="1309775" y="923125"/>
                  <a:pt x="1302904" y="923945"/>
                </a:cubicBezTo>
                <a:close/>
                <a:moveTo>
                  <a:pt x="1303833" y="895287"/>
                </a:moveTo>
                <a:cubicBezTo>
                  <a:pt x="1312705" y="894697"/>
                  <a:pt x="1321553" y="895484"/>
                  <a:pt x="1330264" y="897756"/>
                </a:cubicBezTo>
                <a:cubicBezTo>
                  <a:pt x="1399960" y="915943"/>
                  <a:pt x="1430741" y="1021353"/>
                  <a:pt x="1400375" y="1137730"/>
                </a:cubicBezTo>
                <a:cubicBezTo>
                  <a:pt x="1370010" y="1254106"/>
                  <a:pt x="1291648" y="1331040"/>
                  <a:pt x="1221955" y="1312855"/>
                </a:cubicBezTo>
                <a:cubicBezTo>
                  <a:pt x="1152259" y="1294670"/>
                  <a:pt x="1121478" y="1189258"/>
                  <a:pt x="1151843" y="1072881"/>
                </a:cubicBezTo>
                <a:cubicBezTo>
                  <a:pt x="1178413" y="971052"/>
                  <a:pt x="1241730" y="899421"/>
                  <a:pt x="1303833" y="895287"/>
                </a:cubicBezTo>
                <a:close/>
                <a:moveTo>
                  <a:pt x="1406960" y="881329"/>
                </a:moveTo>
                <a:cubicBezTo>
                  <a:pt x="1406576" y="881307"/>
                  <a:pt x="1406246" y="881377"/>
                  <a:pt x="1405898" y="881520"/>
                </a:cubicBezTo>
                <a:lnTo>
                  <a:pt x="1408335" y="895500"/>
                </a:lnTo>
                <a:close/>
                <a:moveTo>
                  <a:pt x="649533" y="851972"/>
                </a:moveTo>
                <a:cubicBezTo>
                  <a:pt x="674154" y="851278"/>
                  <a:pt x="700995" y="854195"/>
                  <a:pt x="730747" y="861958"/>
                </a:cubicBezTo>
                <a:cubicBezTo>
                  <a:pt x="849755" y="893010"/>
                  <a:pt x="890251" y="968965"/>
                  <a:pt x="929384" y="1042378"/>
                </a:cubicBezTo>
                <a:cubicBezTo>
                  <a:pt x="944978" y="1071729"/>
                  <a:pt x="959765" y="1099386"/>
                  <a:pt x="979307" y="1124070"/>
                </a:cubicBezTo>
                <a:cubicBezTo>
                  <a:pt x="995849" y="1145007"/>
                  <a:pt x="1019480" y="1165686"/>
                  <a:pt x="1044435" y="1187570"/>
                </a:cubicBezTo>
                <a:cubicBezTo>
                  <a:pt x="1125654" y="1258778"/>
                  <a:pt x="1226765" y="1347349"/>
                  <a:pt x="1180755" y="1523081"/>
                </a:cubicBezTo>
                <a:lnTo>
                  <a:pt x="1176577" y="1532241"/>
                </a:lnTo>
                <a:lnTo>
                  <a:pt x="1145751" y="1532241"/>
                </a:lnTo>
                <a:lnTo>
                  <a:pt x="1153213" y="1515895"/>
                </a:lnTo>
                <a:cubicBezTo>
                  <a:pt x="1194635" y="1357147"/>
                  <a:pt x="1104777" y="1278377"/>
                  <a:pt x="1025519" y="1208929"/>
                </a:cubicBezTo>
                <a:cubicBezTo>
                  <a:pt x="999527" y="1186230"/>
                  <a:pt x="975028" y="1164699"/>
                  <a:pt x="956821" y="1141768"/>
                </a:cubicBezTo>
                <a:cubicBezTo>
                  <a:pt x="935688" y="1115108"/>
                  <a:pt x="919607" y="1084929"/>
                  <a:pt x="904101" y="1055835"/>
                </a:cubicBezTo>
                <a:cubicBezTo>
                  <a:pt x="866175" y="984687"/>
                  <a:pt x="830349" y="917441"/>
                  <a:pt x="723397" y="889534"/>
                </a:cubicBezTo>
                <a:cubicBezTo>
                  <a:pt x="696658" y="882557"/>
                  <a:pt x="672597" y="879898"/>
                  <a:pt x="650486" y="880514"/>
                </a:cubicBezTo>
                <a:cubicBezTo>
                  <a:pt x="584153" y="882360"/>
                  <a:pt x="535366" y="913683"/>
                  <a:pt x="484475" y="946343"/>
                </a:cubicBezTo>
                <a:cubicBezTo>
                  <a:pt x="456732" y="964152"/>
                  <a:pt x="427955" y="982627"/>
                  <a:pt x="396491" y="995562"/>
                </a:cubicBezTo>
                <a:cubicBezTo>
                  <a:pt x="369403" y="1006675"/>
                  <a:pt x="337524" y="1013417"/>
                  <a:pt x="303738" y="1020596"/>
                </a:cubicBezTo>
                <a:cubicBezTo>
                  <a:pt x="200650" y="1042466"/>
                  <a:pt x="83762" y="1067290"/>
                  <a:pt x="42341" y="1226038"/>
                </a:cubicBezTo>
                <a:cubicBezTo>
                  <a:pt x="18002" y="1319320"/>
                  <a:pt x="35165" y="1436354"/>
                  <a:pt x="86133" y="1520060"/>
                </a:cubicBezTo>
                <a:lnTo>
                  <a:pt x="95336" y="1532241"/>
                </a:lnTo>
                <a:lnTo>
                  <a:pt x="60396" y="1532241"/>
                </a:lnTo>
                <a:lnTo>
                  <a:pt x="34189" y="1480664"/>
                </a:lnTo>
                <a:cubicBezTo>
                  <a:pt x="1114" y="1398765"/>
                  <a:pt x="-6595" y="1301441"/>
                  <a:pt x="14945" y="1218889"/>
                </a:cubicBezTo>
                <a:cubicBezTo>
                  <a:pt x="60808" y="1043119"/>
                  <a:pt x="192305" y="1015242"/>
                  <a:pt x="297961" y="992794"/>
                </a:cubicBezTo>
                <a:cubicBezTo>
                  <a:pt x="330446" y="985821"/>
                  <a:pt x="361168" y="979323"/>
                  <a:pt x="385809" y="969210"/>
                </a:cubicBezTo>
                <a:cubicBezTo>
                  <a:pt x="414921" y="957221"/>
                  <a:pt x="441355" y="940242"/>
                  <a:pt x="469283" y="922326"/>
                </a:cubicBezTo>
                <a:cubicBezTo>
                  <a:pt x="521792" y="888625"/>
                  <a:pt x="575670" y="854052"/>
                  <a:pt x="649533" y="851972"/>
                </a:cubicBezTo>
                <a:close/>
                <a:moveTo>
                  <a:pt x="1089148" y="630414"/>
                </a:moveTo>
                <a:cubicBezTo>
                  <a:pt x="1041058" y="636139"/>
                  <a:pt x="987856" y="701056"/>
                  <a:pt x="965557" y="786519"/>
                </a:cubicBezTo>
                <a:cubicBezTo>
                  <a:pt x="940089" y="884122"/>
                  <a:pt x="962932" y="978099"/>
                  <a:pt x="1015384" y="991785"/>
                </a:cubicBezTo>
                <a:cubicBezTo>
                  <a:pt x="1067838" y="1005472"/>
                  <a:pt x="1133612" y="934618"/>
                  <a:pt x="1159079" y="837016"/>
                </a:cubicBezTo>
                <a:cubicBezTo>
                  <a:pt x="1184547" y="739415"/>
                  <a:pt x="1161795" y="645383"/>
                  <a:pt x="1109341" y="631697"/>
                </a:cubicBezTo>
                <a:cubicBezTo>
                  <a:pt x="1102785" y="629987"/>
                  <a:pt x="1096018" y="629596"/>
                  <a:pt x="1089148" y="630414"/>
                </a:cubicBezTo>
                <a:close/>
                <a:moveTo>
                  <a:pt x="162739" y="626444"/>
                </a:moveTo>
                <a:cubicBezTo>
                  <a:pt x="114658" y="632185"/>
                  <a:pt x="61500" y="697164"/>
                  <a:pt x="39217" y="782566"/>
                </a:cubicBezTo>
                <a:cubicBezTo>
                  <a:pt x="13750" y="880167"/>
                  <a:pt x="36574" y="974218"/>
                  <a:pt x="88953" y="987885"/>
                </a:cubicBezTo>
                <a:cubicBezTo>
                  <a:pt x="141408" y="1001572"/>
                  <a:pt x="207272" y="930663"/>
                  <a:pt x="232739" y="833061"/>
                </a:cubicBezTo>
                <a:cubicBezTo>
                  <a:pt x="258206" y="735460"/>
                  <a:pt x="235383" y="641410"/>
                  <a:pt x="182929" y="627723"/>
                </a:cubicBezTo>
                <a:cubicBezTo>
                  <a:pt x="176373" y="626013"/>
                  <a:pt x="169608" y="625624"/>
                  <a:pt x="162739" y="626444"/>
                </a:cubicBezTo>
                <a:close/>
                <a:moveTo>
                  <a:pt x="1372977" y="604277"/>
                </a:moveTo>
                <a:cubicBezTo>
                  <a:pt x="1370038" y="656804"/>
                  <a:pt x="1365024" y="713704"/>
                  <a:pt x="1356503" y="748155"/>
                </a:cubicBezTo>
                <a:cubicBezTo>
                  <a:pt x="1351839" y="767226"/>
                  <a:pt x="1344201" y="786924"/>
                  <a:pt x="1337466" y="804362"/>
                </a:cubicBezTo>
                <a:cubicBezTo>
                  <a:pt x="1331955" y="818608"/>
                  <a:pt x="1323887" y="839365"/>
                  <a:pt x="1323283" y="848259"/>
                </a:cubicBezTo>
                <a:cubicBezTo>
                  <a:pt x="1325260" y="848151"/>
                  <a:pt x="1327922" y="847518"/>
                  <a:pt x="1330822" y="846872"/>
                </a:cubicBezTo>
                <a:cubicBezTo>
                  <a:pt x="1338696" y="845102"/>
                  <a:pt x="1349067" y="842737"/>
                  <a:pt x="1361634" y="846015"/>
                </a:cubicBezTo>
                <a:cubicBezTo>
                  <a:pt x="1363168" y="846415"/>
                  <a:pt x="1364828" y="846928"/>
                  <a:pt x="1366470" y="847513"/>
                </a:cubicBezTo>
                <a:cubicBezTo>
                  <a:pt x="1387542" y="855272"/>
                  <a:pt x="1396076" y="867721"/>
                  <a:pt x="1401723" y="875983"/>
                </a:cubicBezTo>
                <a:cubicBezTo>
                  <a:pt x="1402498" y="877201"/>
                  <a:pt x="1403455" y="878620"/>
                  <a:pt x="1404341" y="879709"/>
                </a:cubicBezTo>
                <a:cubicBezTo>
                  <a:pt x="1413651" y="859276"/>
                  <a:pt x="1421222" y="778228"/>
                  <a:pt x="1409064" y="712087"/>
                </a:cubicBezTo>
                <a:cubicBezTo>
                  <a:pt x="1401846" y="673062"/>
                  <a:pt x="1389351" y="636016"/>
                  <a:pt x="1372977" y="604277"/>
                </a:cubicBezTo>
                <a:close/>
                <a:moveTo>
                  <a:pt x="1090094" y="601685"/>
                </a:moveTo>
                <a:cubicBezTo>
                  <a:pt x="1098969" y="601094"/>
                  <a:pt x="1107816" y="601883"/>
                  <a:pt x="1116529" y="604155"/>
                </a:cubicBezTo>
                <a:cubicBezTo>
                  <a:pt x="1186222" y="622341"/>
                  <a:pt x="1217006" y="727752"/>
                  <a:pt x="1186620" y="844202"/>
                </a:cubicBezTo>
                <a:cubicBezTo>
                  <a:pt x="1156254" y="960578"/>
                  <a:pt x="1077894" y="1037512"/>
                  <a:pt x="1008198" y="1019326"/>
                </a:cubicBezTo>
                <a:cubicBezTo>
                  <a:pt x="938505" y="1001141"/>
                  <a:pt x="907649" y="895710"/>
                  <a:pt x="938014" y="779334"/>
                </a:cubicBezTo>
                <a:cubicBezTo>
                  <a:pt x="964601" y="677440"/>
                  <a:pt x="1027977" y="605817"/>
                  <a:pt x="1090094" y="601685"/>
                </a:cubicBezTo>
                <a:close/>
                <a:moveTo>
                  <a:pt x="163666" y="597786"/>
                </a:moveTo>
                <a:cubicBezTo>
                  <a:pt x="172538" y="597195"/>
                  <a:pt x="181385" y="597982"/>
                  <a:pt x="190098" y="600255"/>
                </a:cubicBezTo>
                <a:cubicBezTo>
                  <a:pt x="259863" y="618459"/>
                  <a:pt x="290646" y="723871"/>
                  <a:pt x="260280" y="840248"/>
                </a:cubicBezTo>
                <a:cubicBezTo>
                  <a:pt x="229914" y="956624"/>
                  <a:pt x="151482" y="1033539"/>
                  <a:pt x="81787" y="1015353"/>
                </a:cubicBezTo>
                <a:cubicBezTo>
                  <a:pt x="12093" y="997168"/>
                  <a:pt x="-18690" y="891756"/>
                  <a:pt x="11675" y="775380"/>
                </a:cubicBezTo>
                <a:cubicBezTo>
                  <a:pt x="38246" y="673550"/>
                  <a:pt x="101562" y="601919"/>
                  <a:pt x="163666" y="597786"/>
                </a:cubicBezTo>
                <a:close/>
                <a:moveTo>
                  <a:pt x="1356672" y="544154"/>
                </a:moveTo>
                <a:cubicBezTo>
                  <a:pt x="1362513" y="542401"/>
                  <a:pt x="1368755" y="544498"/>
                  <a:pt x="1372331" y="549332"/>
                </a:cubicBezTo>
                <a:cubicBezTo>
                  <a:pt x="1402872" y="590776"/>
                  <a:pt x="1425886" y="646718"/>
                  <a:pt x="1437025" y="706898"/>
                </a:cubicBezTo>
                <a:cubicBezTo>
                  <a:pt x="1450034" y="777554"/>
                  <a:pt x="1444016" y="875081"/>
                  <a:pt x="1425042" y="900249"/>
                </a:cubicBezTo>
                <a:cubicBezTo>
                  <a:pt x="1419788" y="907228"/>
                  <a:pt x="1413817" y="909179"/>
                  <a:pt x="1409729" y="909595"/>
                </a:cubicBezTo>
                <a:cubicBezTo>
                  <a:pt x="1409729" y="909595"/>
                  <a:pt x="1409657" y="909577"/>
                  <a:pt x="1409657" y="909577"/>
                </a:cubicBezTo>
                <a:cubicBezTo>
                  <a:pt x="1405349" y="909935"/>
                  <a:pt x="1401616" y="909585"/>
                  <a:pt x="1398402" y="908746"/>
                </a:cubicBezTo>
                <a:cubicBezTo>
                  <a:pt x="1387882" y="906001"/>
                  <a:pt x="1382269" y="897906"/>
                  <a:pt x="1378265" y="892022"/>
                </a:cubicBezTo>
                <a:cubicBezTo>
                  <a:pt x="1373628" y="885273"/>
                  <a:pt x="1369226" y="878818"/>
                  <a:pt x="1356692" y="874221"/>
                </a:cubicBezTo>
                <a:cubicBezTo>
                  <a:pt x="1349924" y="871752"/>
                  <a:pt x="1344216" y="872994"/>
                  <a:pt x="1337094" y="874569"/>
                </a:cubicBezTo>
                <a:cubicBezTo>
                  <a:pt x="1329292" y="876358"/>
                  <a:pt x="1319693" y="878457"/>
                  <a:pt x="1309355" y="874121"/>
                </a:cubicBezTo>
                <a:cubicBezTo>
                  <a:pt x="1284158" y="863331"/>
                  <a:pt x="1296518" y="831209"/>
                  <a:pt x="1310890" y="794073"/>
                </a:cubicBezTo>
                <a:cubicBezTo>
                  <a:pt x="1317323" y="777493"/>
                  <a:pt x="1324587" y="758632"/>
                  <a:pt x="1328866" y="741334"/>
                </a:cubicBezTo>
                <a:cubicBezTo>
                  <a:pt x="1339355" y="698736"/>
                  <a:pt x="1344344" y="617718"/>
                  <a:pt x="1346630" y="557219"/>
                </a:cubicBezTo>
                <a:cubicBezTo>
                  <a:pt x="1346876" y="551196"/>
                  <a:pt x="1350904" y="545926"/>
                  <a:pt x="1356672" y="544154"/>
                </a:cubicBezTo>
                <a:close/>
                <a:moveTo>
                  <a:pt x="492732" y="474791"/>
                </a:moveTo>
                <a:cubicBezTo>
                  <a:pt x="444654" y="480520"/>
                  <a:pt x="391509" y="545451"/>
                  <a:pt x="369209" y="630916"/>
                </a:cubicBezTo>
                <a:cubicBezTo>
                  <a:pt x="343743" y="728518"/>
                  <a:pt x="366512" y="822476"/>
                  <a:pt x="418965" y="836162"/>
                </a:cubicBezTo>
                <a:cubicBezTo>
                  <a:pt x="471418" y="849849"/>
                  <a:pt x="537265" y="779013"/>
                  <a:pt x="562733" y="681411"/>
                </a:cubicBezTo>
                <a:cubicBezTo>
                  <a:pt x="588199" y="583810"/>
                  <a:pt x="565375" y="489761"/>
                  <a:pt x="512922" y="476074"/>
                </a:cubicBezTo>
                <a:cubicBezTo>
                  <a:pt x="506366" y="474364"/>
                  <a:pt x="499600" y="473974"/>
                  <a:pt x="492732" y="474791"/>
                </a:cubicBezTo>
                <a:close/>
                <a:moveTo>
                  <a:pt x="493677" y="446062"/>
                </a:moveTo>
                <a:cubicBezTo>
                  <a:pt x="502549" y="445472"/>
                  <a:pt x="511396" y="446259"/>
                  <a:pt x="520109" y="448532"/>
                </a:cubicBezTo>
                <a:cubicBezTo>
                  <a:pt x="589876" y="466737"/>
                  <a:pt x="620658" y="572148"/>
                  <a:pt x="590273" y="688597"/>
                </a:cubicBezTo>
                <a:cubicBezTo>
                  <a:pt x="559908" y="804974"/>
                  <a:pt x="481474" y="881888"/>
                  <a:pt x="411778" y="863703"/>
                </a:cubicBezTo>
                <a:cubicBezTo>
                  <a:pt x="342085" y="845518"/>
                  <a:pt x="311301" y="740106"/>
                  <a:pt x="341667" y="623729"/>
                </a:cubicBezTo>
                <a:cubicBezTo>
                  <a:pt x="368255" y="521836"/>
                  <a:pt x="431572" y="450197"/>
                  <a:pt x="493677" y="446062"/>
                </a:cubicBezTo>
                <a:close/>
                <a:moveTo>
                  <a:pt x="829207" y="401666"/>
                </a:moveTo>
                <a:cubicBezTo>
                  <a:pt x="778510" y="407665"/>
                  <a:pt x="722453" y="475941"/>
                  <a:pt x="698955" y="565736"/>
                </a:cubicBezTo>
                <a:cubicBezTo>
                  <a:pt x="672172" y="668379"/>
                  <a:pt x="696301" y="767294"/>
                  <a:pt x="751677" y="781743"/>
                </a:cubicBezTo>
                <a:cubicBezTo>
                  <a:pt x="806980" y="796173"/>
                  <a:pt x="876361" y="721657"/>
                  <a:pt x="903143" y="619015"/>
                </a:cubicBezTo>
                <a:cubicBezTo>
                  <a:pt x="929925" y="516372"/>
                  <a:pt x="905797" y="417457"/>
                  <a:pt x="850494" y="403027"/>
                </a:cubicBezTo>
                <a:cubicBezTo>
                  <a:pt x="843581" y="401223"/>
                  <a:pt x="836449" y="400810"/>
                  <a:pt x="829207" y="401666"/>
                </a:cubicBezTo>
                <a:close/>
                <a:moveTo>
                  <a:pt x="830112" y="372918"/>
                </a:moveTo>
                <a:cubicBezTo>
                  <a:pt x="839367" y="372296"/>
                  <a:pt x="848596" y="373115"/>
                  <a:pt x="857681" y="375485"/>
                </a:cubicBezTo>
                <a:cubicBezTo>
                  <a:pt x="930297" y="394433"/>
                  <a:pt x="962351" y="504546"/>
                  <a:pt x="930612" y="626182"/>
                </a:cubicBezTo>
                <a:cubicBezTo>
                  <a:pt x="898874" y="747819"/>
                  <a:pt x="817107" y="828233"/>
                  <a:pt x="744491" y="809285"/>
                </a:cubicBezTo>
                <a:cubicBezTo>
                  <a:pt x="671801" y="790318"/>
                  <a:pt x="639748" y="680206"/>
                  <a:pt x="671486" y="558569"/>
                </a:cubicBezTo>
                <a:cubicBezTo>
                  <a:pt x="699257" y="452137"/>
                  <a:pt x="765331" y="377266"/>
                  <a:pt x="830112" y="372918"/>
                </a:cubicBezTo>
                <a:close/>
                <a:moveTo>
                  <a:pt x="296293" y="323341"/>
                </a:moveTo>
                <a:cubicBezTo>
                  <a:pt x="266425" y="343013"/>
                  <a:pt x="237442" y="369159"/>
                  <a:pt x="212059" y="399756"/>
                </a:cubicBezTo>
                <a:cubicBezTo>
                  <a:pt x="169134" y="451524"/>
                  <a:pt x="136122" y="526011"/>
                  <a:pt x="134281" y="548315"/>
                </a:cubicBezTo>
                <a:cubicBezTo>
                  <a:pt x="135513" y="547779"/>
                  <a:pt x="137042" y="547007"/>
                  <a:pt x="138385" y="546344"/>
                </a:cubicBezTo>
                <a:cubicBezTo>
                  <a:pt x="147349" y="541894"/>
                  <a:pt x="160877" y="535201"/>
                  <a:pt x="183054" y="538726"/>
                </a:cubicBezTo>
                <a:cubicBezTo>
                  <a:pt x="198504" y="541118"/>
                  <a:pt x="207794" y="549472"/>
                  <a:pt x="214489" y="555511"/>
                </a:cubicBezTo>
                <a:cubicBezTo>
                  <a:pt x="216704" y="557493"/>
                  <a:pt x="218736" y="559272"/>
                  <a:pt x="220464" y="560425"/>
                </a:cubicBezTo>
                <a:cubicBezTo>
                  <a:pt x="224171" y="552497"/>
                  <a:pt x="227228" y="531213"/>
                  <a:pt x="229535" y="515195"/>
                </a:cubicBezTo>
                <a:cubicBezTo>
                  <a:pt x="232159" y="496762"/>
                  <a:pt x="235140" y="475770"/>
                  <a:pt x="240388" y="456852"/>
                </a:cubicBezTo>
                <a:cubicBezTo>
                  <a:pt x="249859" y="422650"/>
                  <a:pt x="273192" y="370607"/>
                  <a:pt x="296293" y="323341"/>
                </a:cubicBezTo>
                <a:close/>
                <a:moveTo>
                  <a:pt x="1212112" y="279996"/>
                </a:moveTo>
                <a:cubicBezTo>
                  <a:pt x="1199906" y="338141"/>
                  <a:pt x="1184471" y="402078"/>
                  <a:pt x="1168833" y="439586"/>
                </a:cubicBezTo>
                <a:cubicBezTo>
                  <a:pt x="1160646" y="459298"/>
                  <a:pt x="1149247" y="479655"/>
                  <a:pt x="1139082" y="497679"/>
                </a:cubicBezTo>
                <a:cubicBezTo>
                  <a:pt x="1128190" y="516996"/>
                  <a:pt x="1111849" y="546131"/>
                  <a:pt x="1113822" y="553823"/>
                </a:cubicBezTo>
                <a:cubicBezTo>
                  <a:pt x="1115946" y="555548"/>
                  <a:pt x="1116001" y="555640"/>
                  <a:pt x="1124287" y="554682"/>
                </a:cubicBezTo>
                <a:cubicBezTo>
                  <a:pt x="1132263" y="553719"/>
                  <a:pt x="1142990" y="552383"/>
                  <a:pt x="1158257" y="556367"/>
                </a:cubicBezTo>
                <a:cubicBezTo>
                  <a:pt x="1158843" y="556519"/>
                  <a:pt x="1159354" y="556652"/>
                  <a:pt x="1159939" y="556805"/>
                </a:cubicBezTo>
                <a:cubicBezTo>
                  <a:pt x="1180445" y="562546"/>
                  <a:pt x="1188813" y="576824"/>
                  <a:pt x="1194374" y="586313"/>
                </a:cubicBezTo>
                <a:cubicBezTo>
                  <a:pt x="1197506" y="591655"/>
                  <a:pt x="1199094" y="593942"/>
                  <a:pt x="1200403" y="594907"/>
                </a:cubicBezTo>
                <a:cubicBezTo>
                  <a:pt x="1214071" y="578109"/>
                  <a:pt x="1237690" y="487594"/>
                  <a:pt x="1235340" y="409576"/>
                </a:cubicBezTo>
                <a:cubicBezTo>
                  <a:pt x="1233926" y="363559"/>
                  <a:pt x="1225906" y="318941"/>
                  <a:pt x="1212112" y="279996"/>
                </a:cubicBezTo>
                <a:close/>
                <a:moveTo>
                  <a:pt x="323555" y="275678"/>
                </a:moveTo>
                <a:cubicBezTo>
                  <a:pt x="329129" y="273153"/>
                  <a:pt x="335580" y="274446"/>
                  <a:pt x="339748" y="278811"/>
                </a:cubicBezTo>
                <a:cubicBezTo>
                  <a:pt x="343915" y="283175"/>
                  <a:pt x="344855" y="289741"/>
                  <a:pt x="342126" y="295115"/>
                </a:cubicBezTo>
                <a:cubicBezTo>
                  <a:pt x="314635" y="349038"/>
                  <a:pt x="279422" y="422093"/>
                  <a:pt x="267743" y="464458"/>
                </a:cubicBezTo>
                <a:cubicBezTo>
                  <a:pt x="263025" y="481642"/>
                  <a:pt x="260145" y="501646"/>
                  <a:pt x="257639" y="519328"/>
                </a:cubicBezTo>
                <a:cubicBezTo>
                  <a:pt x="252015" y="558826"/>
                  <a:pt x="247124" y="592819"/>
                  <a:pt x="219942" y="589940"/>
                </a:cubicBezTo>
                <a:cubicBezTo>
                  <a:pt x="208783" y="588745"/>
                  <a:pt x="201399" y="582058"/>
                  <a:pt x="195447" y="576760"/>
                </a:cubicBezTo>
                <a:cubicBezTo>
                  <a:pt x="190002" y="571906"/>
                  <a:pt x="185701" y="568053"/>
                  <a:pt x="178517" y="566880"/>
                </a:cubicBezTo>
                <a:cubicBezTo>
                  <a:pt x="165335" y="564768"/>
                  <a:pt x="158360" y="568175"/>
                  <a:pt x="150924" y="571853"/>
                </a:cubicBezTo>
                <a:cubicBezTo>
                  <a:pt x="144574" y="574956"/>
                  <a:pt x="135702" y="579352"/>
                  <a:pt x="125182" y="576607"/>
                </a:cubicBezTo>
                <a:cubicBezTo>
                  <a:pt x="121968" y="575768"/>
                  <a:pt x="118541" y="574250"/>
                  <a:pt x="114977" y="571759"/>
                </a:cubicBezTo>
                <a:cubicBezTo>
                  <a:pt x="111614" y="569398"/>
                  <a:pt x="107357" y="564777"/>
                  <a:pt x="106183" y="556121"/>
                </a:cubicBezTo>
                <a:cubicBezTo>
                  <a:pt x="101925" y="524891"/>
                  <a:pt x="144343" y="436785"/>
                  <a:pt x="190124" y="381547"/>
                </a:cubicBezTo>
                <a:cubicBezTo>
                  <a:pt x="229246" y="334482"/>
                  <a:pt x="276677" y="296842"/>
                  <a:pt x="323555" y="275678"/>
                </a:cubicBezTo>
                <a:close/>
                <a:moveTo>
                  <a:pt x="1204978" y="218520"/>
                </a:moveTo>
                <a:cubicBezTo>
                  <a:pt x="1210903" y="217646"/>
                  <a:pt x="1216822" y="220675"/>
                  <a:pt x="1219643" y="226013"/>
                </a:cubicBezTo>
                <a:cubicBezTo>
                  <a:pt x="1246046" y="276443"/>
                  <a:pt x="1261660" y="341301"/>
                  <a:pt x="1263661" y="408694"/>
                </a:cubicBezTo>
                <a:cubicBezTo>
                  <a:pt x="1266032" y="486329"/>
                  <a:pt x="1242776" y="593402"/>
                  <a:pt x="1218526" y="616959"/>
                </a:cubicBezTo>
                <a:cubicBezTo>
                  <a:pt x="1212033" y="623301"/>
                  <a:pt x="1205595" y="624353"/>
                  <a:pt x="1201368" y="624108"/>
                </a:cubicBezTo>
                <a:cubicBezTo>
                  <a:pt x="1198751" y="623971"/>
                  <a:pt x="1196356" y="623580"/>
                  <a:pt x="1194163" y="623007"/>
                </a:cubicBezTo>
                <a:cubicBezTo>
                  <a:pt x="1180721" y="619501"/>
                  <a:pt x="1174457" y="608815"/>
                  <a:pt x="1169707" y="600708"/>
                </a:cubicBezTo>
                <a:cubicBezTo>
                  <a:pt x="1164523" y="591866"/>
                  <a:pt x="1161188" y="586705"/>
                  <a:pt x="1152094" y="584176"/>
                </a:cubicBezTo>
                <a:cubicBezTo>
                  <a:pt x="1141705" y="581231"/>
                  <a:pt x="1134463" y="582072"/>
                  <a:pt x="1127624" y="582861"/>
                </a:cubicBezTo>
                <a:cubicBezTo>
                  <a:pt x="1117870" y="584063"/>
                  <a:pt x="1105602" y="585621"/>
                  <a:pt x="1092825" y="572690"/>
                </a:cubicBezTo>
                <a:cubicBezTo>
                  <a:pt x="1074590" y="554355"/>
                  <a:pt x="1092087" y="523183"/>
                  <a:pt x="1114267" y="483635"/>
                </a:cubicBezTo>
                <a:cubicBezTo>
                  <a:pt x="1124469" y="465464"/>
                  <a:pt x="1135064" y="446693"/>
                  <a:pt x="1142594" y="428603"/>
                </a:cubicBezTo>
                <a:cubicBezTo>
                  <a:pt x="1157257" y="393338"/>
                  <a:pt x="1175214" y="322726"/>
                  <a:pt x="1193104" y="229936"/>
                </a:cubicBezTo>
                <a:cubicBezTo>
                  <a:pt x="1194191" y="223976"/>
                  <a:pt x="1198981" y="219374"/>
                  <a:pt x="1204978" y="218520"/>
                </a:cubicBezTo>
                <a:close/>
                <a:moveTo>
                  <a:pt x="595091" y="118998"/>
                </a:moveTo>
                <a:cubicBezTo>
                  <a:pt x="564048" y="146166"/>
                  <a:pt x="535175" y="181158"/>
                  <a:pt x="511513" y="220709"/>
                </a:cubicBezTo>
                <a:cubicBezTo>
                  <a:pt x="471345" y="287633"/>
                  <a:pt x="447726" y="378147"/>
                  <a:pt x="451464" y="399411"/>
                </a:cubicBezTo>
                <a:cubicBezTo>
                  <a:pt x="453076" y="399208"/>
                  <a:pt x="455579" y="397988"/>
                  <a:pt x="460923" y="394856"/>
                </a:cubicBezTo>
                <a:cubicBezTo>
                  <a:pt x="470392" y="389367"/>
                  <a:pt x="484689" y="380926"/>
                  <a:pt x="505458" y="385955"/>
                </a:cubicBezTo>
                <a:cubicBezTo>
                  <a:pt x="522207" y="390247"/>
                  <a:pt x="530914" y="396655"/>
                  <a:pt x="537603" y="401521"/>
                </a:cubicBezTo>
                <a:cubicBezTo>
                  <a:pt x="544218" y="406368"/>
                  <a:pt x="544364" y="406407"/>
                  <a:pt x="548332" y="405257"/>
                </a:cubicBezTo>
                <a:cubicBezTo>
                  <a:pt x="552560" y="400118"/>
                  <a:pt x="552463" y="366696"/>
                  <a:pt x="552453" y="344612"/>
                </a:cubicBezTo>
                <a:cubicBezTo>
                  <a:pt x="552443" y="324009"/>
                  <a:pt x="552391" y="300587"/>
                  <a:pt x="554879" y="279388"/>
                </a:cubicBezTo>
                <a:cubicBezTo>
                  <a:pt x="559579" y="238947"/>
                  <a:pt x="577258" y="175676"/>
                  <a:pt x="595091" y="118998"/>
                </a:cubicBezTo>
                <a:close/>
                <a:moveTo>
                  <a:pt x="614802" y="68272"/>
                </a:moveTo>
                <a:cubicBezTo>
                  <a:pt x="619891" y="64918"/>
                  <a:pt x="626518" y="65243"/>
                  <a:pt x="631259" y="68899"/>
                </a:cubicBezTo>
                <a:cubicBezTo>
                  <a:pt x="635983" y="72629"/>
                  <a:pt x="637933" y="78912"/>
                  <a:pt x="636043" y="84661"/>
                </a:cubicBezTo>
                <a:cubicBezTo>
                  <a:pt x="618846" y="136511"/>
                  <a:pt x="589049" y="231266"/>
                  <a:pt x="583047" y="282681"/>
                </a:cubicBezTo>
                <a:cubicBezTo>
                  <a:pt x="580778" y="302142"/>
                  <a:pt x="580849" y="323697"/>
                  <a:pt x="580873" y="344537"/>
                </a:cubicBezTo>
                <a:cubicBezTo>
                  <a:pt x="580995" y="389825"/>
                  <a:pt x="581032" y="425571"/>
                  <a:pt x="556091" y="432641"/>
                </a:cubicBezTo>
                <a:cubicBezTo>
                  <a:pt x="538642" y="437608"/>
                  <a:pt x="528683" y="430327"/>
                  <a:pt x="520758" y="424514"/>
                </a:cubicBezTo>
                <a:cubicBezTo>
                  <a:pt x="515249" y="420501"/>
                  <a:pt x="509815" y="416509"/>
                  <a:pt x="498765" y="413703"/>
                </a:cubicBezTo>
                <a:cubicBezTo>
                  <a:pt x="489669" y="411486"/>
                  <a:pt x="484163" y="414341"/>
                  <a:pt x="475319" y="419525"/>
                </a:cubicBezTo>
                <a:cubicBezTo>
                  <a:pt x="467213" y="424276"/>
                  <a:pt x="456529" y="430539"/>
                  <a:pt x="443087" y="427032"/>
                </a:cubicBezTo>
                <a:cubicBezTo>
                  <a:pt x="440894" y="426460"/>
                  <a:pt x="438615" y="425630"/>
                  <a:pt x="436263" y="424471"/>
                </a:cubicBezTo>
                <a:cubicBezTo>
                  <a:pt x="432455" y="422618"/>
                  <a:pt x="427351" y="418556"/>
                  <a:pt x="424785" y="409849"/>
                </a:cubicBezTo>
                <a:cubicBezTo>
                  <a:pt x="415136" y="377447"/>
                  <a:pt x="447233" y="272680"/>
                  <a:pt x="487160" y="206084"/>
                </a:cubicBezTo>
                <a:cubicBezTo>
                  <a:pt x="521814" y="148334"/>
                  <a:pt x="567128" y="99373"/>
                  <a:pt x="614802" y="68272"/>
                </a:cubicBezTo>
                <a:close/>
                <a:moveTo>
                  <a:pt x="939057" y="63613"/>
                </a:moveTo>
                <a:cubicBezTo>
                  <a:pt x="908608" y="129171"/>
                  <a:pt x="838393" y="281343"/>
                  <a:pt x="821011" y="322845"/>
                </a:cubicBezTo>
                <a:cubicBezTo>
                  <a:pt x="825422" y="321187"/>
                  <a:pt x="829632" y="319710"/>
                  <a:pt x="833518" y="319163"/>
                </a:cubicBezTo>
                <a:cubicBezTo>
                  <a:pt x="844779" y="317576"/>
                  <a:pt x="855412" y="316605"/>
                  <a:pt x="871922" y="320913"/>
                </a:cubicBezTo>
                <a:cubicBezTo>
                  <a:pt x="888431" y="325221"/>
                  <a:pt x="897234" y="331263"/>
                  <a:pt x="906281" y="338149"/>
                </a:cubicBezTo>
                <a:cubicBezTo>
                  <a:pt x="909408" y="340525"/>
                  <a:pt x="912359" y="343871"/>
                  <a:pt x="915398" y="347473"/>
                </a:cubicBezTo>
                <a:cubicBezTo>
                  <a:pt x="920546" y="302623"/>
                  <a:pt x="933558" y="135526"/>
                  <a:pt x="939057" y="63613"/>
                </a:cubicBezTo>
                <a:close/>
                <a:moveTo>
                  <a:pt x="944338" y="481"/>
                </a:moveTo>
                <a:cubicBezTo>
                  <a:pt x="947411" y="-288"/>
                  <a:pt x="951065" y="-202"/>
                  <a:pt x="955409" y="1243"/>
                </a:cubicBezTo>
                <a:cubicBezTo>
                  <a:pt x="972755" y="4443"/>
                  <a:pt x="971059" y="21713"/>
                  <a:pt x="970413" y="27475"/>
                </a:cubicBezTo>
                <a:cubicBezTo>
                  <a:pt x="970267" y="29231"/>
                  <a:pt x="969990" y="31187"/>
                  <a:pt x="969858" y="33494"/>
                </a:cubicBezTo>
                <a:cubicBezTo>
                  <a:pt x="968413" y="54575"/>
                  <a:pt x="947229" y="332838"/>
                  <a:pt x="942228" y="361574"/>
                </a:cubicBezTo>
                <a:cubicBezTo>
                  <a:pt x="939991" y="374333"/>
                  <a:pt x="934493" y="381950"/>
                  <a:pt x="925915" y="384316"/>
                </a:cubicBezTo>
                <a:cubicBezTo>
                  <a:pt x="912326" y="387949"/>
                  <a:pt x="902358" y="376218"/>
                  <a:pt x="894359" y="366796"/>
                </a:cubicBezTo>
                <a:cubicBezTo>
                  <a:pt x="892622" y="364782"/>
                  <a:pt x="889998" y="361679"/>
                  <a:pt x="888964" y="360863"/>
                </a:cubicBezTo>
                <a:cubicBezTo>
                  <a:pt x="881676" y="355294"/>
                  <a:pt x="876112" y="351501"/>
                  <a:pt x="864642" y="348508"/>
                </a:cubicBezTo>
                <a:cubicBezTo>
                  <a:pt x="853173" y="345515"/>
                  <a:pt x="846373" y="346160"/>
                  <a:pt x="837386" y="347405"/>
                </a:cubicBezTo>
                <a:cubicBezTo>
                  <a:pt x="836158" y="347631"/>
                  <a:pt x="832351" y="349056"/>
                  <a:pt x="829851" y="349964"/>
                </a:cubicBezTo>
                <a:cubicBezTo>
                  <a:pt x="821305" y="353119"/>
                  <a:pt x="811102" y="356932"/>
                  <a:pt x="802335" y="354645"/>
                </a:cubicBezTo>
                <a:cubicBezTo>
                  <a:pt x="799339" y="353863"/>
                  <a:pt x="796463" y="352332"/>
                  <a:pt x="793852" y="349778"/>
                </a:cubicBezTo>
                <a:cubicBezTo>
                  <a:pt x="787450" y="343505"/>
                  <a:pt x="786447" y="334192"/>
                  <a:pt x="790784" y="322058"/>
                </a:cubicBezTo>
                <a:cubicBezTo>
                  <a:pt x="800988" y="293119"/>
                  <a:pt x="921452" y="33895"/>
                  <a:pt x="926973" y="22304"/>
                </a:cubicBezTo>
                <a:cubicBezTo>
                  <a:pt x="927985" y="20227"/>
                  <a:pt x="928771" y="18404"/>
                  <a:pt x="929429" y="16781"/>
                </a:cubicBezTo>
                <a:cubicBezTo>
                  <a:pt x="931119" y="12774"/>
                  <a:pt x="935114" y="2785"/>
                  <a:pt x="944338" y="48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5000"/>
            </a:schemeClr>
          </a:soli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487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495E168-DA5E-4888-8D8A-92B118324C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86663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495E168-DA5E-4888-8D8A-92B118324C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84041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495E168-DA5E-4888-8D8A-92B118324C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41520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41633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50985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41099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495E168-DA5E-4888-8D8A-92B118324C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0941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8/6/20XX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495E168-DA5E-4888-8D8A-92B118324C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71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  <p:sldLayoutId id="2147483935" r:id="rId12"/>
    <p:sldLayoutId id="2147483936" r:id="rId13"/>
    <p:sldLayoutId id="2147483937" r:id="rId14"/>
    <p:sldLayoutId id="2147483938" r:id="rId15"/>
    <p:sldLayoutId id="2147483939" r:id="rId16"/>
    <p:sldLayoutId id="2147483940" r:id="rId17"/>
    <p:sldLayoutId id="2147483941" r:id="rId18"/>
    <p:sldLayoutId id="2147483942" r:id="rId19"/>
    <p:sldLayoutId id="2147483943" r:id="rId20"/>
    <p:sldLayoutId id="2147483946" r:id="rId21"/>
    <p:sldLayoutId id="2147483947" r:id="rId22"/>
    <p:sldLayoutId id="2147483949" r:id="rId2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  <p15:guide id="9" pos="302" userDrawn="1">
          <p15:clr>
            <a:srgbClr val="F26B43"/>
          </p15:clr>
        </p15:guide>
        <p15:guide id="10" pos="737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7.xml"/><Relationship Id="rId5" Type="http://schemas.openxmlformats.org/officeDocument/2006/relationships/hyperlink" Target="https://creativecommons.org/licenses/by-nc/3.0/" TargetMode="External"/><Relationship Id="rId4" Type="http://schemas.openxmlformats.org/officeDocument/2006/relationships/hyperlink" Target="https://freepngimg.com/png/15511-online-shopping-transparen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sv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wpixel.com/image/413271/free-photo-image-african-american-agency-american" TargetMode="External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roup 268">
            <a:extLst>
              <a:ext uri="{FF2B5EF4-FFF2-40B4-BE49-F238E27FC236}">
                <a16:creationId xmlns:a16="http://schemas.microsoft.com/office/drawing/2014/main" id="{8D44E099-FC66-4167-A593-8F6FBB5EE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270" name="Freeform 11">
              <a:extLst>
                <a:ext uri="{FF2B5EF4-FFF2-40B4-BE49-F238E27FC236}">
                  <a16:creationId xmlns:a16="http://schemas.microsoft.com/office/drawing/2014/main" id="{47171E04-FEC4-4208-A619-A786E423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71" name="Freeform 12">
              <a:extLst>
                <a:ext uri="{FF2B5EF4-FFF2-40B4-BE49-F238E27FC236}">
                  <a16:creationId xmlns:a16="http://schemas.microsoft.com/office/drawing/2014/main" id="{F3DE8019-884E-41C9-A54C-AC668CA526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72" name="Freeform 13">
              <a:extLst>
                <a:ext uri="{FF2B5EF4-FFF2-40B4-BE49-F238E27FC236}">
                  <a16:creationId xmlns:a16="http://schemas.microsoft.com/office/drawing/2014/main" id="{462C1647-5880-4037-8FCE-16E1F646C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73" name="Freeform 14">
              <a:extLst>
                <a:ext uri="{FF2B5EF4-FFF2-40B4-BE49-F238E27FC236}">
                  <a16:creationId xmlns:a16="http://schemas.microsoft.com/office/drawing/2014/main" id="{C91082BE-FDAA-4A80-88B6-C5F5AD0C2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74" name="Freeform 15">
              <a:extLst>
                <a:ext uri="{FF2B5EF4-FFF2-40B4-BE49-F238E27FC236}">
                  <a16:creationId xmlns:a16="http://schemas.microsoft.com/office/drawing/2014/main" id="{059FE918-3CB9-43E6-8025-22A9C21C4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75" name="Freeform 16">
              <a:extLst>
                <a:ext uri="{FF2B5EF4-FFF2-40B4-BE49-F238E27FC236}">
                  <a16:creationId xmlns:a16="http://schemas.microsoft.com/office/drawing/2014/main" id="{E30464D7-34FF-42C8-8686-C3A865E90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76" name="Freeform 17">
              <a:extLst>
                <a:ext uri="{FF2B5EF4-FFF2-40B4-BE49-F238E27FC236}">
                  <a16:creationId xmlns:a16="http://schemas.microsoft.com/office/drawing/2014/main" id="{07281894-7888-434B-BC17-FB67B4879C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77" name="Freeform 18">
              <a:extLst>
                <a:ext uri="{FF2B5EF4-FFF2-40B4-BE49-F238E27FC236}">
                  <a16:creationId xmlns:a16="http://schemas.microsoft.com/office/drawing/2014/main" id="{7CDF6636-2EE5-4477-B1E7-136C9B4F3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78" name="Freeform 19">
              <a:extLst>
                <a:ext uri="{FF2B5EF4-FFF2-40B4-BE49-F238E27FC236}">
                  <a16:creationId xmlns:a16="http://schemas.microsoft.com/office/drawing/2014/main" id="{6A01C238-0F7D-4DF5-A879-329020008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79" name="Freeform 20">
              <a:extLst>
                <a:ext uri="{FF2B5EF4-FFF2-40B4-BE49-F238E27FC236}">
                  <a16:creationId xmlns:a16="http://schemas.microsoft.com/office/drawing/2014/main" id="{AA10B8D3-BE6D-40AB-BA54-12C4758E5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80" name="Freeform 21">
              <a:extLst>
                <a:ext uri="{FF2B5EF4-FFF2-40B4-BE49-F238E27FC236}">
                  <a16:creationId xmlns:a16="http://schemas.microsoft.com/office/drawing/2014/main" id="{4CD8C1DF-88C2-4F11-AA23-36D5B5BD3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81" name="Freeform 22">
              <a:extLst>
                <a:ext uri="{FF2B5EF4-FFF2-40B4-BE49-F238E27FC236}">
                  <a16:creationId xmlns:a16="http://schemas.microsoft.com/office/drawing/2014/main" id="{9AF01696-99FF-4093-938A-38D0C7223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629FAB3C-6A93-4306-8525-B9FC787B15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84" name="Freeform 27">
              <a:extLst>
                <a:ext uri="{FF2B5EF4-FFF2-40B4-BE49-F238E27FC236}">
                  <a16:creationId xmlns:a16="http://schemas.microsoft.com/office/drawing/2014/main" id="{8838005D-B3A9-4E56-9BFB-3DD99E4BBB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85" name="Freeform 28">
              <a:extLst>
                <a:ext uri="{FF2B5EF4-FFF2-40B4-BE49-F238E27FC236}">
                  <a16:creationId xmlns:a16="http://schemas.microsoft.com/office/drawing/2014/main" id="{6450237E-A2DE-4BA3-AF9F-06399E5CF1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86" name="Freeform 29">
              <a:extLst>
                <a:ext uri="{FF2B5EF4-FFF2-40B4-BE49-F238E27FC236}">
                  <a16:creationId xmlns:a16="http://schemas.microsoft.com/office/drawing/2014/main" id="{A643E849-3FBA-4248-B0DF-9D6737E23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87" name="Freeform 30">
              <a:extLst>
                <a:ext uri="{FF2B5EF4-FFF2-40B4-BE49-F238E27FC236}">
                  <a16:creationId xmlns:a16="http://schemas.microsoft.com/office/drawing/2014/main" id="{231C0782-59AA-4C4F-8B86-85102F701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88" name="Freeform 31">
              <a:extLst>
                <a:ext uri="{FF2B5EF4-FFF2-40B4-BE49-F238E27FC236}">
                  <a16:creationId xmlns:a16="http://schemas.microsoft.com/office/drawing/2014/main" id="{E19975F5-4F93-41BF-9A6D-1E6CFDFF1D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89" name="Freeform 32">
              <a:extLst>
                <a:ext uri="{FF2B5EF4-FFF2-40B4-BE49-F238E27FC236}">
                  <a16:creationId xmlns:a16="http://schemas.microsoft.com/office/drawing/2014/main" id="{AE6458FC-D3D9-469F-A8FB-0431BD156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90" name="Freeform 33">
              <a:extLst>
                <a:ext uri="{FF2B5EF4-FFF2-40B4-BE49-F238E27FC236}">
                  <a16:creationId xmlns:a16="http://schemas.microsoft.com/office/drawing/2014/main" id="{90B9693F-2248-4DB8-A528-52C13C636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91" name="Freeform 34">
              <a:extLst>
                <a:ext uri="{FF2B5EF4-FFF2-40B4-BE49-F238E27FC236}">
                  <a16:creationId xmlns:a16="http://schemas.microsoft.com/office/drawing/2014/main" id="{11CC5E15-09A8-41A0-930D-434F7D8D6F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92" name="Freeform 35">
              <a:extLst>
                <a:ext uri="{FF2B5EF4-FFF2-40B4-BE49-F238E27FC236}">
                  <a16:creationId xmlns:a16="http://schemas.microsoft.com/office/drawing/2014/main" id="{B5566C56-67EC-43D7-A3D2-3CCBEDAFC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93" name="Freeform 36">
              <a:extLst>
                <a:ext uri="{FF2B5EF4-FFF2-40B4-BE49-F238E27FC236}">
                  <a16:creationId xmlns:a16="http://schemas.microsoft.com/office/drawing/2014/main" id="{CF74AC36-5E17-4D3B-A93B-1645741EB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94" name="Freeform 37">
              <a:extLst>
                <a:ext uri="{FF2B5EF4-FFF2-40B4-BE49-F238E27FC236}">
                  <a16:creationId xmlns:a16="http://schemas.microsoft.com/office/drawing/2014/main" id="{39818481-D2FB-4507-B11D-8C6342ACF4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95" name="Freeform 38">
              <a:extLst>
                <a:ext uri="{FF2B5EF4-FFF2-40B4-BE49-F238E27FC236}">
                  <a16:creationId xmlns:a16="http://schemas.microsoft.com/office/drawing/2014/main" id="{E996F5F0-3979-44D1-9AE3-1251DA5D2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</p:grpSp>
      <p:sp>
        <p:nvSpPr>
          <p:cNvPr id="297" name="Rectangle 296">
            <a:extLst>
              <a:ext uri="{FF2B5EF4-FFF2-40B4-BE49-F238E27FC236}">
                <a16:creationId xmlns:a16="http://schemas.microsoft.com/office/drawing/2014/main" id="{05C469C2-FE8F-491E-9139-7E7F8BB38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H"/>
          </a:p>
        </p:txBody>
      </p:sp>
      <p:sp>
        <p:nvSpPr>
          <p:cNvPr id="299" name="Freeform 11">
            <a:extLst>
              <a:ext uri="{FF2B5EF4-FFF2-40B4-BE49-F238E27FC236}">
                <a16:creationId xmlns:a16="http://schemas.microsoft.com/office/drawing/2014/main" id="{0D31E63E-1DE1-4400-9D1A-FA0378B29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PH"/>
          </a:p>
        </p:txBody>
      </p:sp>
      <p:sp useBgFill="1">
        <p:nvSpPr>
          <p:cNvPr id="301" name="Rectangle 300">
            <a:extLst>
              <a:ext uri="{FF2B5EF4-FFF2-40B4-BE49-F238E27FC236}">
                <a16:creationId xmlns:a16="http://schemas.microsoft.com/office/drawing/2014/main" id="{A7AF9E2D-8F98-4755-895E-D65689F2A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94D3C8C4-8367-4524-B9C5-2B3ACA682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36169" y="228600"/>
            <a:ext cx="2851523" cy="6638625"/>
            <a:chOff x="2487613" y="285750"/>
            <a:chExt cx="2428875" cy="5654676"/>
          </a:xfrm>
        </p:grpSpPr>
        <p:sp>
          <p:nvSpPr>
            <p:cNvPr id="304" name="Freeform 11">
              <a:extLst>
                <a:ext uri="{FF2B5EF4-FFF2-40B4-BE49-F238E27FC236}">
                  <a16:creationId xmlns:a16="http://schemas.microsoft.com/office/drawing/2014/main" id="{38BDB546-CAFB-429D-8D82-4F3AA2891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05" name="Freeform 12">
              <a:extLst>
                <a:ext uri="{FF2B5EF4-FFF2-40B4-BE49-F238E27FC236}">
                  <a16:creationId xmlns:a16="http://schemas.microsoft.com/office/drawing/2014/main" id="{8F202AFF-3597-4A70-9149-0AA2AACBB9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06" name="Freeform 13">
              <a:extLst>
                <a:ext uri="{FF2B5EF4-FFF2-40B4-BE49-F238E27FC236}">
                  <a16:creationId xmlns:a16="http://schemas.microsoft.com/office/drawing/2014/main" id="{5B91C985-1FBD-4FEE-8FB4-FBD47CF0A3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07" name="Freeform 14">
              <a:extLst>
                <a:ext uri="{FF2B5EF4-FFF2-40B4-BE49-F238E27FC236}">
                  <a16:creationId xmlns:a16="http://schemas.microsoft.com/office/drawing/2014/main" id="{E045B090-8B4D-4553-997E-D7A7A2B935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08" name="Freeform 15">
              <a:extLst>
                <a:ext uri="{FF2B5EF4-FFF2-40B4-BE49-F238E27FC236}">
                  <a16:creationId xmlns:a16="http://schemas.microsoft.com/office/drawing/2014/main" id="{79661459-591F-41BD-85A7-882DF2E548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09" name="Freeform 16">
              <a:extLst>
                <a:ext uri="{FF2B5EF4-FFF2-40B4-BE49-F238E27FC236}">
                  <a16:creationId xmlns:a16="http://schemas.microsoft.com/office/drawing/2014/main" id="{172E6458-D7F5-4E0B-8098-F3A9B74463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10" name="Freeform 17">
              <a:extLst>
                <a:ext uri="{FF2B5EF4-FFF2-40B4-BE49-F238E27FC236}">
                  <a16:creationId xmlns:a16="http://schemas.microsoft.com/office/drawing/2014/main" id="{5D1FE182-350A-4951-99FA-123B15A19E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11" name="Freeform 18">
              <a:extLst>
                <a:ext uri="{FF2B5EF4-FFF2-40B4-BE49-F238E27FC236}">
                  <a16:creationId xmlns:a16="http://schemas.microsoft.com/office/drawing/2014/main" id="{CBFDC3F8-18F5-41F0-9926-097682CEE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12" name="Freeform 19">
              <a:extLst>
                <a:ext uri="{FF2B5EF4-FFF2-40B4-BE49-F238E27FC236}">
                  <a16:creationId xmlns:a16="http://schemas.microsoft.com/office/drawing/2014/main" id="{F4B5A695-E6ED-4C81-A965-0461489F8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13" name="Freeform 20">
              <a:extLst>
                <a:ext uri="{FF2B5EF4-FFF2-40B4-BE49-F238E27FC236}">
                  <a16:creationId xmlns:a16="http://schemas.microsoft.com/office/drawing/2014/main" id="{CF31B175-CBC2-449D-8998-0BA7711EA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14" name="Freeform 21">
              <a:extLst>
                <a:ext uri="{FF2B5EF4-FFF2-40B4-BE49-F238E27FC236}">
                  <a16:creationId xmlns:a16="http://schemas.microsoft.com/office/drawing/2014/main" id="{47A691C8-6328-4014-BB1A-CB4824DEB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15" name="Freeform 22">
              <a:extLst>
                <a:ext uri="{FF2B5EF4-FFF2-40B4-BE49-F238E27FC236}">
                  <a16:creationId xmlns:a16="http://schemas.microsoft.com/office/drawing/2014/main" id="{94EADC73-ECA3-447E-8D07-AE215A3C4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</p:grp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CDA2558E-94AE-4C16-8CD0-DCF447C98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77117" y="-786"/>
            <a:ext cx="2356675" cy="6854040"/>
            <a:chOff x="6627813" y="194833"/>
            <a:chExt cx="1952625" cy="5678918"/>
          </a:xfrm>
        </p:grpSpPr>
        <p:sp>
          <p:nvSpPr>
            <p:cNvPr id="318" name="Freeform 27">
              <a:extLst>
                <a:ext uri="{FF2B5EF4-FFF2-40B4-BE49-F238E27FC236}">
                  <a16:creationId xmlns:a16="http://schemas.microsoft.com/office/drawing/2014/main" id="{6928DF6B-A616-4A71-B951-9D8EAA775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19" name="Freeform 28">
              <a:extLst>
                <a:ext uri="{FF2B5EF4-FFF2-40B4-BE49-F238E27FC236}">
                  <a16:creationId xmlns:a16="http://schemas.microsoft.com/office/drawing/2014/main" id="{CD6B4E15-CED4-45FA-874A-EA347C912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20" name="Freeform 29">
              <a:extLst>
                <a:ext uri="{FF2B5EF4-FFF2-40B4-BE49-F238E27FC236}">
                  <a16:creationId xmlns:a16="http://schemas.microsoft.com/office/drawing/2014/main" id="{A4EE38F8-BF90-4D7F-8691-89ED516D7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21" name="Freeform 30">
              <a:extLst>
                <a:ext uri="{FF2B5EF4-FFF2-40B4-BE49-F238E27FC236}">
                  <a16:creationId xmlns:a16="http://schemas.microsoft.com/office/drawing/2014/main" id="{2889210F-D6E4-4311-8BF3-DAD3FF49A7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22" name="Freeform 31">
              <a:extLst>
                <a:ext uri="{FF2B5EF4-FFF2-40B4-BE49-F238E27FC236}">
                  <a16:creationId xmlns:a16="http://schemas.microsoft.com/office/drawing/2014/main" id="{44641BAA-087D-4656-8D6F-EA70FB67F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23" name="Freeform 32">
              <a:extLst>
                <a:ext uri="{FF2B5EF4-FFF2-40B4-BE49-F238E27FC236}">
                  <a16:creationId xmlns:a16="http://schemas.microsoft.com/office/drawing/2014/main" id="{DCEB55E2-FCCA-48F5-917E-8B3F26EC8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24" name="Freeform 33">
              <a:extLst>
                <a:ext uri="{FF2B5EF4-FFF2-40B4-BE49-F238E27FC236}">
                  <a16:creationId xmlns:a16="http://schemas.microsoft.com/office/drawing/2014/main" id="{45869B9E-3378-49CB-8EE1-FECA7D7809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25" name="Freeform 34">
              <a:extLst>
                <a:ext uri="{FF2B5EF4-FFF2-40B4-BE49-F238E27FC236}">
                  <a16:creationId xmlns:a16="http://schemas.microsoft.com/office/drawing/2014/main" id="{3497B8C7-AB4A-40B7-A86E-112D90CC6A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26" name="Freeform 35">
              <a:extLst>
                <a:ext uri="{FF2B5EF4-FFF2-40B4-BE49-F238E27FC236}">
                  <a16:creationId xmlns:a16="http://schemas.microsoft.com/office/drawing/2014/main" id="{D5A7E348-C28C-4626-9026-59B6B9F7A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27" name="Freeform 36">
              <a:extLst>
                <a:ext uri="{FF2B5EF4-FFF2-40B4-BE49-F238E27FC236}">
                  <a16:creationId xmlns:a16="http://schemas.microsoft.com/office/drawing/2014/main" id="{A4FF1CA0-E6B1-4861-A2CD-144E06299C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28" name="Freeform 37">
              <a:extLst>
                <a:ext uri="{FF2B5EF4-FFF2-40B4-BE49-F238E27FC236}">
                  <a16:creationId xmlns:a16="http://schemas.microsoft.com/office/drawing/2014/main" id="{774FF261-7109-4B0E-B24B-622F4209C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29" name="Freeform 38">
              <a:extLst>
                <a:ext uri="{FF2B5EF4-FFF2-40B4-BE49-F238E27FC236}">
                  <a16:creationId xmlns:a16="http://schemas.microsoft.com/office/drawing/2014/main" id="{3ECECA25-954F-4011-ADFF-BBFC4A00D3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05857963-8D3D-4F24-B535-54652EE09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762" y="2207928"/>
            <a:ext cx="5021516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Personal Lazada Spending Analysis (2024)</a:t>
            </a:r>
          </a:p>
        </p:txBody>
      </p:sp>
      <p:pic>
        <p:nvPicPr>
          <p:cNvPr id="4" name="Picture 3" descr="A blue and pink logo&#10;&#10;AI-generated content may be incorrect.">
            <a:extLst>
              <a:ext uri="{FF2B5EF4-FFF2-40B4-BE49-F238E27FC236}">
                <a16:creationId xmlns:a16="http://schemas.microsoft.com/office/drawing/2014/main" id="{BC36C440-4CCD-5C66-34E6-7CBD3DDCE5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841" r="1" b="12370"/>
          <a:stretch/>
        </p:blipFill>
        <p:spPr>
          <a:xfrm>
            <a:off x="20" y="10"/>
            <a:ext cx="4646965" cy="3428990"/>
          </a:xfrm>
          <a:prstGeom prst="rect">
            <a:avLst/>
          </a:prstGeom>
          <a:solidFill>
            <a:schemeClr val="accent1"/>
          </a:solidFill>
          <a:scene3d>
            <a:camera prst="perspectiveFront"/>
            <a:lightRig rig="threePt" dir="t"/>
          </a:scene3d>
          <a:sp3d>
            <a:bevelT/>
            <a:bevelB/>
          </a:sp3d>
        </p:spPr>
      </p:pic>
      <p:sp>
        <p:nvSpPr>
          <p:cNvPr id="331" name="Rectangle 330">
            <a:extLst>
              <a:ext uri="{FF2B5EF4-FFF2-40B4-BE49-F238E27FC236}">
                <a16:creationId xmlns:a16="http://schemas.microsoft.com/office/drawing/2014/main" id="{6D0FFBDB-89D1-4050-8FE5-AFC94C076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704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H"/>
          </a:p>
        </p:txBody>
      </p:sp>
      <p:sp>
        <p:nvSpPr>
          <p:cNvPr id="333" name="Freeform 11">
            <a:extLst>
              <a:ext uri="{FF2B5EF4-FFF2-40B4-BE49-F238E27FC236}">
                <a16:creationId xmlns:a16="http://schemas.microsoft.com/office/drawing/2014/main" id="{75823B85-53D1-46E0-BC58-872776B5A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4645704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PH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E6FB058C-FF15-D9CD-0AB6-1639DFDBD9A3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558" r="-3" b="-3"/>
          <a:stretch/>
        </p:blipFill>
        <p:spPr>
          <a:xfrm>
            <a:off x="20" y="3429000"/>
            <a:ext cx="4646965" cy="3429000"/>
          </a:xfrm>
          <a:prstGeom prst="rect">
            <a:avLst/>
          </a:prstGeom>
        </p:spPr>
      </p:pic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81F86B2C-5FF7-48E0-B5B0-ABEA39A1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429000"/>
            <a:ext cx="4662638" cy="0"/>
          </a:xfrm>
          <a:prstGeom prst="line">
            <a:avLst/>
          </a:prstGeom>
          <a:ln w="50800" cap="flat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23514F-9C9F-4868-A7D9-66CAA07E61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00064" y="3831835"/>
            <a:ext cx="5066419" cy="377762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"/>
            </a:pPr>
            <a:r>
              <a:rPr lang="en-US" sz="1400" cap="non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Prepared by: Janice Delos Santos</a:t>
            </a:r>
          </a:p>
          <a:p>
            <a:pPr>
              <a:buFont typeface="Wingdings 3" charset="2"/>
              <a:buChar char=""/>
            </a:pPr>
            <a:r>
              <a:rPr lang="en-US" sz="1400" cap="non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Date: February 24, 2024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363739-954E-CC05-BCFA-126F987C6219}"/>
              </a:ext>
            </a:extLst>
          </p:cNvPr>
          <p:cNvSpPr txBox="1"/>
          <p:nvPr/>
        </p:nvSpPr>
        <p:spPr>
          <a:xfrm>
            <a:off x="1937590" y="6657945"/>
            <a:ext cx="270939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PH" sz="700">
                <a:solidFill>
                  <a:srgbClr val="FFFFFF"/>
                </a:solidFill>
                <a:hlinkClick r:id="rId4" tooltip="https://freepngimg.com/png/15511-online-shopping-transparen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PH" sz="700">
                <a:solidFill>
                  <a:srgbClr val="FFFFFF"/>
                </a:solidFill>
              </a:rPr>
              <a:t> by Unknown Author is licensed under </a:t>
            </a:r>
            <a:r>
              <a:rPr lang="en-PH" sz="700">
                <a:solidFill>
                  <a:srgbClr val="FFFFFF"/>
                </a:solidFill>
                <a:hlinkClick r:id="rId5" tooltip="https://creativecommons.org/licenses/by-nc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endParaRPr lang="en-PH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316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9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3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4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5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6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7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8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9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0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3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4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H"/>
          </a:p>
        </p:txBody>
      </p:sp>
      <p:sp>
        <p:nvSpPr>
          <p:cNvPr id="38" name="Freeform 6">
            <a:extLst>
              <a:ext uri="{FF2B5EF4-FFF2-40B4-BE49-F238E27FC236}">
                <a16:creationId xmlns:a16="http://schemas.microsoft.com/office/drawing/2014/main" id="{5BD23F8E-2E78-4C84-8EFB-FE6C8ACB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PH"/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317EBE3-FF86-4DA1-BC9A-331F7F214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H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A03E380-9CD1-4ABA-A763-9F9D252B8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2">
              <a:lumMod val="90000"/>
            </a:schemeClr>
          </a:solidFill>
        </p:grpSpPr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66E01B84-4C2B-4DE5-90C8-9C4001A7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64CE5A7A-D5C5-4FE5-860C-0B5748FD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016A7D2A-6EEA-47B8-A763-7D82E41B3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E758F6E7-6DEC-48D0-ACB1-E5E26B13E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B56657FF-C027-42E7-859B-902929B6F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79047F2A-5978-46C6-B3A2-54AAC213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F3BE8FD1-0A72-4640-AC7A-2E057273F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752FC782-A372-4D11-B20D-958955E56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AA00B2F1-BEE2-444A-8249-C8E3212C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E7F5747E-514B-4CF7-B6B0-DAD71490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931614BB-1593-40ED-8113-2BD11870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2691871F-F15C-4E19-BC9C-78E5748D7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77C877E-0224-AFB7-5B9B-1A62B9688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103" y="1318591"/>
            <a:ext cx="5800929" cy="42208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>
                <a:solidFill>
                  <a:schemeClr val="tx2">
                    <a:lumMod val="75000"/>
                  </a:schemeClr>
                </a:solidFill>
              </a:rPr>
              <a:t>Data Cleaning and Manipulation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F64329-E5A4-E132-B15C-8FFC6705C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1790" y="3246438"/>
            <a:ext cx="834462" cy="4111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495E168-DA5E-4888-8D8A-92B118324C14}" type="slidenum">
              <a:rPr lang="en-US" kern="12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10</a:t>
            </a:fld>
            <a:endParaRPr lang="en-US" kern="120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4D43EC1-35FA-4FC3-8526-F655CEB09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7196" y="1871831"/>
            <a:ext cx="0" cy="3200400"/>
          </a:xfrm>
          <a:prstGeom prst="line">
            <a:avLst/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004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H"/>
          </a:p>
        </p:txBody>
      </p:sp>
      <p:sp>
        <p:nvSpPr>
          <p:cNvPr id="41" name="Freeform 11">
            <a:extLst>
              <a:ext uri="{FF2B5EF4-FFF2-40B4-BE49-F238E27FC236}">
                <a16:creationId xmlns:a16="http://schemas.microsoft.com/office/drawing/2014/main" id="{7326F4E6-9131-42DA-97B2-0BA8D1E25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PH"/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43795A-DE58-89F5-193C-36CD68999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734" y="1126429"/>
            <a:ext cx="3650279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Cleaning		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98D8F-3452-F4A4-6FE6-803B909D5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90000"/>
              </a:lnSpc>
              <a:buFont typeface="Wingdings 3" charset="2"/>
              <a:buChar char=""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Standardized date formats, spacing, capitalization, spelling etc.</a:t>
            </a:r>
          </a:p>
          <a:p>
            <a:pPr marL="342900" indent="-342900">
              <a:lnSpc>
                <a:spcPct val="90000"/>
              </a:lnSpc>
              <a:buFont typeface="Wingdings 3" charset="2"/>
              <a:buChar char=""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Ensured consistent discount type naming.</a:t>
            </a:r>
          </a:p>
          <a:p>
            <a:pPr marL="342900" indent="-342900">
              <a:lnSpc>
                <a:spcPct val="90000"/>
              </a:lnSpc>
              <a:buFont typeface="Wingdings 3" charset="2"/>
              <a:buChar char=""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Checked for accurate count of order number.</a:t>
            </a:r>
          </a:p>
          <a:p>
            <a:pPr marL="342900" indent="-342900">
              <a:lnSpc>
                <a:spcPct val="90000"/>
              </a:lnSpc>
              <a:buFont typeface="Wingdings 3" charset="2"/>
              <a:buChar char=""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Checking correct dates.</a:t>
            </a:r>
          </a:p>
          <a:p>
            <a:pPr marL="342900" indent="-342900">
              <a:lnSpc>
                <a:spcPct val="90000"/>
              </a:lnSpc>
              <a:buFont typeface="Wingdings 3" charset="2"/>
              <a:buChar char=""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Format the column depend on their data type</a:t>
            </a:r>
          </a:p>
          <a:p>
            <a:pPr marL="342900" indent="-342900">
              <a:lnSpc>
                <a:spcPct val="90000"/>
              </a:lnSpc>
              <a:buFont typeface="Wingdings 3" charset="2"/>
              <a:buChar char=""/>
            </a:pPr>
            <a:endParaRPr lang="en-US" sz="1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159D881B-53EA-DC12-8ECA-423440D61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69945" y="640080"/>
            <a:ext cx="5252773" cy="5252773"/>
          </a:xfrm>
          <a:prstGeom prst="rect">
            <a:avLst/>
          </a:prstGeom>
        </p:spPr>
      </p:pic>
      <p:sp>
        <p:nvSpPr>
          <p:cNvPr id="47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98BC2-78F8-04F0-048A-246A235A8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CBD12358-51D2-46B3-9BDE-DF29528B9454}" type="slidenum">
              <a:rPr lang="en-US" sz="1900" smtClean="0"/>
              <a:pPr defTabSz="914400"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2278947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H"/>
          </a:p>
        </p:txBody>
      </p:sp>
      <p:sp>
        <p:nvSpPr>
          <p:cNvPr id="41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PH"/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CADF4631-3C8F-45EE-8D19-4D3E8426B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91099C-17EE-4E0E-B096-C79975050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E21C6221-3E1B-4ABD-8172-FAE995E65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47" name="Freeform 12">
              <a:extLst>
                <a:ext uri="{FF2B5EF4-FFF2-40B4-BE49-F238E27FC236}">
                  <a16:creationId xmlns:a16="http://schemas.microsoft.com/office/drawing/2014/main" id="{D3EF5991-93EA-451F-BB82-1ABC4AC0D2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48" name="Freeform 13">
              <a:extLst>
                <a:ext uri="{FF2B5EF4-FFF2-40B4-BE49-F238E27FC236}">
                  <a16:creationId xmlns:a16="http://schemas.microsoft.com/office/drawing/2014/main" id="{136F96F7-16E6-48A1-A211-0B4A4D0C8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5C00D000-7FA5-40C4-AB6A-DE3A61AB8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50" name="Freeform 15">
              <a:extLst>
                <a:ext uri="{FF2B5EF4-FFF2-40B4-BE49-F238E27FC236}">
                  <a16:creationId xmlns:a16="http://schemas.microsoft.com/office/drawing/2014/main" id="{5AAEB880-A03D-4743-9060-D7A846FA6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51" name="Freeform 16">
              <a:extLst>
                <a:ext uri="{FF2B5EF4-FFF2-40B4-BE49-F238E27FC236}">
                  <a16:creationId xmlns:a16="http://schemas.microsoft.com/office/drawing/2014/main" id="{CC64DD68-0B96-4DE9-8FD5-3175E4A3F1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52" name="Freeform 17">
              <a:extLst>
                <a:ext uri="{FF2B5EF4-FFF2-40B4-BE49-F238E27FC236}">
                  <a16:creationId xmlns:a16="http://schemas.microsoft.com/office/drawing/2014/main" id="{69118400-C17B-4068-86D3-93CAE7702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53" name="Freeform 18">
              <a:extLst>
                <a:ext uri="{FF2B5EF4-FFF2-40B4-BE49-F238E27FC236}">
                  <a16:creationId xmlns:a16="http://schemas.microsoft.com/office/drawing/2014/main" id="{117FA22F-CBA8-4CF5-B8CC-2D169B67E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54" name="Freeform 19">
              <a:extLst>
                <a:ext uri="{FF2B5EF4-FFF2-40B4-BE49-F238E27FC236}">
                  <a16:creationId xmlns:a16="http://schemas.microsoft.com/office/drawing/2014/main" id="{8FB2D443-8598-4CEE-AED2-BEF49AA95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55" name="Freeform 20">
              <a:extLst>
                <a:ext uri="{FF2B5EF4-FFF2-40B4-BE49-F238E27FC236}">
                  <a16:creationId xmlns:a16="http://schemas.microsoft.com/office/drawing/2014/main" id="{92593E33-68AF-485D-99D0-080CEA1971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56" name="Freeform 21">
              <a:extLst>
                <a:ext uri="{FF2B5EF4-FFF2-40B4-BE49-F238E27FC236}">
                  <a16:creationId xmlns:a16="http://schemas.microsoft.com/office/drawing/2014/main" id="{96A28427-575C-4904-AC4B-3DD62801D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57" name="Freeform 22">
              <a:extLst>
                <a:ext uri="{FF2B5EF4-FFF2-40B4-BE49-F238E27FC236}">
                  <a16:creationId xmlns:a16="http://schemas.microsoft.com/office/drawing/2014/main" id="{782FA736-DE89-4D13-B0A7-3906B32CE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4529540"/>
            <a:ext cx="8915399" cy="116242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Manilpulation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98EFF-197D-3136-70B9-7BBD30A489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89213" y="5696711"/>
            <a:ext cx="8915399" cy="50718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Created a calculated field for data manipulation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A54B62D-FC5C-4E1A-8D8B-279576FE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60" name="Freeform 27">
              <a:extLst>
                <a:ext uri="{FF2B5EF4-FFF2-40B4-BE49-F238E27FC236}">
                  <a16:creationId xmlns:a16="http://schemas.microsoft.com/office/drawing/2014/main" id="{4706D2CB-CE4C-4F40-B189-FD7BB4466B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61" name="Freeform 28">
              <a:extLst>
                <a:ext uri="{FF2B5EF4-FFF2-40B4-BE49-F238E27FC236}">
                  <a16:creationId xmlns:a16="http://schemas.microsoft.com/office/drawing/2014/main" id="{2714CF7E-2DF6-4F91-8BB2-D62E8B549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62" name="Freeform 29">
              <a:extLst>
                <a:ext uri="{FF2B5EF4-FFF2-40B4-BE49-F238E27FC236}">
                  <a16:creationId xmlns:a16="http://schemas.microsoft.com/office/drawing/2014/main" id="{F30DCFE1-624D-4D3C-AC61-757C2FF35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63" name="Freeform 30">
              <a:extLst>
                <a:ext uri="{FF2B5EF4-FFF2-40B4-BE49-F238E27FC236}">
                  <a16:creationId xmlns:a16="http://schemas.microsoft.com/office/drawing/2014/main" id="{BF08ABFE-DD31-4F1F-9520-93CC613CD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64" name="Freeform 31">
              <a:extLst>
                <a:ext uri="{FF2B5EF4-FFF2-40B4-BE49-F238E27FC236}">
                  <a16:creationId xmlns:a16="http://schemas.microsoft.com/office/drawing/2014/main" id="{ADFB2DBD-F00A-4820-876F-4E75F216B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65" name="Freeform 32">
              <a:extLst>
                <a:ext uri="{FF2B5EF4-FFF2-40B4-BE49-F238E27FC236}">
                  <a16:creationId xmlns:a16="http://schemas.microsoft.com/office/drawing/2014/main" id="{3F85387B-5668-4570-BC5C-AA89417C7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66" name="Freeform 33">
              <a:extLst>
                <a:ext uri="{FF2B5EF4-FFF2-40B4-BE49-F238E27FC236}">
                  <a16:creationId xmlns:a16="http://schemas.microsoft.com/office/drawing/2014/main" id="{FEA70EF6-623D-453D-8360-1B0C142A2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67" name="Freeform 34">
              <a:extLst>
                <a:ext uri="{FF2B5EF4-FFF2-40B4-BE49-F238E27FC236}">
                  <a16:creationId xmlns:a16="http://schemas.microsoft.com/office/drawing/2014/main" id="{FE3B449C-A5FE-44B9-A01C-A115C37D3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68" name="Freeform 35">
              <a:extLst>
                <a:ext uri="{FF2B5EF4-FFF2-40B4-BE49-F238E27FC236}">
                  <a16:creationId xmlns:a16="http://schemas.microsoft.com/office/drawing/2014/main" id="{BD672E89-DAB4-41AE-891D-6B6A52B0EA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69" name="Freeform 36">
              <a:extLst>
                <a:ext uri="{FF2B5EF4-FFF2-40B4-BE49-F238E27FC236}">
                  <a16:creationId xmlns:a16="http://schemas.microsoft.com/office/drawing/2014/main" id="{C69123C3-F0F9-4AA7-BA7B-9E5E0AF27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70" name="Freeform 37">
              <a:extLst>
                <a:ext uri="{FF2B5EF4-FFF2-40B4-BE49-F238E27FC236}">
                  <a16:creationId xmlns:a16="http://schemas.microsoft.com/office/drawing/2014/main" id="{E10779C5-3DD9-489D-9A2D-EF45B7BE3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71" name="Freeform 38">
              <a:extLst>
                <a:ext uri="{FF2B5EF4-FFF2-40B4-BE49-F238E27FC236}">
                  <a16:creationId xmlns:a16="http://schemas.microsoft.com/office/drawing/2014/main" id="{1D3B4B35-2090-4DA8-ADBE-DD888B4E1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46FA917F-43A3-4FA3-A085-59D0DC397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H"/>
          </a:p>
        </p:txBody>
      </p:sp>
      <p:sp>
        <p:nvSpPr>
          <p:cNvPr id="75" name="Freeform 33">
            <a:extLst>
              <a:ext uri="{FF2B5EF4-FFF2-40B4-BE49-F238E27FC236}">
                <a16:creationId xmlns:a16="http://schemas.microsoft.com/office/drawing/2014/main" id="{9CBF007B-8C8C-4F79-B037-9F4C61F9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75357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402631-7B10-965B-1E94-59738AD2A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4959308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CBD12358-51D2-46B3-9BDE-DF29528B9454}" type="slidenum">
              <a:rPr lang="en-US" sz="1900" smtClean="0"/>
              <a:pPr defTabSz="914400"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lang="en-US" sz="190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4885816-CFF7-D10A-E4C8-5A388AB24A8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85493952"/>
              </p:ext>
            </p:extLst>
          </p:nvPr>
        </p:nvGraphicFramePr>
        <p:xfrm>
          <a:off x="2589212" y="1638372"/>
          <a:ext cx="8962710" cy="1606154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995247">
                  <a:extLst>
                    <a:ext uri="{9D8B030D-6E8A-4147-A177-3AD203B41FA5}">
                      <a16:colId xmlns:a16="http://schemas.microsoft.com/office/drawing/2014/main" val="2751825932"/>
                    </a:ext>
                  </a:extLst>
                </a:gridCol>
                <a:gridCol w="2671045">
                  <a:extLst>
                    <a:ext uri="{9D8B030D-6E8A-4147-A177-3AD203B41FA5}">
                      <a16:colId xmlns:a16="http://schemas.microsoft.com/office/drawing/2014/main" val="2676531797"/>
                    </a:ext>
                  </a:extLst>
                </a:gridCol>
                <a:gridCol w="2548330">
                  <a:extLst>
                    <a:ext uri="{9D8B030D-6E8A-4147-A177-3AD203B41FA5}">
                      <a16:colId xmlns:a16="http://schemas.microsoft.com/office/drawing/2014/main" val="3973000754"/>
                    </a:ext>
                  </a:extLst>
                </a:gridCol>
                <a:gridCol w="1748088">
                  <a:extLst>
                    <a:ext uri="{9D8B030D-6E8A-4147-A177-3AD203B41FA5}">
                      <a16:colId xmlns:a16="http://schemas.microsoft.com/office/drawing/2014/main" val="4267417859"/>
                    </a:ext>
                  </a:extLst>
                </a:gridCol>
              </a:tblGrid>
              <a:tr h="935817">
                <a:tc>
                  <a:txBody>
                    <a:bodyPr/>
                    <a:lstStyle/>
                    <a:p>
                      <a:pPr algn="ctr"/>
                      <a:r>
                        <a:rPr lang="en-PH" sz="1700" b="0" dirty="0"/>
                        <a:t>Average delivery time</a:t>
                      </a:r>
                    </a:p>
                  </a:txBody>
                  <a:tcPr marL="99555" marR="99555" marT="49777" marB="497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/>
                        <a:t>Total summarize values from day of the week deliveries</a:t>
                      </a:r>
                      <a:endParaRPr lang="en-PH" sz="1700" b="0" dirty="0"/>
                    </a:p>
                  </a:txBody>
                  <a:tcPr marL="99555" marR="99555" marT="49777" marB="497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700" b="0"/>
                        <a:t>Discount Amount </a:t>
                      </a:r>
                    </a:p>
                  </a:txBody>
                  <a:tcPr marL="99555" marR="99555" marT="49777" marB="497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700" b="0"/>
                        <a:t>Total_amount</a:t>
                      </a:r>
                    </a:p>
                  </a:txBody>
                  <a:tcPr marL="99555" marR="99555" marT="49777" marB="49777" anchor="ctr"/>
                </a:tc>
                <a:extLst>
                  <a:ext uri="{0D108BD9-81ED-4DB2-BD59-A6C34878D82A}">
                    <a16:rowId xmlns:a16="http://schemas.microsoft.com/office/drawing/2014/main" val="1582048014"/>
                  </a:ext>
                </a:extLst>
              </a:tr>
              <a:tr h="670337">
                <a:tc>
                  <a:txBody>
                    <a:bodyPr/>
                    <a:lstStyle/>
                    <a:p>
                      <a:pPr algn="ctr"/>
                      <a:r>
                        <a:rPr lang="en-PH" sz="1700" b="0" dirty="0"/>
                        <a:t>Average monthly savings</a:t>
                      </a:r>
                    </a:p>
                  </a:txBody>
                  <a:tcPr marL="99555" marR="99555" marT="49777" marB="497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700" b="0" dirty="0"/>
                        <a:t>Total Spending in 2024</a:t>
                      </a:r>
                    </a:p>
                  </a:txBody>
                  <a:tcPr marL="99555" marR="99555" marT="49777" marB="497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/>
                        <a:t>Number of days for delivery(delivery time) </a:t>
                      </a:r>
                      <a:endParaRPr lang="en-PH" sz="1700" b="0" dirty="0"/>
                    </a:p>
                  </a:txBody>
                  <a:tcPr marL="99555" marR="99555" marT="49777" marB="497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700" b="0" dirty="0"/>
                        <a:t>Total Discount per Order</a:t>
                      </a:r>
                    </a:p>
                  </a:txBody>
                  <a:tcPr marL="99555" marR="99555" marT="49777" marB="49777" anchor="ctr"/>
                </a:tc>
                <a:extLst>
                  <a:ext uri="{0D108BD9-81ED-4DB2-BD59-A6C34878D82A}">
                    <a16:rowId xmlns:a16="http://schemas.microsoft.com/office/drawing/2014/main" val="42186207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0802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9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3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4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5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6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7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8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9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0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3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4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H"/>
          </a:p>
        </p:txBody>
      </p:sp>
      <p:sp>
        <p:nvSpPr>
          <p:cNvPr id="38" name="Freeform 6">
            <a:extLst>
              <a:ext uri="{FF2B5EF4-FFF2-40B4-BE49-F238E27FC236}">
                <a16:creationId xmlns:a16="http://schemas.microsoft.com/office/drawing/2014/main" id="{5BD23F8E-2E78-4C84-8EFB-FE6C8ACB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PH"/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317EBE3-FF86-4DA1-BC9A-331F7F214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H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A03E380-9CD1-4ABA-A763-9F9D252B8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2">
              <a:lumMod val="90000"/>
            </a:schemeClr>
          </a:solidFill>
        </p:grpSpPr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66E01B84-4C2B-4DE5-90C8-9C4001A7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64CE5A7A-D5C5-4FE5-860C-0B5748FD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016A7D2A-6EEA-47B8-A763-7D82E41B3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E758F6E7-6DEC-48D0-ACB1-E5E26B13E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B56657FF-C027-42E7-859B-902929B6F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79047F2A-5978-46C6-B3A2-54AAC213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F3BE8FD1-0A72-4640-AC7A-2E057273F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752FC782-A372-4D11-B20D-958955E56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AA00B2F1-BEE2-444A-8249-C8E3212C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E7F5747E-514B-4CF7-B6B0-DAD71490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931614BB-1593-40ED-8113-2BD11870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2691871F-F15C-4E19-BC9C-78E5748D7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B16F3FB-B8BE-FC40-C20C-9944992BA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103" y="1318591"/>
            <a:ext cx="5800929" cy="42208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>
                <a:solidFill>
                  <a:schemeClr val="tx2">
                    <a:lumMod val="75000"/>
                  </a:schemeClr>
                </a:solidFill>
              </a:rPr>
              <a:t>Summary Of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09D6FD-4659-CF7E-CEA3-F4C127B0A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1790" y="3246438"/>
            <a:ext cx="834462" cy="4111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495E168-DA5E-4888-8D8A-92B118324C14}" type="slidenum">
              <a:rPr lang="en-US" kern="12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13</a:t>
            </a:fld>
            <a:endParaRPr lang="en-US" kern="120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4D43EC1-35FA-4FC3-8526-F655CEB09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7196" y="1871831"/>
            <a:ext cx="0" cy="3200400"/>
          </a:xfrm>
          <a:prstGeom prst="line">
            <a:avLst/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472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79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80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81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82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83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84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85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86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87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88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89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90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93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94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95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96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97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98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99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00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01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02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03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04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</p:grp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H"/>
          </a:p>
        </p:txBody>
      </p:sp>
      <p:sp>
        <p:nvSpPr>
          <p:cNvPr id="108" name="Freeform 6">
            <a:extLst>
              <a:ext uri="{FF2B5EF4-FFF2-40B4-BE49-F238E27FC236}">
                <a16:creationId xmlns:a16="http://schemas.microsoft.com/office/drawing/2014/main" id="{7BD08880-457D-4C62-A3B5-6A9B0878C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PH"/>
          </a:p>
        </p:txBody>
      </p:sp>
      <p:sp useBgFill="1">
        <p:nvSpPr>
          <p:cNvPr id="110" name="Rectangle 109">
            <a:extLst>
              <a:ext uri="{FF2B5EF4-FFF2-40B4-BE49-F238E27FC236}">
                <a16:creationId xmlns:a16="http://schemas.microsoft.com/office/drawing/2014/main" id="{6D356F1A-690D-401E-8CF3-E4686CDFE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F398A7BA-9279-4363-9D59-238782AB6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57608" y="228600"/>
            <a:ext cx="2851523" cy="6638625"/>
            <a:chOff x="2487613" y="285750"/>
            <a:chExt cx="2428875" cy="5654676"/>
          </a:xfrm>
        </p:grpSpPr>
        <p:sp>
          <p:nvSpPr>
            <p:cNvPr id="113" name="Freeform 11">
              <a:extLst>
                <a:ext uri="{FF2B5EF4-FFF2-40B4-BE49-F238E27FC236}">
                  <a16:creationId xmlns:a16="http://schemas.microsoft.com/office/drawing/2014/main" id="{8ACCBEEF-7085-4833-8335-E4613C0A1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14" name="Freeform 12">
              <a:extLst>
                <a:ext uri="{FF2B5EF4-FFF2-40B4-BE49-F238E27FC236}">
                  <a16:creationId xmlns:a16="http://schemas.microsoft.com/office/drawing/2014/main" id="{B39C0EC5-6C91-409A-AB3F-D66AF23E9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15" name="Freeform 13">
              <a:extLst>
                <a:ext uri="{FF2B5EF4-FFF2-40B4-BE49-F238E27FC236}">
                  <a16:creationId xmlns:a16="http://schemas.microsoft.com/office/drawing/2014/main" id="{4D4A9340-30CF-474C-AC93-3E9048DFE9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16" name="Freeform 14">
              <a:extLst>
                <a:ext uri="{FF2B5EF4-FFF2-40B4-BE49-F238E27FC236}">
                  <a16:creationId xmlns:a16="http://schemas.microsoft.com/office/drawing/2014/main" id="{C2D90565-D660-46B2-B574-5A6E37C8B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17" name="Freeform 15">
              <a:extLst>
                <a:ext uri="{FF2B5EF4-FFF2-40B4-BE49-F238E27FC236}">
                  <a16:creationId xmlns:a16="http://schemas.microsoft.com/office/drawing/2014/main" id="{4ADDF1F8-3D32-49F9-8A53-B01C2D92C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18" name="Freeform 16">
              <a:extLst>
                <a:ext uri="{FF2B5EF4-FFF2-40B4-BE49-F238E27FC236}">
                  <a16:creationId xmlns:a16="http://schemas.microsoft.com/office/drawing/2014/main" id="{DD712377-DF82-454C-8AF4-CA681129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19" name="Freeform 17">
              <a:extLst>
                <a:ext uri="{FF2B5EF4-FFF2-40B4-BE49-F238E27FC236}">
                  <a16:creationId xmlns:a16="http://schemas.microsoft.com/office/drawing/2014/main" id="{694E1871-CC0E-4704-902D-A324F58E4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20" name="Freeform 18">
              <a:extLst>
                <a:ext uri="{FF2B5EF4-FFF2-40B4-BE49-F238E27FC236}">
                  <a16:creationId xmlns:a16="http://schemas.microsoft.com/office/drawing/2014/main" id="{6CEE1CA2-8DDF-468B-B5E5-B584B84BD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21" name="Freeform 19">
              <a:extLst>
                <a:ext uri="{FF2B5EF4-FFF2-40B4-BE49-F238E27FC236}">
                  <a16:creationId xmlns:a16="http://schemas.microsoft.com/office/drawing/2014/main" id="{AAA4172B-3921-482A-ABEF-E70C9242A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22" name="Freeform 20">
              <a:extLst>
                <a:ext uri="{FF2B5EF4-FFF2-40B4-BE49-F238E27FC236}">
                  <a16:creationId xmlns:a16="http://schemas.microsoft.com/office/drawing/2014/main" id="{6D277B64-E367-442D-B59F-993A45856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23" name="Freeform 21">
              <a:extLst>
                <a:ext uri="{FF2B5EF4-FFF2-40B4-BE49-F238E27FC236}">
                  <a16:creationId xmlns:a16="http://schemas.microsoft.com/office/drawing/2014/main" id="{B4BA4199-8677-44FF-BD30-63130A0F5D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24" name="Freeform 22">
              <a:extLst>
                <a:ext uri="{FF2B5EF4-FFF2-40B4-BE49-F238E27FC236}">
                  <a16:creationId xmlns:a16="http://schemas.microsoft.com/office/drawing/2014/main" id="{A890CEB5-09DD-4185-9405-A39BA6405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3B88DAD3-AF6F-4D6C-8512-7239A69A4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84823" y="-786"/>
            <a:ext cx="2356675" cy="6854040"/>
            <a:chOff x="6627813" y="194833"/>
            <a:chExt cx="1952625" cy="5678918"/>
          </a:xfrm>
        </p:grpSpPr>
        <p:sp>
          <p:nvSpPr>
            <p:cNvPr id="127" name="Freeform 27">
              <a:extLst>
                <a:ext uri="{FF2B5EF4-FFF2-40B4-BE49-F238E27FC236}">
                  <a16:creationId xmlns:a16="http://schemas.microsoft.com/office/drawing/2014/main" id="{1BA39A29-3A4E-4822-A540-9AD6ACCBA9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28" name="Freeform 28">
              <a:extLst>
                <a:ext uri="{FF2B5EF4-FFF2-40B4-BE49-F238E27FC236}">
                  <a16:creationId xmlns:a16="http://schemas.microsoft.com/office/drawing/2014/main" id="{B2ACACE6-15B3-4FAF-AA08-E1006B3FD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29" name="Freeform 29">
              <a:extLst>
                <a:ext uri="{FF2B5EF4-FFF2-40B4-BE49-F238E27FC236}">
                  <a16:creationId xmlns:a16="http://schemas.microsoft.com/office/drawing/2014/main" id="{1F9A4D9A-69F4-4FEC-B0DE-DD76F476E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30" name="Freeform 30">
              <a:extLst>
                <a:ext uri="{FF2B5EF4-FFF2-40B4-BE49-F238E27FC236}">
                  <a16:creationId xmlns:a16="http://schemas.microsoft.com/office/drawing/2014/main" id="{E92DC9B5-F16D-4C41-824C-822DE7AA00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31" name="Freeform 31">
              <a:extLst>
                <a:ext uri="{FF2B5EF4-FFF2-40B4-BE49-F238E27FC236}">
                  <a16:creationId xmlns:a16="http://schemas.microsoft.com/office/drawing/2014/main" id="{E737D559-8865-4000-A777-792FF6754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32" name="Freeform 32">
              <a:extLst>
                <a:ext uri="{FF2B5EF4-FFF2-40B4-BE49-F238E27FC236}">
                  <a16:creationId xmlns:a16="http://schemas.microsoft.com/office/drawing/2014/main" id="{B1C2147A-442E-40A4-8A97-FF053B9D2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33" name="Freeform 33">
              <a:extLst>
                <a:ext uri="{FF2B5EF4-FFF2-40B4-BE49-F238E27FC236}">
                  <a16:creationId xmlns:a16="http://schemas.microsoft.com/office/drawing/2014/main" id="{B138F17C-6D47-4F1B-BE44-4A47FBCFF3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34" name="Freeform 34">
              <a:extLst>
                <a:ext uri="{FF2B5EF4-FFF2-40B4-BE49-F238E27FC236}">
                  <a16:creationId xmlns:a16="http://schemas.microsoft.com/office/drawing/2014/main" id="{1BCD5498-C801-426F-9CDD-B84178E72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35" name="Freeform 35">
              <a:extLst>
                <a:ext uri="{FF2B5EF4-FFF2-40B4-BE49-F238E27FC236}">
                  <a16:creationId xmlns:a16="http://schemas.microsoft.com/office/drawing/2014/main" id="{6DB0639C-39E0-4218-B7D1-0408D870F4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36" name="Freeform 36">
              <a:extLst>
                <a:ext uri="{FF2B5EF4-FFF2-40B4-BE49-F238E27FC236}">
                  <a16:creationId xmlns:a16="http://schemas.microsoft.com/office/drawing/2014/main" id="{72715634-CCEA-4B5D-94D7-E2C090EA1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37" name="Freeform 37">
              <a:extLst>
                <a:ext uri="{FF2B5EF4-FFF2-40B4-BE49-F238E27FC236}">
                  <a16:creationId xmlns:a16="http://schemas.microsoft.com/office/drawing/2014/main" id="{6BE08C78-1349-4408-8CE2-ED20F3244D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38" name="Freeform 38">
              <a:extLst>
                <a:ext uri="{FF2B5EF4-FFF2-40B4-BE49-F238E27FC236}">
                  <a16:creationId xmlns:a16="http://schemas.microsoft.com/office/drawing/2014/main" id="{642D5BF8-EF6C-43FC-947B-698688211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97518E2-CBD5-BF5F-B10F-C5D6D1DB2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5066" y="2514600"/>
            <a:ext cx="5681134" cy="226278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kumimoji="0" lang="en-US" sz="2400" b="0" i="0" u="none" strike="noStrike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rPr>
              <a:t>➔ </a:t>
            </a:r>
            <a:r>
              <a:rPr kumimoji="0" lang="en-US" sz="2400" b="1" i="0" u="none" strike="noStrike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rPr>
              <a:t>Total Savings: </a:t>
            </a:r>
            <a:r>
              <a:rPr kumimoji="0" lang="en-US" sz="2400" b="0" i="0" u="none" strike="noStrike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rPr>
              <a:t>6,425 discount </a:t>
            </a:r>
            <a:br>
              <a:rPr kumimoji="0" lang="en-US" sz="2400" b="0" i="0" u="none" strike="noStrike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rPr>
            </a:br>
            <a:r>
              <a:rPr kumimoji="0" lang="en-US" sz="2400" b="0" i="0" u="none" strike="noStrike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rPr>
              <a:t>➔ </a:t>
            </a:r>
            <a:r>
              <a:rPr kumimoji="0" lang="en-US" sz="2400" b="1" i="0" u="none" strike="noStrike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rPr>
              <a:t>Average Savings per Order: </a:t>
            </a:r>
            <a:r>
              <a:rPr kumimoji="0" lang="en-US" sz="2400" b="0" i="0" u="none" strike="noStrike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rPr>
              <a:t>16.48 </a:t>
            </a:r>
            <a:br>
              <a:rPr kumimoji="0" lang="en-US" sz="2400" b="0" i="0" u="none" strike="noStrike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rPr>
            </a:br>
            <a:r>
              <a:rPr kumimoji="0" lang="en-US" sz="2400" b="0" i="0" u="none" strike="noStrike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rPr>
              <a:t>➔ </a:t>
            </a:r>
            <a:r>
              <a:rPr kumimoji="0" lang="en-US" sz="2400" b="1" i="0" u="none" strike="noStrike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rPr>
              <a:t>Total Item Purchased: </a:t>
            </a:r>
            <a:r>
              <a:rPr kumimoji="0" lang="en-US" sz="2400" b="0" i="0" u="none" strike="noStrike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rPr>
              <a:t>575 items</a:t>
            </a:r>
            <a:br>
              <a:rPr kumimoji="0" lang="en-US" sz="2400" b="0" i="0" u="none" strike="noStrike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rPr>
            </a:br>
            <a:r>
              <a:rPr kumimoji="0" lang="en-US" sz="2400" b="0" i="0" u="none" strike="noStrike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rPr>
              <a:t>➔ </a:t>
            </a:r>
            <a:r>
              <a:rPr kumimoji="0" lang="en-US" sz="2400" b="1" i="0" u="none" strike="noStrike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rPr>
              <a:t>Total Spending: </a:t>
            </a:r>
            <a:r>
              <a:rPr kumimoji="0" lang="en-US" sz="2400" b="0" i="0" u="none" strike="noStrike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rPr>
              <a:t>128,585 </a:t>
            </a:r>
            <a:br>
              <a:rPr kumimoji="0" lang="en-US" sz="2400" b="0" i="0" u="none" strike="noStrike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rPr>
            </a:br>
            <a:r>
              <a:rPr kumimoji="0" lang="en-US" sz="2400" b="0" i="0" u="none" strike="noStrike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rPr>
              <a:t>➔ </a:t>
            </a:r>
            <a:r>
              <a:rPr kumimoji="0" lang="en-US" sz="2400" b="1" i="0" u="none" strike="noStrike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rPr>
              <a:t>Average month spending:</a:t>
            </a:r>
            <a:r>
              <a:rPr kumimoji="0" lang="en-US" sz="2400" b="0" i="0" u="none" strike="noStrike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rPr>
              <a:t>10,715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D5C14-3226-82CF-0B52-7A98CBC948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25721" y="1844923"/>
            <a:ext cx="5681134" cy="11262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Financial Summary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841A10E-0F0E-4596-8888-870D70925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57599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H"/>
          </a:p>
        </p:txBody>
      </p:sp>
      <p:sp>
        <p:nvSpPr>
          <p:cNvPr id="142" name="Freeform 33">
            <a:extLst>
              <a:ext uri="{FF2B5EF4-FFF2-40B4-BE49-F238E27FC236}">
                <a16:creationId xmlns:a16="http://schemas.microsoft.com/office/drawing/2014/main" id="{29B1E55C-E51F-4093-A2A8-137C3E9014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657599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PH"/>
          </a:p>
        </p:txBody>
      </p:sp>
      <p:pic>
        <p:nvPicPr>
          <p:cNvPr id="74" name="Picture 73" descr="Calculator, pen, compass, money and a paper with graphs printed on it">
            <a:extLst>
              <a:ext uri="{FF2B5EF4-FFF2-40B4-BE49-F238E27FC236}">
                <a16:creationId xmlns:a16="http://schemas.microsoft.com/office/drawing/2014/main" id="{86A87A98-8EBE-86BA-594D-0374BAC770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942" r="31719" b="-1"/>
          <a:stretch/>
        </p:blipFill>
        <p:spPr>
          <a:xfrm>
            <a:off x="-2650" y="10"/>
            <a:ext cx="368104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18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2B6DB0-5435-5102-829E-924C7B5449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7182E929-35B2-2238-B2A0-DC7FE5E3F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79" name="Freeform 11">
              <a:extLst>
                <a:ext uri="{FF2B5EF4-FFF2-40B4-BE49-F238E27FC236}">
                  <a16:creationId xmlns:a16="http://schemas.microsoft.com/office/drawing/2014/main" id="{CEB23B63-7863-9A7B-EF19-5EEDEEC524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80" name="Freeform 12">
              <a:extLst>
                <a:ext uri="{FF2B5EF4-FFF2-40B4-BE49-F238E27FC236}">
                  <a16:creationId xmlns:a16="http://schemas.microsoft.com/office/drawing/2014/main" id="{32536A00-7173-E9DE-0D4A-1A8E6B34A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81" name="Freeform 13">
              <a:extLst>
                <a:ext uri="{FF2B5EF4-FFF2-40B4-BE49-F238E27FC236}">
                  <a16:creationId xmlns:a16="http://schemas.microsoft.com/office/drawing/2014/main" id="{1515EC86-1B00-D98E-DB1D-B8FE4D1FC1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82" name="Freeform 14">
              <a:extLst>
                <a:ext uri="{FF2B5EF4-FFF2-40B4-BE49-F238E27FC236}">
                  <a16:creationId xmlns:a16="http://schemas.microsoft.com/office/drawing/2014/main" id="{CF32F7DD-9D00-F0B6-9FF3-8729B14F7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83" name="Freeform 15">
              <a:extLst>
                <a:ext uri="{FF2B5EF4-FFF2-40B4-BE49-F238E27FC236}">
                  <a16:creationId xmlns:a16="http://schemas.microsoft.com/office/drawing/2014/main" id="{7AF291B2-2FBE-39C5-417E-908237F90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84" name="Freeform 16">
              <a:extLst>
                <a:ext uri="{FF2B5EF4-FFF2-40B4-BE49-F238E27FC236}">
                  <a16:creationId xmlns:a16="http://schemas.microsoft.com/office/drawing/2014/main" id="{70F7A28E-91F5-6828-8B64-DCAF48F0C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85" name="Freeform 17">
              <a:extLst>
                <a:ext uri="{FF2B5EF4-FFF2-40B4-BE49-F238E27FC236}">
                  <a16:creationId xmlns:a16="http://schemas.microsoft.com/office/drawing/2014/main" id="{4239272A-FBB9-8590-3487-C8C1DF079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86" name="Freeform 18">
              <a:extLst>
                <a:ext uri="{FF2B5EF4-FFF2-40B4-BE49-F238E27FC236}">
                  <a16:creationId xmlns:a16="http://schemas.microsoft.com/office/drawing/2014/main" id="{5F4BF766-5F66-003B-5A92-04336D478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87" name="Freeform 19">
              <a:extLst>
                <a:ext uri="{FF2B5EF4-FFF2-40B4-BE49-F238E27FC236}">
                  <a16:creationId xmlns:a16="http://schemas.microsoft.com/office/drawing/2014/main" id="{9065FD59-1857-4836-16E8-22F453284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88" name="Freeform 20">
              <a:extLst>
                <a:ext uri="{FF2B5EF4-FFF2-40B4-BE49-F238E27FC236}">
                  <a16:creationId xmlns:a16="http://schemas.microsoft.com/office/drawing/2014/main" id="{672679DE-7E35-01D5-867F-88DCFA750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89" name="Freeform 21">
              <a:extLst>
                <a:ext uri="{FF2B5EF4-FFF2-40B4-BE49-F238E27FC236}">
                  <a16:creationId xmlns:a16="http://schemas.microsoft.com/office/drawing/2014/main" id="{34B55C2E-54F0-CFF9-BAD7-E725D1243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90" name="Freeform 22">
              <a:extLst>
                <a:ext uri="{FF2B5EF4-FFF2-40B4-BE49-F238E27FC236}">
                  <a16:creationId xmlns:a16="http://schemas.microsoft.com/office/drawing/2014/main" id="{23F8E7D0-DDF7-369B-AC7C-ADAB01082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1A0BB11-52C7-6C85-74BB-238794F9B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93" name="Freeform 27">
              <a:extLst>
                <a:ext uri="{FF2B5EF4-FFF2-40B4-BE49-F238E27FC236}">
                  <a16:creationId xmlns:a16="http://schemas.microsoft.com/office/drawing/2014/main" id="{2F867258-956F-7798-49D7-387875B09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94" name="Freeform 28">
              <a:extLst>
                <a:ext uri="{FF2B5EF4-FFF2-40B4-BE49-F238E27FC236}">
                  <a16:creationId xmlns:a16="http://schemas.microsoft.com/office/drawing/2014/main" id="{64CEB851-C91B-7683-A99C-4676170F53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95" name="Freeform 29">
              <a:extLst>
                <a:ext uri="{FF2B5EF4-FFF2-40B4-BE49-F238E27FC236}">
                  <a16:creationId xmlns:a16="http://schemas.microsoft.com/office/drawing/2014/main" id="{A043C96A-5C3A-1853-821C-7C4CAAE12E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96" name="Freeform 30">
              <a:extLst>
                <a:ext uri="{FF2B5EF4-FFF2-40B4-BE49-F238E27FC236}">
                  <a16:creationId xmlns:a16="http://schemas.microsoft.com/office/drawing/2014/main" id="{D98DBDCB-FBBB-28FD-013B-15F8481B6E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97" name="Freeform 31">
              <a:extLst>
                <a:ext uri="{FF2B5EF4-FFF2-40B4-BE49-F238E27FC236}">
                  <a16:creationId xmlns:a16="http://schemas.microsoft.com/office/drawing/2014/main" id="{7AE28857-9E89-D8DA-3E4C-138EA7763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98" name="Freeform 32">
              <a:extLst>
                <a:ext uri="{FF2B5EF4-FFF2-40B4-BE49-F238E27FC236}">
                  <a16:creationId xmlns:a16="http://schemas.microsoft.com/office/drawing/2014/main" id="{182CE5CB-F848-8EDC-D2CF-8BEB8A9EA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99" name="Freeform 33">
              <a:extLst>
                <a:ext uri="{FF2B5EF4-FFF2-40B4-BE49-F238E27FC236}">
                  <a16:creationId xmlns:a16="http://schemas.microsoft.com/office/drawing/2014/main" id="{B2F076FB-109A-378D-FAD1-5933FEBF5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00" name="Freeform 34">
              <a:extLst>
                <a:ext uri="{FF2B5EF4-FFF2-40B4-BE49-F238E27FC236}">
                  <a16:creationId xmlns:a16="http://schemas.microsoft.com/office/drawing/2014/main" id="{D0928012-91B3-D1C7-B230-9547346BB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01" name="Freeform 35">
              <a:extLst>
                <a:ext uri="{FF2B5EF4-FFF2-40B4-BE49-F238E27FC236}">
                  <a16:creationId xmlns:a16="http://schemas.microsoft.com/office/drawing/2014/main" id="{51D30BB6-C5E0-DFD1-E2A7-16B9E9EF3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02" name="Freeform 36">
              <a:extLst>
                <a:ext uri="{FF2B5EF4-FFF2-40B4-BE49-F238E27FC236}">
                  <a16:creationId xmlns:a16="http://schemas.microsoft.com/office/drawing/2014/main" id="{D64F88F9-9D23-CAF7-4A76-4EE66BBCF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03" name="Freeform 37">
              <a:extLst>
                <a:ext uri="{FF2B5EF4-FFF2-40B4-BE49-F238E27FC236}">
                  <a16:creationId xmlns:a16="http://schemas.microsoft.com/office/drawing/2014/main" id="{3FB92D10-9DE0-9ACF-0C05-99F6F0ED5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04" name="Freeform 38">
              <a:extLst>
                <a:ext uri="{FF2B5EF4-FFF2-40B4-BE49-F238E27FC236}">
                  <a16:creationId xmlns:a16="http://schemas.microsoft.com/office/drawing/2014/main" id="{5E27C734-CA62-F160-FBA2-0342B5DE49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</p:grp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236BB13-0169-E84C-76DB-0F3DAE86A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H"/>
          </a:p>
        </p:txBody>
      </p:sp>
      <p:sp>
        <p:nvSpPr>
          <p:cNvPr id="108" name="Freeform 6">
            <a:extLst>
              <a:ext uri="{FF2B5EF4-FFF2-40B4-BE49-F238E27FC236}">
                <a16:creationId xmlns:a16="http://schemas.microsoft.com/office/drawing/2014/main" id="{1F931B6F-0D70-C979-B501-1AFEBF1D8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PH"/>
          </a:p>
        </p:txBody>
      </p:sp>
      <p:sp useBgFill="1">
        <p:nvSpPr>
          <p:cNvPr id="110" name="Rectangle 109">
            <a:extLst>
              <a:ext uri="{FF2B5EF4-FFF2-40B4-BE49-F238E27FC236}">
                <a16:creationId xmlns:a16="http://schemas.microsoft.com/office/drawing/2014/main" id="{733FB09C-7AE6-E9C2-3914-732614E96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EBCACE13-D7C6-9585-9D85-6487FBBB3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57608" y="228600"/>
            <a:ext cx="2851523" cy="6638625"/>
            <a:chOff x="2487613" y="285750"/>
            <a:chExt cx="2428875" cy="5654676"/>
          </a:xfrm>
        </p:grpSpPr>
        <p:sp>
          <p:nvSpPr>
            <p:cNvPr id="113" name="Freeform 11">
              <a:extLst>
                <a:ext uri="{FF2B5EF4-FFF2-40B4-BE49-F238E27FC236}">
                  <a16:creationId xmlns:a16="http://schemas.microsoft.com/office/drawing/2014/main" id="{5F872532-BB8A-8B3D-D9FA-5D38070CBE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14" name="Freeform 12">
              <a:extLst>
                <a:ext uri="{FF2B5EF4-FFF2-40B4-BE49-F238E27FC236}">
                  <a16:creationId xmlns:a16="http://schemas.microsoft.com/office/drawing/2014/main" id="{BE9E959C-549E-9233-75BE-DE4FA8825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15" name="Freeform 13">
              <a:extLst>
                <a:ext uri="{FF2B5EF4-FFF2-40B4-BE49-F238E27FC236}">
                  <a16:creationId xmlns:a16="http://schemas.microsoft.com/office/drawing/2014/main" id="{2FB408E4-2422-73C7-7B7A-143A9DF2DC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16" name="Freeform 14">
              <a:extLst>
                <a:ext uri="{FF2B5EF4-FFF2-40B4-BE49-F238E27FC236}">
                  <a16:creationId xmlns:a16="http://schemas.microsoft.com/office/drawing/2014/main" id="{A67276FD-E6D8-A9D4-E7A0-63E3251B1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17" name="Freeform 15">
              <a:extLst>
                <a:ext uri="{FF2B5EF4-FFF2-40B4-BE49-F238E27FC236}">
                  <a16:creationId xmlns:a16="http://schemas.microsoft.com/office/drawing/2014/main" id="{65FAD6DB-C858-FDB8-9187-8E54601DF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18" name="Freeform 16">
              <a:extLst>
                <a:ext uri="{FF2B5EF4-FFF2-40B4-BE49-F238E27FC236}">
                  <a16:creationId xmlns:a16="http://schemas.microsoft.com/office/drawing/2014/main" id="{DB485FD0-01C4-50FE-A7BF-C9D2945C9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19" name="Freeform 17">
              <a:extLst>
                <a:ext uri="{FF2B5EF4-FFF2-40B4-BE49-F238E27FC236}">
                  <a16:creationId xmlns:a16="http://schemas.microsoft.com/office/drawing/2014/main" id="{FBE73BA1-38E6-F516-7265-7DE32D04F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20" name="Freeform 18">
              <a:extLst>
                <a:ext uri="{FF2B5EF4-FFF2-40B4-BE49-F238E27FC236}">
                  <a16:creationId xmlns:a16="http://schemas.microsoft.com/office/drawing/2014/main" id="{BE6A88E8-01DD-0F9E-5D27-8E40342C1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21" name="Freeform 19">
              <a:extLst>
                <a:ext uri="{FF2B5EF4-FFF2-40B4-BE49-F238E27FC236}">
                  <a16:creationId xmlns:a16="http://schemas.microsoft.com/office/drawing/2014/main" id="{BECDF115-FE85-7C1E-1523-3E4096DCB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22" name="Freeform 20">
              <a:extLst>
                <a:ext uri="{FF2B5EF4-FFF2-40B4-BE49-F238E27FC236}">
                  <a16:creationId xmlns:a16="http://schemas.microsoft.com/office/drawing/2014/main" id="{B7DEF1F2-8C20-3A80-AC47-B83586553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23" name="Freeform 21">
              <a:extLst>
                <a:ext uri="{FF2B5EF4-FFF2-40B4-BE49-F238E27FC236}">
                  <a16:creationId xmlns:a16="http://schemas.microsoft.com/office/drawing/2014/main" id="{F544B8FF-7A87-A85E-D9AB-309D841FF3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24" name="Freeform 22">
              <a:extLst>
                <a:ext uri="{FF2B5EF4-FFF2-40B4-BE49-F238E27FC236}">
                  <a16:creationId xmlns:a16="http://schemas.microsoft.com/office/drawing/2014/main" id="{782845BF-F18B-D83A-E3E6-1CE2A14AB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82A8922D-E106-FFE1-795E-18FBCA373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84823" y="-786"/>
            <a:ext cx="2356675" cy="6854040"/>
            <a:chOff x="6627813" y="194833"/>
            <a:chExt cx="1952625" cy="5678918"/>
          </a:xfrm>
        </p:grpSpPr>
        <p:sp>
          <p:nvSpPr>
            <p:cNvPr id="127" name="Freeform 27">
              <a:extLst>
                <a:ext uri="{FF2B5EF4-FFF2-40B4-BE49-F238E27FC236}">
                  <a16:creationId xmlns:a16="http://schemas.microsoft.com/office/drawing/2014/main" id="{296D42CB-0CB6-D123-4417-0FADD235AE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28" name="Freeform 28">
              <a:extLst>
                <a:ext uri="{FF2B5EF4-FFF2-40B4-BE49-F238E27FC236}">
                  <a16:creationId xmlns:a16="http://schemas.microsoft.com/office/drawing/2014/main" id="{8A026048-92AA-B03B-4759-85896C64A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29" name="Freeform 29">
              <a:extLst>
                <a:ext uri="{FF2B5EF4-FFF2-40B4-BE49-F238E27FC236}">
                  <a16:creationId xmlns:a16="http://schemas.microsoft.com/office/drawing/2014/main" id="{CF3578E1-28E7-FE8B-818F-96C1DB3D0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30" name="Freeform 30">
              <a:extLst>
                <a:ext uri="{FF2B5EF4-FFF2-40B4-BE49-F238E27FC236}">
                  <a16:creationId xmlns:a16="http://schemas.microsoft.com/office/drawing/2014/main" id="{164BF489-B091-4806-E680-EF0ABC4EF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31" name="Freeform 31">
              <a:extLst>
                <a:ext uri="{FF2B5EF4-FFF2-40B4-BE49-F238E27FC236}">
                  <a16:creationId xmlns:a16="http://schemas.microsoft.com/office/drawing/2014/main" id="{AAA6EFFA-17EB-B744-B870-C2B859DA4F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32" name="Freeform 32">
              <a:extLst>
                <a:ext uri="{FF2B5EF4-FFF2-40B4-BE49-F238E27FC236}">
                  <a16:creationId xmlns:a16="http://schemas.microsoft.com/office/drawing/2014/main" id="{2F126781-A56D-965C-EB61-F8D803C09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33" name="Freeform 33">
              <a:extLst>
                <a:ext uri="{FF2B5EF4-FFF2-40B4-BE49-F238E27FC236}">
                  <a16:creationId xmlns:a16="http://schemas.microsoft.com/office/drawing/2014/main" id="{2C9293BA-283E-4F89-F44B-3A9C4F42C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34" name="Freeform 34">
              <a:extLst>
                <a:ext uri="{FF2B5EF4-FFF2-40B4-BE49-F238E27FC236}">
                  <a16:creationId xmlns:a16="http://schemas.microsoft.com/office/drawing/2014/main" id="{059FFFEF-872D-ECEE-A821-8C9069C89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35" name="Freeform 35">
              <a:extLst>
                <a:ext uri="{FF2B5EF4-FFF2-40B4-BE49-F238E27FC236}">
                  <a16:creationId xmlns:a16="http://schemas.microsoft.com/office/drawing/2014/main" id="{930ED7CA-DA17-8EDF-FB8B-04FC6A5D6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36" name="Freeform 36">
              <a:extLst>
                <a:ext uri="{FF2B5EF4-FFF2-40B4-BE49-F238E27FC236}">
                  <a16:creationId xmlns:a16="http://schemas.microsoft.com/office/drawing/2014/main" id="{3364CB6A-AFF2-4015-570B-C65336DFA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37" name="Freeform 37">
              <a:extLst>
                <a:ext uri="{FF2B5EF4-FFF2-40B4-BE49-F238E27FC236}">
                  <a16:creationId xmlns:a16="http://schemas.microsoft.com/office/drawing/2014/main" id="{E0B7F62E-BC4F-BDA6-3260-649C7956E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38" name="Freeform 38">
              <a:extLst>
                <a:ext uri="{FF2B5EF4-FFF2-40B4-BE49-F238E27FC236}">
                  <a16:creationId xmlns:a16="http://schemas.microsoft.com/office/drawing/2014/main" id="{02B7CBA2-9F9F-5285-9E38-FC676C8F9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A92A11-3502-820D-14E4-3BDAE882E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5066" y="2514600"/>
            <a:ext cx="5681134" cy="226278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➔ </a:t>
            </a:r>
            <a:r>
              <a:rPr lang="en-US" sz="2400" b="1" dirty="0">
                <a:solidFill>
                  <a:schemeClr val="tx1"/>
                </a:solidFill>
              </a:rPr>
              <a:t>Most Frequent Discount Type: </a:t>
            </a:r>
            <a:r>
              <a:rPr lang="en-US" sz="2400" dirty="0">
                <a:solidFill>
                  <a:schemeClr val="tx1"/>
                </a:solidFill>
              </a:rPr>
              <a:t>Coins and voucher 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➔ </a:t>
            </a:r>
            <a:r>
              <a:rPr lang="en-US" sz="2400" b="1" dirty="0">
                <a:solidFill>
                  <a:schemeClr val="tx1"/>
                </a:solidFill>
              </a:rPr>
              <a:t>Free Shipping Frequency: </a:t>
            </a:r>
            <a:r>
              <a:rPr lang="en-US" sz="2400" dirty="0">
                <a:solidFill>
                  <a:schemeClr val="tx1"/>
                </a:solidFill>
              </a:rPr>
              <a:t>190 orders(YES), 13 orders(NO)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78340-8C1D-BE47-DB8B-50AEC4DA27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25721" y="1844923"/>
            <a:ext cx="5681134" cy="11262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PH" dirty="0">
                <a:solidFill>
                  <a:schemeClr val="tx1"/>
                </a:solidFill>
              </a:rPr>
              <a:t>Discount &amp; Shipping Analysis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32CB3338-884F-5F14-869B-115E2E14B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57599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H"/>
          </a:p>
        </p:txBody>
      </p:sp>
      <p:sp>
        <p:nvSpPr>
          <p:cNvPr id="142" name="Freeform 33">
            <a:extLst>
              <a:ext uri="{FF2B5EF4-FFF2-40B4-BE49-F238E27FC236}">
                <a16:creationId xmlns:a16="http://schemas.microsoft.com/office/drawing/2014/main" id="{BBDC0BAC-AB3E-B7A7-5222-8859ECE83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657599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PH"/>
          </a:p>
        </p:txBody>
      </p:sp>
      <p:pic>
        <p:nvPicPr>
          <p:cNvPr id="74" name="Picture 73" descr="Calculator, pen, compass, money and a paper with graphs printed on it">
            <a:extLst>
              <a:ext uri="{FF2B5EF4-FFF2-40B4-BE49-F238E27FC236}">
                <a16:creationId xmlns:a16="http://schemas.microsoft.com/office/drawing/2014/main" id="{D5081FE6-69AA-B22B-6E4F-B24F7568B3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942" r="31719" b="-1"/>
          <a:stretch/>
        </p:blipFill>
        <p:spPr>
          <a:xfrm>
            <a:off x="-2650" y="10"/>
            <a:ext cx="368104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329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30E9D8-C414-9DEB-4B07-D5769F49D1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9B91B991-3263-C7B3-44BA-3CF8D4AAA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79" name="Freeform 11">
              <a:extLst>
                <a:ext uri="{FF2B5EF4-FFF2-40B4-BE49-F238E27FC236}">
                  <a16:creationId xmlns:a16="http://schemas.microsoft.com/office/drawing/2014/main" id="{BC65ABC0-E24C-FADC-FD75-9C956CB977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80" name="Freeform 12">
              <a:extLst>
                <a:ext uri="{FF2B5EF4-FFF2-40B4-BE49-F238E27FC236}">
                  <a16:creationId xmlns:a16="http://schemas.microsoft.com/office/drawing/2014/main" id="{CD0DB94C-89FD-AE7B-D3D6-C23F30EF6C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81" name="Freeform 13">
              <a:extLst>
                <a:ext uri="{FF2B5EF4-FFF2-40B4-BE49-F238E27FC236}">
                  <a16:creationId xmlns:a16="http://schemas.microsoft.com/office/drawing/2014/main" id="{393A263F-D29B-1A28-E04A-E11694091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82" name="Freeform 14">
              <a:extLst>
                <a:ext uri="{FF2B5EF4-FFF2-40B4-BE49-F238E27FC236}">
                  <a16:creationId xmlns:a16="http://schemas.microsoft.com/office/drawing/2014/main" id="{AE3947C0-ED68-3793-ADE7-11C3A2332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83" name="Freeform 15">
              <a:extLst>
                <a:ext uri="{FF2B5EF4-FFF2-40B4-BE49-F238E27FC236}">
                  <a16:creationId xmlns:a16="http://schemas.microsoft.com/office/drawing/2014/main" id="{E5AAB967-1A7E-49C7-61DB-1C8E75F2F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84" name="Freeform 16">
              <a:extLst>
                <a:ext uri="{FF2B5EF4-FFF2-40B4-BE49-F238E27FC236}">
                  <a16:creationId xmlns:a16="http://schemas.microsoft.com/office/drawing/2014/main" id="{3B79B90B-FA37-B2D9-6B6F-0F2704FA6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85" name="Freeform 17">
              <a:extLst>
                <a:ext uri="{FF2B5EF4-FFF2-40B4-BE49-F238E27FC236}">
                  <a16:creationId xmlns:a16="http://schemas.microsoft.com/office/drawing/2014/main" id="{1361BBA2-731E-FD1D-6318-DF510D91B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86" name="Freeform 18">
              <a:extLst>
                <a:ext uri="{FF2B5EF4-FFF2-40B4-BE49-F238E27FC236}">
                  <a16:creationId xmlns:a16="http://schemas.microsoft.com/office/drawing/2014/main" id="{46792533-7A58-FEE5-E53F-72DA5715A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87" name="Freeform 19">
              <a:extLst>
                <a:ext uri="{FF2B5EF4-FFF2-40B4-BE49-F238E27FC236}">
                  <a16:creationId xmlns:a16="http://schemas.microsoft.com/office/drawing/2014/main" id="{8B1A9761-7A9D-D08D-4C15-FBEB7F844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88" name="Freeform 20">
              <a:extLst>
                <a:ext uri="{FF2B5EF4-FFF2-40B4-BE49-F238E27FC236}">
                  <a16:creationId xmlns:a16="http://schemas.microsoft.com/office/drawing/2014/main" id="{1778042E-C73E-E441-95CE-00DEBD8B3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89" name="Freeform 21">
              <a:extLst>
                <a:ext uri="{FF2B5EF4-FFF2-40B4-BE49-F238E27FC236}">
                  <a16:creationId xmlns:a16="http://schemas.microsoft.com/office/drawing/2014/main" id="{71AD02FA-5DC7-58DC-D3BA-4134BD59C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90" name="Freeform 22">
              <a:extLst>
                <a:ext uri="{FF2B5EF4-FFF2-40B4-BE49-F238E27FC236}">
                  <a16:creationId xmlns:a16="http://schemas.microsoft.com/office/drawing/2014/main" id="{6DF2EB9D-1714-993C-10F9-8DF0CE873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54262BF4-E2FB-A86D-1B72-FB30ABB97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93" name="Freeform 27">
              <a:extLst>
                <a:ext uri="{FF2B5EF4-FFF2-40B4-BE49-F238E27FC236}">
                  <a16:creationId xmlns:a16="http://schemas.microsoft.com/office/drawing/2014/main" id="{60E39B46-2BE3-E1A4-8038-A1CCA1033F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94" name="Freeform 28">
              <a:extLst>
                <a:ext uri="{FF2B5EF4-FFF2-40B4-BE49-F238E27FC236}">
                  <a16:creationId xmlns:a16="http://schemas.microsoft.com/office/drawing/2014/main" id="{E03AB777-0151-A75E-50C8-D8E88E572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95" name="Freeform 29">
              <a:extLst>
                <a:ext uri="{FF2B5EF4-FFF2-40B4-BE49-F238E27FC236}">
                  <a16:creationId xmlns:a16="http://schemas.microsoft.com/office/drawing/2014/main" id="{C65D8BB0-F6B2-F74F-7758-E3BC266EE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96" name="Freeform 30">
              <a:extLst>
                <a:ext uri="{FF2B5EF4-FFF2-40B4-BE49-F238E27FC236}">
                  <a16:creationId xmlns:a16="http://schemas.microsoft.com/office/drawing/2014/main" id="{32E0F82E-2B40-E2B8-A8EA-63EA92358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97" name="Freeform 31">
              <a:extLst>
                <a:ext uri="{FF2B5EF4-FFF2-40B4-BE49-F238E27FC236}">
                  <a16:creationId xmlns:a16="http://schemas.microsoft.com/office/drawing/2014/main" id="{2340F56B-3F47-D9CA-9B80-01F0BC17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98" name="Freeform 32">
              <a:extLst>
                <a:ext uri="{FF2B5EF4-FFF2-40B4-BE49-F238E27FC236}">
                  <a16:creationId xmlns:a16="http://schemas.microsoft.com/office/drawing/2014/main" id="{D19EB296-AA85-7903-3DFD-41FBAFD61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99" name="Freeform 33">
              <a:extLst>
                <a:ext uri="{FF2B5EF4-FFF2-40B4-BE49-F238E27FC236}">
                  <a16:creationId xmlns:a16="http://schemas.microsoft.com/office/drawing/2014/main" id="{1D8BBF66-2667-9E14-EA35-DCED96400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00" name="Freeform 34">
              <a:extLst>
                <a:ext uri="{FF2B5EF4-FFF2-40B4-BE49-F238E27FC236}">
                  <a16:creationId xmlns:a16="http://schemas.microsoft.com/office/drawing/2014/main" id="{DF251AFB-6E6A-6218-1968-909830D24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01" name="Freeform 35">
              <a:extLst>
                <a:ext uri="{FF2B5EF4-FFF2-40B4-BE49-F238E27FC236}">
                  <a16:creationId xmlns:a16="http://schemas.microsoft.com/office/drawing/2014/main" id="{6163AEDB-764E-744A-7595-C83CF74D2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02" name="Freeform 36">
              <a:extLst>
                <a:ext uri="{FF2B5EF4-FFF2-40B4-BE49-F238E27FC236}">
                  <a16:creationId xmlns:a16="http://schemas.microsoft.com/office/drawing/2014/main" id="{410D3728-2144-3998-69B4-40D6C1C236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03" name="Freeform 37">
              <a:extLst>
                <a:ext uri="{FF2B5EF4-FFF2-40B4-BE49-F238E27FC236}">
                  <a16:creationId xmlns:a16="http://schemas.microsoft.com/office/drawing/2014/main" id="{64207AA4-1A5F-949F-909B-39F4DF56C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04" name="Freeform 38">
              <a:extLst>
                <a:ext uri="{FF2B5EF4-FFF2-40B4-BE49-F238E27FC236}">
                  <a16:creationId xmlns:a16="http://schemas.microsoft.com/office/drawing/2014/main" id="{E1FC0AEF-33E3-354D-487C-0F4AC9D30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</p:grp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154AB07-3E1B-439A-0407-8A2DD57C8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H"/>
          </a:p>
        </p:txBody>
      </p:sp>
      <p:sp>
        <p:nvSpPr>
          <p:cNvPr id="108" name="Freeform 6">
            <a:extLst>
              <a:ext uri="{FF2B5EF4-FFF2-40B4-BE49-F238E27FC236}">
                <a16:creationId xmlns:a16="http://schemas.microsoft.com/office/drawing/2014/main" id="{BFF0CE95-7AA3-BEC7-D7C9-46F6CB144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PH"/>
          </a:p>
        </p:txBody>
      </p:sp>
      <p:sp useBgFill="1">
        <p:nvSpPr>
          <p:cNvPr id="110" name="Rectangle 109">
            <a:extLst>
              <a:ext uri="{FF2B5EF4-FFF2-40B4-BE49-F238E27FC236}">
                <a16:creationId xmlns:a16="http://schemas.microsoft.com/office/drawing/2014/main" id="{2CDD1DB6-F2A5-38E0-56F0-D1F0D86A8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3BCF4619-07E3-AA8D-C435-9177C2F79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57608" y="228600"/>
            <a:ext cx="2851523" cy="6638625"/>
            <a:chOff x="2487613" y="285750"/>
            <a:chExt cx="2428875" cy="5654676"/>
          </a:xfrm>
        </p:grpSpPr>
        <p:sp>
          <p:nvSpPr>
            <p:cNvPr id="113" name="Freeform 11">
              <a:extLst>
                <a:ext uri="{FF2B5EF4-FFF2-40B4-BE49-F238E27FC236}">
                  <a16:creationId xmlns:a16="http://schemas.microsoft.com/office/drawing/2014/main" id="{02A60B29-F1EF-FB4B-5896-860E8DB7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14" name="Freeform 12">
              <a:extLst>
                <a:ext uri="{FF2B5EF4-FFF2-40B4-BE49-F238E27FC236}">
                  <a16:creationId xmlns:a16="http://schemas.microsoft.com/office/drawing/2014/main" id="{A458D264-3657-EF52-1F96-EE5F9AA9C8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15" name="Freeform 13">
              <a:extLst>
                <a:ext uri="{FF2B5EF4-FFF2-40B4-BE49-F238E27FC236}">
                  <a16:creationId xmlns:a16="http://schemas.microsoft.com/office/drawing/2014/main" id="{AC8BC4E0-BB06-D088-B833-0818B44C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16" name="Freeform 14">
              <a:extLst>
                <a:ext uri="{FF2B5EF4-FFF2-40B4-BE49-F238E27FC236}">
                  <a16:creationId xmlns:a16="http://schemas.microsoft.com/office/drawing/2014/main" id="{0B2A646D-489D-81B6-13A2-D354B9B6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17" name="Freeform 15">
              <a:extLst>
                <a:ext uri="{FF2B5EF4-FFF2-40B4-BE49-F238E27FC236}">
                  <a16:creationId xmlns:a16="http://schemas.microsoft.com/office/drawing/2014/main" id="{9DBBB630-018E-5EA3-630B-F5EC7956C3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18" name="Freeform 16">
              <a:extLst>
                <a:ext uri="{FF2B5EF4-FFF2-40B4-BE49-F238E27FC236}">
                  <a16:creationId xmlns:a16="http://schemas.microsoft.com/office/drawing/2014/main" id="{E59FBF3B-947B-6C76-A7E8-40EB5810CE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19" name="Freeform 17">
              <a:extLst>
                <a:ext uri="{FF2B5EF4-FFF2-40B4-BE49-F238E27FC236}">
                  <a16:creationId xmlns:a16="http://schemas.microsoft.com/office/drawing/2014/main" id="{D77CFE99-AEA2-CC87-33DB-CF9BBB481F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20" name="Freeform 18">
              <a:extLst>
                <a:ext uri="{FF2B5EF4-FFF2-40B4-BE49-F238E27FC236}">
                  <a16:creationId xmlns:a16="http://schemas.microsoft.com/office/drawing/2014/main" id="{8DACAB40-2185-55EA-8951-7311041CF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21" name="Freeform 19">
              <a:extLst>
                <a:ext uri="{FF2B5EF4-FFF2-40B4-BE49-F238E27FC236}">
                  <a16:creationId xmlns:a16="http://schemas.microsoft.com/office/drawing/2014/main" id="{CEF92776-3842-9062-3377-8C93D70E0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22" name="Freeform 20">
              <a:extLst>
                <a:ext uri="{FF2B5EF4-FFF2-40B4-BE49-F238E27FC236}">
                  <a16:creationId xmlns:a16="http://schemas.microsoft.com/office/drawing/2014/main" id="{640F802E-1131-EF67-5857-1565C7D07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23" name="Freeform 21">
              <a:extLst>
                <a:ext uri="{FF2B5EF4-FFF2-40B4-BE49-F238E27FC236}">
                  <a16:creationId xmlns:a16="http://schemas.microsoft.com/office/drawing/2014/main" id="{C2AF5E5C-899F-17AD-F9B1-B542D553F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24" name="Freeform 22">
              <a:extLst>
                <a:ext uri="{FF2B5EF4-FFF2-40B4-BE49-F238E27FC236}">
                  <a16:creationId xmlns:a16="http://schemas.microsoft.com/office/drawing/2014/main" id="{63E907F2-0450-95F8-7E71-D91413015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C72DDE7E-17EB-A3CB-E3C4-BBBE504B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84823" y="-786"/>
            <a:ext cx="2356675" cy="6854040"/>
            <a:chOff x="6627813" y="194833"/>
            <a:chExt cx="1952625" cy="5678918"/>
          </a:xfrm>
        </p:grpSpPr>
        <p:sp>
          <p:nvSpPr>
            <p:cNvPr id="127" name="Freeform 27">
              <a:extLst>
                <a:ext uri="{FF2B5EF4-FFF2-40B4-BE49-F238E27FC236}">
                  <a16:creationId xmlns:a16="http://schemas.microsoft.com/office/drawing/2014/main" id="{38AAE237-304B-33C8-BD74-E6A6529EF5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28" name="Freeform 28">
              <a:extLst>
                <a:ext uri="{FF2B5EF4-FFF2-40B4-BE49-F238E27FC236}">
                  <a16:creationId xmlns:a16="http://schemas.microsoft.com/office/drawing/2014/main" id="{16FFB29F-57C8-36A6-4D36-F137764C2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29" name="Freeform 29">
              <a:extLst>
                <a:ext uri="{FF2B5EF4-FFF2-40B4-BE49-F238E27FC236}">
                  <a16:creationId xmlns:a16="http://schemas.microsoft.com/office/drawing/2014/main" id="{BD833DAA-FF22-C6C3-1C63-9704E34A8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30" name="Freeform 30">
              <a:extLst>
                <a:ext uri="{FF2B5EF4-FFF2-40B4-BE49-F238E27FC236}">
                  <a16:creationId xmlns:a16="http://schemas.microsoft.com/office/drawing/2014/main" id="{DB0AC583-0FD5-757B-E2F8-20452315F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31" name="Freeform 31">
              <a:extLst>
                <a:ext uri="{FF2B5EF4-FFF2-40B4-BE49-F238E27FC236}">
                  <a16:creationId xmlns:a16="http://schemas.microsoft.com/office/drawing/2014/main" id="{E51829F8-569D-7BAB-CEFF-50B7A4E9E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32" name="Freeform 32">
              <a:extLst>
                <a:ext uri="{FF2B5EF4-FFF2-40B4-BE49-F238E27FC236}">
                  <a16:creationId xmlns:a16="http://schemas.microsoft.com/office/drawing/2014/main" id="{015FD73B-9686-CD0C-DDE2-71CC6F376F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33" name="Freeform 33">
              <a:extLst>
                <a:ext uri="{FF2B5EF4-FFF2-40B4-BE49-F238E27FC236}">
                  <a16:creationId xmlns:a16="http://schemas.microsoft.com/office/drawing/2014/main" id="{2E9AEE99-1E0A-3C84-1473-AE96CA246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34" name="Freeform 34">
              <a:extLst>
                <a:ext uri="{FF2B5EF4-FFF2-40B4-BE49-F238E27FC236}">
                  <a16:creationId xmlns:a16="http://schemas.microsoft.com/office/drawing/2014/main" id="{419E456B-7836-A5C3-E682-8CD3EB6E5A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35" name="Freeform 35">
              <a:extLst>
                <a:ext uri="{FF2B5EF4-FFF2-40B4-BE49-F238E27FC236}">
                  <a16:creationId xmlns:a16="http://schemas.microsoft.com/office/drawing/2014/main" id="{454D8F7D-A987-B529-6C7D-9D33D7DF9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36" name="Freeform 36">
              <a:extLst>
                <a:ext uri="{FF2B5EF4-FFF2-40B4-BE49-F238E27FC236}">
                  <a16:creationId xmlns:a16="http://schemas.microsoft.com/office/drawing/2014/main" id="{EF5C6EAA-2EAA-8B91-2FFF-1EA494B6B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37" name="Freeform 37">
              <a:extLst>
                <a:ext uri="{FF2B5EF4-FFF2-40B4-BE49-F238E27FC236}">
                  <a16:creationId xmlns:a16="http://schemas.microsoft.com/office/drawing/2014/main" id="{C34EBE35-D730-DD4E-5FA7-F2724AC88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38" name="Freeform 38">
              <a:extLst>
                <a:ext uri="{FF2B5EF4-FFF2-40B4-BE49-F238E27FC236}">
                  <a16:creationId xmlns:a16="http://schemas.microsoft.com/office/drawing/2014/main" id="{0EEA22C5-F3D1-105D-33DD-5A1A1744E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BC11C9C-570B-96E0-4F1E-D26C00C0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2797" y="2755404"/>
            <a:ext cx="5681134" cy="226278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➔ </a:t>
            </a:r>
            <a:r>
              <a:rPr lang="en-US" sz="2400" b="1" dirty="0">
                <a:solidFill>
                  <a:schemeClr val="tx1"/>
                </a:solidFill>
              </a:rPr>
              <a:t>Top Product Categories: </a:t>
            </a:r>
            <a:r>
              <a:rPr lang="en-US" sz="2400" dirty="0">
                <a:solidFill>
                  <a:schemeClr val="tx1"/>
                </a:solidFill>
              </a:rPr>
              <a:t>Garden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➔ </a:t>
            </a:r>
            <a:r>
              <a:rPr lang="en-US" sz="2400" b="1" dirty="0">
                <a:solidFill>
                  <a:schemeClr val="tx1"/>
                </a:solidFill>
              </a:rPr>
              <a:t>Spending Trends Over Time: </a:t>
            </a:r>
            <a:r>
              <a:rPr lang="en-US" sz="2400" dirty="0">
                <a:solidFill>
                  <a:schemeClr val="tx1"/>
                </a:solidFill>
              </a:rPr>
              <a:t>Usually purchased on the 21st of the month 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➔ </a:t>
            </a:r>
            <a:r>
              <a:rPr lang="en-US" sz="2400" b="1" dirty="0">
                <a:solidFill>
                  <a:schemeClr val="tx1"/>
                </a:solidFill>
              </a:rPr>
              <a:t>Items with the largest discount:</a:t>
            </a:r>
            <a:r>
              <a:rPr lang="en-US" sz="2400" dirty="0">
                <a:solidFill>
                  <a:schemeClr val="tx1"/>
                </a:solidFill>
              </a:rPr>
              <a:t> Dell Inspiron 15 (Total Discount: 1000)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1993A-FBD3-55D3-527F-65FA3125EF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25721" y="1844924"/>
            <a:ext cx="5681134" cy="7301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PH" dirty="0">
                <a:solidFill>
                  <a:schemeClr val="tx1"/>
                </a:solidFill>
              </a:rPr>
              <a:t>Spending Patterns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5A9B2A5A-01B7-812C-29D0-A6EC95BAA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57599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H"/>
          </a:p>
        </p:txBody>
      </p:sp>
      <p:sp>
        <p:nvSpPr>
          <p:cNvPr id="142" name="Freeform 33">
            <a:extLst>
              <a:ext uri="{FF2B5EF4-FFF2-40B4-BE49-F238E27FC236}">
                <a16:creationId xmlns:a16="http://schemas.microsoft.com/office/drawing/2014/main" id="{DC72EC44-4353-BCBB-1276-3A321A75F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657599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PH"/>
          </a:p>
        </p:txBody>
      </p:sp>
      <p:pic>
        <p:nvPicPr>
          <p:cNvPr id="74" name="Picture 73" descr="Calculator, pen, compass, money and a paper with graphs printed on it">
            <a:extLst>
              <a:ext uri="{FF2B5EF4-FFF2-40B4-BE49-F238E27FC236}">
                <a16:creationId xmlns:a16="http://schemas.microsoft.com/office/drawing/2014/main" id="{C8D11F89-51F8-F7B6-3216-5EFAFBE148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942" r="31719" b="-1"/>
          <a:stretch/>
        </p:blipFill>
        <p:spPr>
          <a:xfrm>
            <a:off x="-2650" y="10"/>
            <a:ext cx="368104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99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range and blue flowery patterns">
            <a:extLst>
              <a:ext uri="{FF2B5EF4-FFF2-40B4-BE49-F238E27FC236}">
                <a16:creationId xmlns:a16="http://schemas.microsoft.com/office/drawing/2014/main" id="{C6BF1FEA-1C42-8672-85FA-79C5381141A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8605" b="1639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76600" y="2514600"/>
            <a:ext cx="8915400" cy="22621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305808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471E15-08F2-3C17-9AED-18CA848E8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A704CF-07C6-6DFD-5E98-97B624BF5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Picture 5" descr="A line graph with dots&#10;&#10;AI-generated content may be incorrect.">
            <a:extLst>
              <a:ext uri="{FF2B5EF4-FFF2-40B4-BE49-F238E27FC236}">
                <a16:creationId xmlns:a16="http://schemas.microsoft.com/office/drawing/2014/main" id="{7B30A937-195F-F838-A18E-FB30F4B9C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630" y="1531686"/>
            <a:ext cx="6672740" cy="45680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16253A-7199-DB52-D8BD-317E2C1814EC}"/>
              </a:ext>
            </a:extLst>
          </p:cNvPr>
          <p:cNvSpPr txBox="1"/>
          <p:nvPr/>
        </p:nvSpPr>
        <p:spPr>
          <a:xfrm>
            <a:off x="3160741" y="758246"/>
            <a:ext cx="58705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3200" b="1"/>
              <a:t>Monthly Spending Summary </a:t>
            </a:r>
            <a:endParaRPr lang="en-PH" sz="3200" b="1" dirty="0"/>
          </a:p>
        </p:txBody>
      </p:sp>
    </p:spTree>
    <p:extLst>
      <p:ext uri="{BB962C8B-B14F-4D97-AF65-F5344CB8AC3E}">
        <p14:creationId xmlns:p14="http://schemas.microsoft.com/office/powerpoint/2010/main" val="74225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0DA084-383E-7322-75F0-6F4A83C83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4" name="Picture 3" descr="A screenshot of a graph&#10;&#10;AI-generated content may be incorrect.">
            <a:extLst>
              <a:ext uri="{FF2B5EF4-FFF2-40B4-BE49-F238E27FC236}">
                <a16:creationId xmlns:a16="http://schemas.microsoft.com/office/drawing/2014/main" id="{F578F4F9-12CE-5B9B-7271-DE72AE4A3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8447" y="1787996"/>
            <a:ext cx="4615106" cy="44958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AF064B5-33C2-273C-54E5-E7B1A9464478}"/>
              </a:ext>
            </a:extLst>
          </p:cNvPr>
          <p:cNvSpPr txBox="1"/>
          <p:nvPr/>
        </p:nvSpPr>
        <p:spPr>
          <a:xfrm>
            <a:off x="3160741" y="758246"/>
            <a:ext cx="58705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3200" b="1" dirty="0"/>
              <a:t>Monthly Spending Summary </a:t>
            </a:r>
          </a:p>
        </p:txBody>
      </p:sp>
    </p:spTree>
    <p:extLst>
      <p:ext uri="{BB962C8B-B14F-4D97-AF65-F5344CB8AC3E}">
        <p14:creationId xmlns:p14="http://schemas.microsoft.com/office/powerpoint/2010/main" val="3397038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F966DD2F-FBF5-41CE-A3F4-565352D95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46FCE2B-F2D2-466E-B0AA-8E341DB49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H"/>
          </a:p>
        </p:txBody>
      </p:sp>
      <p:sp>
        <p:nvSpPr>
          <p:cNvPr id="47" name="Freeform 11">
            <a:extLst>
              <a:ext uri="{FF2B5EF4-FFF2-40B4-BE49-F238E27FC236}">
                <a16:creationId xmlns:a16="http://schemas.microsoft.com/office/drawing/2014/main" id="{2BD31C98-199A-4722-A1A5-4393A43E7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470026-75DE-F9C3-AE74-964771374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BD12358-51D2-46B3-9BDE-DF29528B9454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 sz="190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29B32308-61A2-35EF-20A4-ABBEEA721F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4252875"/>
              </p:ext>
            </p:extLst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695528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21BFE7-B460-269C-5814-7B673D68A4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661482-75EF-93A2-221E-7038A9317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EDE142-FA25-8072-F831-DB58CDEE83D3}"/>
              </a:ext>
            </a:extLst>
          </p:cNvPr>
          <p:cNvSpPr txBox="1"/>
          <p:nvPr/>
        </p:nvSpPr>
        <p:spPr>
          <a:xfrm>
            <a:off x="2590874" y="758246"/>
            <a:ext cx="7010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/>
              <a:t>Most Purchased Category by Units</a:t>
            </a:r>
            <a:endParaRPr lang="en-PH" sz="3200" b="1" dirty="0"/>
          </a:p>
        </p:txBody>
      </p:sp>
      <p:pic>
        <p:nvPicPr>
          <p:cNvPr id="5" name="Picture 4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3FC8CE26-C3A0-2043-0D67-FA832A583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618" y="1626121"/>
            <a:ext cx="7570763" cy="447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482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0442B1-F53C-EEEC-F52E-CF5CCF2B19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4AD4A0-BCAA-CC91-811C-8A41B6DD5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45778F-22D1-CFF9-0FBA-CE47D32E1124}"/>
              </a:ext>
            </a:extLst>
          </p:cNvPr>
          <p:cNvSpPr txBox="1"/>
          <p:nvPr/>
        </p:nvSpPr>
        <p:spPr>
          <a:xfrm>
            <a:off x="2590874" y="758246"/>
            <a:ext cx="7010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Most Purchased Category by Units</a:t>
            </a:r>
            <a:endParaRPr lang="en-PH" sz="3200" b="1" dirty="0"/>
          </a:p>
        </p:txBody>
      </p:sp>
      <p:pic>
        <p:nvPicPr>
          <p:cNvPr id="4" name="Picture 3" descr="A screenshot of a table&#10;&#10;AI-generated content may be incorrect.">
            <a:extLst>
              <a:ext uri="{FF2B5EF4-FFF2-40B4-BE49-F238E27FC236}">
                <a16:creationId xmlns:a16="http://schemas.microsoft.com/office/drawing/2014/main" id="{A87C8D97-F7A5-5EE2-DC85-A381C4EA8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053" y="1712495"/>
            <a:ext cx="8725894" cy="343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9468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21F657-10B6-272A-4B0F-21CEA99923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roup 137">
            <a:extLst>
              <a:ext uri="{FF2B5EF4-FFF2-40B4-BE49-F238E27FC236}">
                <a16:creationId xmlns:a16="http://schemas.microsoft.com/office/drawing/2014/main" id="{EB9B5B69-A297-4D2F-8B89-529DA8A27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3E39D215-BF38-4094-82D7-61DED1145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7412700A-91C4-4126-8F17-3B9449DBB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DF985802-25A8-4B99-89F0-2A42EC325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F54C35AF-DB92-4205-A779-2A385B714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9F845211-1F53-4E0A-891E-B78A206F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9149C7DD-9998-4805-BFC8-CEF5F5DF3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47C8036D-3ECA-43DA-BAF5-3C65CF411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29C15912-CDE8-4DF3-9324-273FB4C86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37C68D51-B7DA-4572-AB7E-708540B3C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1AF802CB-4E9E-4895-9363-C11991490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615760E5-5F27-4735-B01C-78E05F3FB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DB9C6516-B2DB-432F-BD3A-A1792BD46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BC9C8D0D-644B-4B97-B83C-CC8E64361D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F8BE1EA6-80CF-446B-A4FE-3F935A51C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10E39808-F4F7-43DE-AB53-82B7B55EA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6ED5109A-600A-4C23-9BB3-C4C19C2D9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76FF73F-8CA3-42B0-A680-353805CD2A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B26A6949-3BEB-422A-854C-D4E26E4CF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E07AD25-30AF-40CD-B901-DF1EDBD68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5AA460AF-7760-4F15-881A-6F0BFDBCD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EE53C70E-5D92-4C42-A34F-9F7D16006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C27614EE-0086-4D34-99BD-52F03708D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326919B9-3ED4-4744-A713-326B3BAF6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898BDBF5-8AA3-49CD-999A-ABA1F7AE3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AF8ED3E0-CBE7-48C4-8F9E-FF98079CD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</p:grpSp>
      <p:sp>
        <p:nvSpPr>
          <p:cNvPr id="140" name="Rectangle 139">
            <a:extLst>
              <a:ext uri="{FF2B5EF4-FFF2-40B4-BE49-F238E27FC236}">
                <a16:creationId xmlns:a16="http://schemas.microsoft.com/office/drawing/2014/main" id="{A84F153B-2093-4171-BD2D-1631695C9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H"/>
          </a:p>
        </p:txBody>
      </p:sp>
      <p:sp>
        <p:nvSpPr>
          <p:cNvPr id="141" name="Freeform 6">
            <a:extLst>
              <a:ext uri="{FF2B5EF4-FFF2-40B4-BE49-F238E27FC236}">
                <a16:creationId xmlns:a16="http://schemas.microsoft.com/office/drawing/2014/main" id="{DB5BC99D-7BEA-4F13-B82B-A956E2D09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PH"/>
          </a:p>
        </p:txBody>
      </p:sp>
      <p:sp useBgFill="1">
        <p:nvSpPr>
          <p:cNvPr id="142" name="Rectangle 141">
            <a:extLst>
              <a:ext uri="{FF2B5EF4-FFF2-40B4-BE49-F238E27FC236}">
                <a16:creationId xmlns:a16="http://schemas.microsoft.com/office/drawing/2014/main" id="{C4CB49D4-05D6-4A45-B68C-BA3CC7C6A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E7311D33-02E8-4402-9EC6-86ECDF00B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48" name="Freeform 11">
              <a:extLst>
                <a:ext uri="{FF2B5EF4-FFF2-40B4-BE49-F238E27FC236}">
                  <a16:creationId xmlns:a16="http://schemas.microsoft.com/office/drawing/2014/main" id="{D4052057-DD1E-49B6-ADE2-0CD8B3502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49" name="Freeform 12">
              <a:extLst>
                <a:ext uri="{FF2B5EF4-FFF2-40B4-BE49-F238E27FC236}">
                  <a16:creationId xmlns:a16="http://schemas.microsoft.com/office/drawing/2014/main" id="{C3818A5D-65DF-4D23-B45B-88C649C5B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50" name="Freeform 13">
              <a:extLst>
                <a:ext uri="{FF2B5EF4-FFF2-40B4-BE49-F238E27FC236}">
                  <a16:creationId xmlns:a16="http://schemas.microsoft.com/office/drawing/2014/main" id="{3D45D607-76A5-412B-A004-F4E01F2B3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51" name="Freeform 14">
              <a:extLst>
                <a:ext uri="{FF2B5EF4-FFF2-40B4-BE49-F238E27FC236}">
                  <a16:creationId xmlns:a16="http://schemas.microsoft.com/office/drawing/2014/main" id="{9306DDC5-9DFC-4446-ADD7-70BB30CA2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52" name="Freeform 15">
              <a:extLst>
                <a:ext uri="{FF2B5EF4-FFF2-40B4-BE49-F238E27FC236}">
                  <a16:creationId xmlns:a16="http://schemas.microsoft.com/office/drawing/2014/main" id="{E169909D-D596-4EEA-BDF8-3AC0C3B60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53" name="Freeform 16">
              <a:extLst>
                <a:ext uri="{FF2B5EF4-FFF2-40B4-BE49-F238E27FC236}">
                  <a16:creationId xmlns:a16="http://schemas.microsoft.com/office/drawing/2014/main" id="{187BF00F-7027-43B8-A1E8-1394E954F9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D40119E4-D1B8-4594-B566-CD6EE64F0A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55" name="Freeform 18">
              <a:extLst>
                <a:ext uri="{FF2B5EF4-FFF2-40B4-BE49-F238E27FC236}">
                  <a16:creationId xmlns:a16="http://schemas.microsoft.com/office/drawing/2014/main" id="{55157FF9-0839-44AE-B701-BA39F12A6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56" name="Freeform 19">
              <a:extLst>
                <a:ext uri="{FF2B5EF4-FFF2-40B4-BE49-F238E27FC236}">
                  <a16:creationId xmlns:a16="http://schemas.microsoft.com/office/drawing/2014/main" id="{004B5DD6-1DFE-4799-8512-DD3EFA6942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57" name="Freeform 20">
              <a:extLst>
                <a:ext uri="{FF2B5EF4-FFF2-40B4-BE49-F238E27FC236}">
                  <a16:creationId xmlns:a16="http://schemas.microsoft.com/office/drawing/2014/main" id="{F09A21CE-8122-4C05-BC39-E104282A8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58" name="Freeform 21">
              <a:extLst>
                <a:ext uri="{FF2B5EF4-FFF2-40B4-BE49-F238E27FC236}">
                  <a16:creationId xmlns:a16="http://schemas.microsoft.com/office/drawing/2014/main" id="{EC4ADD61-F019-4CF6-9243-5353E932E0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59" name="Freeform 22">
              <a:extLst>
                <a:ext uri="{FF2B5EF4-FFF2-40B4-BE49-F238E27FC236}">
                  <a16:creationId xmlns:a16="http://schemas.microsoft.com/office/drawing/2014/main" id="{CEB598DA-8551-458C-A8A1-DFB518A2B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057ADA6-6363-DB15-27D0-D022C4C67C1B}"/>
              </a:ext>
            </a:extLst>
          </p:cNvPr>
          <p:cNvSpPr txBox="1"/>
          <p:nvPr/>
        </p:nvSpPr>
        <p:spPr>
          <a:xfrm>
            <a:off x="2589214" y="5159841"/>
            <a:ext cx="6986866" cy="53212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Most Frequent Payment Method</a:t>
            </a: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406E7719-A3FE-4558-AF96-5184662BD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62" name="Freeform 27">
              <a:extLst>
                <a:ext uri="{FF2B5EF4-FFF2-40B4-BE49-F238E27FC236}">
                  <a16:creationId xmlns:a16="http://schemas.microsoft.com/office/drawing/2014/main" id="{AC677EE6-FBBB-4820-BC42-9F363ADD7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63" name="Freeform 28">
              <a:extLst>
                <a:ext uri="{FF2B5EF4-FFF2-40B4-BE49-F238E27FC236}">
                  <a16:creationId xmlns:a16="http://schemas.microsoft.com/office/drawing/2014/main" id="{E6E93C8B-46A3-471D-A82D-0F451C53E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64" name="Freeform 29">
              <a:extLst>
                <a:ext uri="{FF2B5EF4-FFF2-40B4-BE49-F238E27FC236}">
                  <a16:creationId xmlns:a16="http://schemas.microsoft.com/office/drawing/2014/main" id="{A66E5A93-93C2-4CF1-9924-C03B6207F4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65" name="Freeform 30">
              <a:extLst>
                <a:ext uri="{FF2B5EF4-FFF2-40B4-BE49-F238E27FC236}">
                  <a16:creationId xmlns:a16="http://schemas.microsoft.com/office/drawing/2014/main" id="{8F303962-8D06-4EFB-AF85-F94BE7717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66" name="Freeform 31">
              <a:extLst>
                <a:ext uri="{FF2B5EF4-FFF2-40B4-BE49-F238E27FC236}">
                  <a16:creationId xmlns:a16="http://schemas.microsoft.com/office/drawing/2014/main" id="{58E938CE-6970-485D-9643-EBFEC0445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67" name="Freeform 32">
              <a:extLst>
                <a:ext uri="{FF2B5EF4-FFF2-40B4-BE49-F238E27FC236}">
                  <a16:creationId xmlns:a16="http://schemas.microsoft.com/office/drawing/2014/main" id="{55154A7F-1C6D-4686-834B-08613A1F6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68" name="Freeform 33">
              <a:extLst>
                <a:ext uri="{FF2B5EF4-FFF2-40B4-BE49-F238E27FC236}">
                  <a16:creationId xmlns:a16="http://schemas.microsoft.com/office/drawing/2014/main" id="{DED49F1B-BE2A-452C-B2CA-492F8D270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69" name="Freeform 34">
              <a:extLst>
                <a:ext uri="{FF2B5EF4-FFF2-40B4-BE49-F238E27FC236}">
                  <a16:creationId xmlns:a16="http://schemas.microsoft.com/office/drawing/2014/main" id="{6D6889CA-5ECC-4998-93FB-340FD31884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70" name="Freeform 35">
              <a:extLst>
                <a:ext uri="{FF2B5EF4-FFF2-40B4-BE49-F238E27FC236}">
                  <a16:creationId xmlns:a16="http://schemas.microsoft.com/office/drawing/2014/main" id="{25CBCEDA-B790-4ED4-A6A2-F50298B9DB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71" name="Freeform 36">
              <a:extLst>
                <a:ext uri="{FF2B5EF4-FFF2-40B4-BE49-F238E27FC236}">
                  <a16:creationId xmlns:a16="http://schemas.microsoft.com/office/drawing/2014/main" id="{F6F2D72D-07A3-4EDB-BAA7-AA97B0498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72" name="Freeform 37">
              <a:extLst>
                <a:ext uri="{FF2B5EF4-FFF2-40B4-BE49-F238E27FC236}">
                  <a16:creationId xmlns:a16="http://schemas.microsoft.com/office/drawing/2014/main" id="{00DBB75E-39A3-4D8F-BE61-E3F61E7A11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73" name="Freeform 38">
              <a:extLst>
                <a:ext uri="{FF2B5EF4-FFF2-40B4-BE49-F238E27FC236}">
                  <a16:creationId xmlns:a16="http://schemas.microsoft.com/office/drawing/2014/main" id="{7546C15F-EEBC-4E25-BE83-7D8FBA528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</p:grpSp>
      <p:sp>
        <p:nvSpPr>
          <p:cNvPr id="145" name="Freeform 33">
            <a:extLst>
              <a:ext uri="{FF2B5EF4-FFF2-40B4-BE49-F238E27FC236}">
                <a16:creationId xmlns:a16="http://schemas.microsoft.com/office/drawing/2014/main" id="{1815103A-023C-4D1A-88A0-AEF82107B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588986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PH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EC8320B5-CAB9-49E3-8A48-56568780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H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380920EC-9B6D-4CD1-8A60-10E00BF3D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9211" y="948916"/>
            <a:ext cx="8915400" cy="2515406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B6FA7236-9FFF-0740-E2E0-3ECABEE12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542" y="776855"/>
            <a:ext cx="5718910" cy="3812131"/>
          </a:xfrm>
          <a:prstGeom prst="rect">
            <a:avLst/>
          </a:prstGeom>
        </p:spPr>
      </p:pic>
      <p:pic>
        <p:nvPicPr>
          <p:cNvPr id="5" name="Picture 4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88EEF135-B126-969F-3B41-D55D53F8BEB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73" t="18463" r="75508" b="21226"/>
          <a:stretch/>
        </p:blipFill>
        <p:spPr>
          <a:xfrm>
            <a:off x="7873561" y="944168"/>
            <a:ext cx="4028719" cy="282570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A6040B-F9C9-EF9F-5868-1B8097BCA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4794716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D495E168-DA5E-4888-8D8A-92B118324C14}" type="slidenum">
              <a:rPr lang="en-US" sz="1900" smtClean="0"/>
              <a:pPr defTabSz="914400">
                <a:lnSpc>
                  <a:spcPct val="90000"/>
                </a:lnSpc>
                <a:spcAft>
                  <a:spcPts val="600"/>
                </a:spcAft>
              </a:pPr>
              <a:t>22</a:t>
            </a:fld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37975429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F65A50-5AA1-7107-E92B-F3F236794E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B9B5B69-A297-4D2F-8B89-529DA8A27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3E39D215-BF38-4094-82D7-61DED1145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7412700A-91C4-4126-8F17-3B9449DBB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DF985802-25A8-4B99-89F0-2A42EC325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F54C35AF-DB92-4205-A779-2A385B714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9F845211-1F53-4E0A-891E-B78A206F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9149C7DD-9998-4805-BFC8-CEF5F5DF3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47C8036D-3ECA-43DA-BAF5-3C65CF411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29C15912-CDE8-4DF3-9324-273FB4C86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37C68D51-B7DA-4572-AB7E-708540B3C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1AF802CB-4E9E-4895-9363-C11991490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615760E5-5F27-4735-B01C-78E05F3FB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DB9C6516-B2DB-432F-BD3A-A1792BD46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C9C8D0D-644B-4B97-B83C-CC8E64361D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F8BE1EA6-80CF-446B-A4FE-3F935A51C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10E39808-F4F7-43DE-AB53-82B7B55EA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6ED5109A-600A-4C23-9BB3-C4C19C2D9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76FF73F-8CA3-42B0-A680-353805CD2A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B26A6949-3BEB-422A-854C-D4E26E4CF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E07AD25-30AF-40CD-B901-DF1EDBD68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5AA460AF-7760-4F15-881A-6F0BFDBCD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EE53C70E-5D92-4C42-A34F-9F7D16006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C27614EE-0086-4D34-99BD-52F03708D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326919B9-3ED4-4744-A713-326B3BAF6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898BDBF5-8AA3-49CD-999A-ABA1F7AE3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AF8ED3E0-CBE7-48C4-8F9E-FF98079CD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A84F153B-2093-4171-BD2D-1631695C9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H"/>
          </a:p>
        </p:txBody>
      </p:sp>
      <p:sp>
        <p:nvSpPr>
          <p:cNvPr id="43" name="Freeform 11">
            <a:extLst>
              <a:ext uri="{FF2B5EF4-FFF2-40B4-BE49-F238E27FC236}">
                <a16:creationId xmlns:a16="http://schemas.microsoft.com/office/drawing/2014/main" id="{99499096-7355-478E-8CCB-A47EA1B79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PH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00ED13-1B02-3A90-089C-28C6F7864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D495E168-DA5E-4888-8D8A-92B118324C14}" type="slidenum">
              <a:rPr lang="en-US" sz="1900" smtClean="0"/>
              <a:pPr defTabSz="914400">
                <a:lnSpc>
                  <a:spcPct val="90000"/>
                </a:lnSpc>
                <a:spcAft>
                  <a:spcPts val="600"/>
                </a:spcAft>
              </a:pPr>
              <a:t>23</a:t>
            </a:fld>
            <a:endParaRPr lang="en-US" sz="19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820610-F10F-EA0B-C692-11A2DFD42CE5}"/>
              </a:ext>
            </a:extLst>
          </p:cNvPr>
          <p:cNvSpPr txBox="1"/>
          <p:nvPr/>
        </p:nvSpPr>
        <p:spPr>
          <a:xfrm>
            <a:off x="1683956" y="2133600"/>
            <a:ext cx="4140772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1600" b="1"/>
              <a:t>Order Discount</a:t>
            </a:r>
          </a:p>
        </p:txBody>
      </p:sp>
      <p:pic>
        <p:nvPicPr>
          <p:cNvPr id="8" name="Picture 7" descr="A diagram of a pie chart&#10;&#10;AI-generated content may be incorrect.">
            <a:extLst>
              <a:ext uri="{FF2B5EF4-FFF2-40B4-BE49-F238E27FC236}">
                <a16:creationId xmlns:a16="http://schemas.microsoft.com/office/drawing/2014/main" id="{9005138D-2964-51AD-63B2-044AAF4242A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7679" t="42368" r="34640" b="17283"/>
          <a:stretch/>
        </p:blipFill>
        <p:spPr>
          <a:xfrm>
            <a:off x="7103374" y="645106"/>
            <a:ext cx="3428711" cy="2698831"/>
          </a:xfrm>
          <a:prstGeom prst="rect">
            <a:avLst/>
          </a:prstGeom>
        </p:spPr>
      </p:pic>
      <p:pic>
        <p:nvPicPr>
          <p:cNvPr id="5" name="Picture 4" descr="A diagram of a number of people&#10;&#10;AI-generated content may be incorrect.">
            <a:extLst>
              <a:ext uri="{FF2B5EF4-FFF2-40B4-BE49-F238E27FC236}">
                <a16:creationId xmlns:a16="http://schemas.microsoft.com/office/drawing/2014/main" id="{5F83F50B-A3A2-0C14-2186-353641DB3A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5760" b="13603"/>
          <a:stretch/>
        </p:blipFill>
        <p:spPr>
          <a:xfrm>
            <a:off x="6086040" y="4161570"/>
            <a:ext cx="5451627" cy="107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0830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3756B4-CD1C-23CF-6C43-DE7EA7488E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63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64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65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66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67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68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69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70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71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72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73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74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H"/>
          </a:p>
        </p:txBody>
      </p:sp>
      <p:sp>
        <p:nvSpPr>
          <p:cNvPr id="78" name="Freeform 11">
            <a:extLst>
              <a:ext uri="{FF2B5EF4-FFF2-40B4-BE49-F238E27FC236}">
                <a16:creationId xmlns:a16="http://schemas.microsoft.com/office/drawing/2014/main" id="{7326F4E6-9131-42DA-97B2-0BA8D1E25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PH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812550-5EE9-FBDE-5701-09851DEB6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D495E168-DA5E-4888-8D8A-92B118324C14}" type="slidenum">
              <a:rPr lang="en-US" sz="1900" smtClean="0"/>
              <a:pPr defTabSz="914400">
                <a:lnSpc>
                  <a:spcPct val="90000"/>
                </a:lnSpc>
                <a:spcAft>
                  <a:spcPts val="600"/>
                </a:spcAft>
              </a:pPr>
              <a:t>24</a:t>
            </a:fld>
            <a:endParaRPr lang="en-US" sz="19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443A18-B2FE-7F90-CB0B-2C893F38B524}"/>
              </a:ext>
            </a:extLst>
          </p:cNvPr>
          <p:cNvSpPr txBox="1"/>
          <p:nvPr/>
        </p:nvSpPr>
        <p:spPr>
          <a:xfrm>
            <a:off x="1683956" y="2133600"/>
            <a:ext cx="4140772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b="1">
                <a:solidFill>
                  <a:srgbClr val="000000"/>
                </a:solidFill>
              </a:rPr>
              <a:t>Order Discount</a:t>
            </a:r>
          </a:p>
        </p:txBody>
      </p:sp>
      <p:pic>
        <p:nvPicPr>
          <p:cNvPr id="4" name="Picture 3" descr="A screenshot of a delivery list&#10;&#10;AI-generated content may be incorrect.">
            <a:extLst>
              <a:ext uri="{FF2B5EF4-FFF2-40B4-BE49-F238E27FC236}">
                <a16:creationId xmlns:a16="http://schemas.microsoft.com/office/drawing/2014/main" id="{87F8D309-F5D7-1F4B-121F-C3DED3133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497" y="2575043"/>
            <a:ext cx="8435464" cy="253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5634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3C0C9D-DD7E-F5E5-1559-E176D423B0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H"/>
          </a:p>
        </p:txBody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PH"/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513EBF72-EDB5-4278-94B8-34AAC2FA6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BD486FF-4365-499B-AFF7-0F07549D9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047" y="935646"/>
            <a:ext cx="4851190" cy="4968016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CB731FB-FF3E-4D53-9E6A-67C4DAD74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87364" y="228600"/>
            <a:ext cx="2851523" cy="6638625"/>
            <a:chOff x="2487613" y="285750"/>
            <a:chExt cx="2428875" cy="5654676"/>
          </a:xfrm>
        </p:grpSpPr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F76669B2-AA72-48F0-BE02-E23B19922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F7EF4251-A868-4B47-8099-154550F04E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089C3DFC-191F-40B9-93AF-2E59D5126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F0B594F9-A7B5-471C-BFBE-74E9F73879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562B3703-0AD3-4477-ACE3-9792DB070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AFC61811-5AD7-40A8-9E5C-80020778D8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CEACC779-3664-47DA-AF86-A2D8EF93A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BF9F040E-FE57-4AD6-8CBF-357962246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9BBEC815-1ED3-430D-B771-4CFC3952F7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E076923D-B0A5-40D9-BE13-91C93F1E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1CA2364B-42C8-4755-9072-E60C435614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D01B42BD-FD31-49A1-A45A-C98410BC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D79CD01-D829-46FC-843C-D4F80BD91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14579" y="-786"/>
            <a:ext cx="2356675" cy="6854040"/>
            <a:chOff x="6627813" y="194833"/>
            <a:chExt cx="1952625" cy="5678918"/>
          </a:xfrm>
        </p:grpSpPr>
        <p:sp>
          <p:nvSpPr>
            <p:cNvPr id="63" name="Freeform 27">
              <a:extLst>
                <a:ext uri="{FF2B5EF4-FFF2-40B4-BE49-F238E27FC236}">
                  <a16:creationId xmlns:a16="http://schemas.microsoft.com/office/drawing/2014/main" id="{252D6E81-1EBB-4132-B5B0-556E4A35F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64" name="Freeform 28">
              <a:extLst>
                <a:ext uri="{FF2B5EF4-FFF2-40B4-BE49-F238E27FC236}">
                  <a16:creationId xmlns:a16="http://schemas.microsoft.com/office/drawing/2014/main" id="{BE7131A3-1888-4927-B822-590D34151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65" name="Freeform 29">
              <a:extLst>
                <a:ext uri="{FF2B5EF4-FFF2-40B4-BE49-F238E27FC236}">
                  <a16:creationId xmlns:a16="http://schemas.microsoft.com/office/drawing/2014/main" id="{024990C0-6285-4C3B-A5B5-B6AC37098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66" name="Freeform 30">
              <a:extLst>
                <a:ext uri="{FF2B5EF4-FFF2-40B4-BE49-F238E27FC236}">
                  <a16:creationId xmlns:a16="http://schemas.microsoft.com/office/drawing/2014/main" id="{D262A308-5E13-40AA-AA87-D105F5533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67" name="Freeform 31">
              <a:extLst>
                <a:ext uri="{FF2B5EF4-FFF2-40B4-BE49-F238E27FC236}">
                  <a16:creationId xmlns:a16="http://schemas.microsoft.com/office/drawing/2014/main" id="{F7DF2F8A-7C9D-4727-A7D6-C74AF47929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68" name="Freeform 32">
              <a:extLst>
                <a:ext uri="{FF2B5EF4-FFF2-40B4-BE49-F238E27FC236}">
                  <a16:creationId xmlns:a16="http://schemas.microsoft.com/office/drawing/2014/main" id="{93DA702E-EE7A-4584-9847-803FDCDB1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69" name="Freeform 33">
              <a:extLst>
                <a:ext uri="{FF2B5EF4-FFF2-40B4-BE49-F238E27FC236}">
                  <a16:creationId xmlns:a16="http://schemas.microsoft.com/office/drawing/2014/main" id="{AF7E021C-0B5A-4035-8A00-029A52847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70" name="Freeform 34">
              <a:extLst>
                <a:ext uri="{FF2B5EF4-FFF2-40B4-BE49-F238E27FC236}">
                  <a16:creationId xmlns:a16="http://schemas.microsoft.com/office/drawing/2014/main" id="{CE46A368-BBD8-41CC-B450-E298BE02D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71" name="Freeform 35">
              <a:extLst>
                <a:ext uri="{FF2B5EF4-FFF2-40B4-BE49-F238E27FC236}">
                  <a16:creationId xmlns:a16="http://schemas.microsoft.com/office/drawing/2014/main" id="{A99CD41F-58F2-4092-9F39-26AE634EC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72" name="Freeform 36">
              <a:extLst>
                <a:ext uri="{FF2B5EF4-FFF2-40B4-BE49-F238E27FC236}">
                  <a16:creationId xmlns:a16="http://schemas.microsoft.com/office/drawing/2014/main" id="{D368702B-EDA4-4EB6-A760-C68F022DAF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73" name="Freeform 37">
              <a:extLst>
                <a:ext uri="{FF2B5EF4-FFF2-40B4-BE49-F238E27FC236}">
                  <a16:creationId xmlns:a16="http://schemas.microsoft.com/office/drawing/2014/main" id="{2FB0ECE4-08DF-4876-8CC9-7EB32EF25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74" name="Freeform 38">
              <a:extLst>
                <a:ext uri="{FF2B5EF4-FFF2-40B4-BE49-F238E27FC236}">
                  <a16:creationId xmlns:a16="http://schemas.microsoft.com/office/drawing/2014/main" id="{C978BD1A-4BF4-42EC-B61D-9D7700FE1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23BA96D-C46B-FF4A-742F-2C3F3F1C45AA}"/>
              </a:ext>
            </a:extLst>
          </p:cNvPr>
          <p:cNvSpPr txBox="1"/>
          <p:nvPr/>
        </p:nvSpPr>
        <p:spPr>
          <a:xfrm>
            <a:off x="8324602" y="935646"/>
            <a:ext cx="3181597" cy="38417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Shipping Free</a:t>
            </a:r>
          </a:p>
        </p:txBody>
      </p:sp>
      <p:pic>
        <p:nvPicPr>
          <p:cNvPr id="4" name="Picture 3" descr="A circle with numbers and text&#10;&#10;AI-generated content may be incorrect.">
            <a:extLst>
              <a:ext uri="{FF2B5EF4-FFF2-40B4-BE49-F238E27FC236}">
                <a16:creationId xmlns:a16="http://schemas.microsoft.com/office/drawing/2014/main" id="{A7658AD4-0E1F-0065-4080-F4C12C5058B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566" t="37073" r="28404" b="13299"/>
          <a:stretch/>
        </p:blipFill>
        <p:spPr>
          <a:xfrm>
            <a:off x="929675" y="1484352"/>
            <a:ext cx="4213521" cy="3858028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AEC89D32-0839-4A5D-80DB-D12259CA4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7355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H"/>
          </a:p>
        </p:txBody>
      </p:sp>
      <p:sp>
        <p:nvSpPr>
          <p:cNvPr id="78" name="Freeform 33">
            <a:extLst>
              <a:ext uri="{FF2B5EF4-FFF2-40B4-BE49-F238E27FC236}">
                <a16:creationId xmlns:a16="http://schemas.microsoft.com/office/drawing/2014/main" id="{7229C60D-EFB4-4944-AEB7-4773C1A7B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087355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PH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BC1EA5-59F4-FB40-7B39-46B559D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19167" y="4529540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D495E168-DA5E-4888-8D8A-92B118324C14}" type="slidenum">
              <a:rPr lang="en-US" sz="1900" smtClean="0"/>
              <a:pPr defTabSz="914400">
                <a:lnSpc>
                  <a:spcPct val="90000"/>
                </a:lnSpc>
                <a:spcAft>
                  <a:spcPts val="600"/>
                </a:spcAft>
              </a:pPr>
              <a:t>25</a:t>
            </a:fld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29792933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088DF5-FA91-FBCD-2A97-4B69B65968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4B2029-DA33-F8C7-F7FC-1E573A3E6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588ADB-FFC3-042F-21C2-19ED4FE55B4D}"/>
              </a:ext>
            </a:extLst>
          </p:cNvPr>
          <p:cNvSpPr txBox="1"/>
          <p:nvPr/>
        </p:nvSpPr>
        <p:spPr>
          <a:xfrm>
            <a:off x="2590874" y="758246"/>
            <a:ext cx="7010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Average Delivery Time by Courier</a:t>
            </a:r>
            <a:endParaRPr lang="en-PH" sz="3200" b="1" dirty="0"/>
          </a:p>
        </p:txBody>
      </p:sp>
      <p:pic>
        <p:nvPicPr>
          <p:cNvPr id="4" name="Picture 3" descr="A screenshot of a color palette&#10;&#10;AI-generated content may be incorrect.">
            <a:extLst>
              <a:ext uri="{FF2B5EF4-FFF2-40B4-BE49-F238E27FC236}">
                <a16:creationId xmlns:a16="http://schemas.microsoft.com/office/drawing/2014/main" id="{DE8A0CEF-C712-7272-0353-DC2A7A3857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03" t="8102" r="15071" b="3107"/>
          <a:stretch/>
        </p:blipFill>
        <p:spPr>
          <a:xfrm>
            <a:off x="2447044" y="1500121"/>
            <a:ext cx="7529430" cy="459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4774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147FB0-50B9-F5B9-2615-73597E317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H"/>
          </a:p>
        </p:txBody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PH"/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CADF4631-3C8F-45EE-8D19-4D3E8426B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291099C-17EE-4E0E-B096-C79975050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E21C6221-3E1B-4ABD-8172-FAE995E65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48" name="Freeform 12">
              <a:extLst>
                <a:ext uri="{FF2B5EF4-FFF2-40B4-BE49-F238E27FC236}">
                  <a16:creationId xmlns:a16="http://schemas.microsoft.com/office/drawing/2014/main" id="{D3EF5991-93EA-451F-BB82-1ABC4AC0D2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49" name="Freeform 13">
              <a:extLst>
                <a:ext uri="{FF2B5EF4-FFF2-40B4-BE49-F238E27FC236}">
                  <a16:creationId xmlns:a16="http://schemas.microsoft.com/office/drawing/2014/main" id="{136F96F7-16E6-48A1-A211-0B4A4D0C8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50" name="Freeform 14">
              <a:extLst>
                <a:ext uri="{FF2B5EF4-FFF2-40B4-BE49-F238E27FC236}">
                  <a16:creationId xmlns:a16="http://schemas.microsoft.com/office/drawing/2014/main" id="{5C00D000-7FA5-40C4-AB6A-DE3A61AB8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51" name="Freeform 15">
              <a:extLst>
                <a:ext uri="{FF2B5EF4-FFF2-40B4-BE49-F238E27FC236}">
                  <a16:creationId xmlns:a16="http://schemas.microsoft.com/office/drawing/2014/main" id="{5AAEB880-A03D-4743-9060-D7A846FA6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52" name="Freeform 16">
              <a:extLst>
                <a:ext uri="{FF2B5EF4-FFF2-40B4-BE49-F238E27FC236}">
                  <a16:creationId xmlns:a16="http://schemas.microsoft.com/office/drawing/2014/main" id="{CC64DD68-0B96-4DE9-8FD5-3175E4A3F1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53" name="Freeform 17">
              <a:extLst>
                <a:ext uri="{FF2B5EF4-FFF2-40B4-BE49-F238E27FC236}">
                  <a16:creationId xmlns:a16="http://schemas.microsoft.com/office/drawing/2014/main" id="{69118400-C17B-4068-86D3-93CAE7702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54" name="Freeform 18">
              <a:extLst>
                <a:ext uri="{FF2B5EF4-FFF2-40B4-BE49-F238E27FC236}">
                  <a16:creationId xmlns:a16="http://schemas.microsoft.com/office/drawing/2014/main" id="{117FA22F-CBA8-4CF5-B8CC-2D169B67E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55" name="Freeform 19">
              <a:extLst>
                <a:ext uri="{FF2B5EF4-FFF2-40B4-BE49-F238E27FC236}">
                  <a16:creationId xmlns:a16="http://schemas.microsoft.com/office/drawing/2014/main" id="{8FB2D443-8598-4CEE-AED2-BEF49AA95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56" name="Freeform 20">
              <a:extLst>
                <a:ext uri="{FF2B5EF4-FFF2-40B4-BE49-F238E27FC236}">
                  <a16:creationId xmlns:a16="http://schemas.microsoft.com/office/drawing/2014/main" id="{92593E33-68AF-485D-99D0-080CEA1971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57" name="Freeform 21">
              <a:extLst>
                <a:ext uri="{FF2B5EF4-FFF2-40B4-BE49-F238E27FC236}">
                  <a16:creationId xmlns:a16="http://schemas.microsoft.com/office/drawing/2014/main" id="{96A28427-575C-4904-AC4B-3DD62801D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58" name="Freeform 22">
              <a:extLst>
                <a:ext uri="{FF2B5EF4-FFF2-40B4-BE49-F238E27FC236}">
                  <a16:creationId xmlns:a16="http://schemas.microsoft.com/office/drawing/2014/main" id="{782FA736-DE89-4D13-B0A7-3906B32CE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5C5F629-DA50-DFA6-9B7E-8BAA80A5564C}"/>
              </a:ext>
            </a:extLst>
          </p:cNvPr>
          <p:cNvSpPr txBox="1"/>
          <p:nvPr/>
        </p:nvSpPr>
        <p:spPr>
          <a:xfrm>
            <a:off x="2589213" y="4529540"/>
            <a:ext cx="8915399" cy="11624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Average Delivery Time by Courier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A54B62D-FC5C-4E1A-8D8B-279576FE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61" name="Freeform 27">
              <a:extLst>
                <a:ext uri="{FF2B5EF4-FFF2-40B4-BE49-F238E27FC236}">
                  <a16:creationId xmlns:a16="http://schemas.microsoft.com/office/drawing/2014/main" id="{4706D2CB-CE4C-4F40-B189-FD7BB4466B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62" name="Freeform 28">
              <a:extLst>
                <a:ext uri="{FF2B5EF4-FFF2-40B4-BE49-F238E27FC236}">
                  <a16:creationId xmlns:a16="http://schemas.microsoft.com/office/drawing/2014/main" id="{2714CF7E-2DF6-4F91-8BB2-D62E8B549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63" name="Freeform 29">
              <a:extLst>
                <a:ext uri="{FF2B5EF4-FFF2-40B4-BE49-F238E27FC236}">
                  <a16:creationId xmlns:a16="http://schemas.microsoft.com/office/drawing/2014/main" id="{F30DCFE1-624D-4D3C-AC61-757C2FF35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64" name="Freeform 30">
              <a:extLst>
                <a:ext uri="{FF2B5EF4-FFF2-40B4-BE49-F238E27FC236}">
                  <a16:creationId xmlns:a16="http://schemas.microsoft.com/office/drawing/2014/main" id="{BF08ABFE-DD31-4F1F-9520-93CC613CD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65" name="Freeform 31">
              <a:extLst>
                <a:ext uri="{FF2B5EF4-FFF2-40B4-BE49-F238E27FC236}">
                  <a16:creationId xmlns:a16="http://schemas.microsoft.com/office/drawing/2014/main" id="{ADFB2DBD-F00A-4820-876F-4E75F216B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66" name="Freeform 32">
              <a:extLst>
                <a:ext uri="{FF2B5EF4-FFF2-40B4-BE49-F238E27FC236}">
                  <a16:creationId xmlns:a16="http://schemas.microsoft.com/office/drawing/2014/main" id="{3F85387B-5668-4570-BC5C-AA89417C7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67" name="Freeform 33">
              <a:extLst>
                <a:ext uri="{FF2B5EF4-FFF2-40B4-BE49-F238E27FC236}">
                  <a16:creationId xmlns:a16="http://schemas.microsoft.com/office/drawing/2014/main" id="{FEA70EF6-623D-453D-8360-1B0C142A2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68" name="Freeform 34">
              <a:extLst>
                <a:ext uri="{FF2B5EF4-FFF2-40B4-BE49-F238E27FC236}">
                  <a16:creationId xmlns:a16="http://schemas.microsoft.com/office/drawing/2014/main" id="{FE3B449C-A5FE-44B9-A01C-A115C37D3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69" name="Freeform 35">
              <a:extLst>
                <a:ext uri="{FF2B5EF4-FFF2-40B4-BE49-F238E27FC236}">
                  <a16:creationId xmlns:a16="http://schemas.microsoft.com/office/drawing/2014/main" id="{BD672E89-DAB4-41AE-891D-6B6A52B0EA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70" name="Freeform 36">
              <a:extLst>
                <a:ext uri="{FF2B5EF4-FFF2-40B4-BE49-F238E27FC236}">
                  <a16:creationId xmlns:a16="http://schemas.microsoft.com/office/drawing/2014/main" id="{C69123C3-F0F9-4AA7-BA7B-9E5E0AF27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71" name="Freeform 37">
              <a:extLst>
                <a:ext uri="{FF2B5EF4-FFF2-40B4-BE49-F238E27FC236}">
                  <a16:creationId xmlns:a16="http://schemas.microsoft.com/office/drawing/2014/main" id="{E10779C5-3DD9-489D-9A2D-EF45B7BE3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72" name="Freeform 38">
              <a:extLst>
                <a:ext uri="{FF2B5EF4-FFF2-40B4-BE49-F238E27FC236}">
                  <a16:creationId xmlns:a16="http://schemas.microsoft.com/office/drawing/2014/main" id="{1D3B4B35-2090-4DA8-ADBE-DD888B4E1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46FA917F-43A3-4FA3-A085-59D0DC397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H"/>
          </a:p>
        </p:txBody>
      </p:sp>
      <p:pic>
        <p:nvPicPr>
          <p:cNvPr id="6" name="Picture 5" descr="A screenshot of a delivery list&#10;&#10;AI-generated content may be incorrect.">
            <a:extLst>
              <a:ext uri="{FF2B5EF4-FFF2-40B4-BE49-F238E27FC236}">
                <a16:creationId xmlns:a16="http://schemas.microsoft.com/office/drawing/2014/main" id="{3A734EDA-1504-68D6-16F7-855C75096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554002"/>
            <a:ext cx="8962708" cy="2688813"/>
          </a:xfrm>
          <a:prstGeom prst="rect">
            <a:avLst/>
          </a:prstGeom>
        </p:spPr>
      </p:pic>
      <p:sp>
        <p:nvSpPr>
          <p:cNvPr id="76" name="Freeform 33">
            <a:extLst>
              <a:ext uri="{FF2B5EF4-FFF2-40B4-BE49-F238E27FC236}">
                <a16:creationId xmlns:a16="http://schemas.microsoft.com/office/drawing/2014/main" id="{9CBF007B-8C8C-4F79-B037-9F4C61F9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75357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PH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E1AAC6-42B0-B09F-A66C-1466E6E51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4959308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D495E168-DA5E-4888-8D8A-92B118324C14}" type="slidenum">
              <a:rPr lang="en-US" sz="1900" smtClean="0"/>
              <a:pPr defTabSz="914400">
                <a:lnSpc>
                  <a:spcPct val="90000"/>
                </a:lnSpc>
                <a:spcAft>
                  <a:spcPts val="600"/>
                </a:spcAft>
              </a:pPr>
              <a:t>27</a:t>
            </a:fld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3903002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BEF85A-486E-8B5F-CB6B-6C7BA9CDDF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C630A1-D39A-3A26-C8F3-42990236F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6E84C1-74A1-B045-63D4-D982A387F1C9}"/>
              </a:ext>
            </a:extLst>
          </p:cNvPr>
          <p:cNvSpPr txBox="1"/>
          <p:nvPr/>
        </p:nvSpPr>
        <p:spPr>
          <a:xfrm>
            <a:off x="3123872" y="758246"/>
            <a:ext cx="59442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3200" b="1" dirty="0"/>
              <a:t>Most Frequent Shopping Day</a:t>
            </a:r>
          </a:p>
        </p:txBody>
      </p:sp>
      <p:pic>
        <p:nvPicPr>
          <p:cNvPr id="4" name="Picture 3" descr="A graph with red lines and black text&#10;&#10;AI-generated content may be incorrect.">
            <a:extLst>
              <a:ext uri="{FF2B5EF4-FFF2-40B4-BE49-F238E27FC236}">
                <a16:creationId xmlns:a16="http://schemas.microsoft.com/office/drawing/2014/main" id="{324C207E-074D-20A2-48C2-157169BDB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597" y="1794933"/>
            <a:ext cx="8174293" cy="412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8974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AD64C9-E517-E1A5-1F6D-A16608BDFD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H"/>
          </a:p>
        </p:txBody>
      </p:sp>
      <p:sp>
        <p:nvSpPr>
          <p:cNvPr id="42" name="Freeform 11">
            <a:extLst>
              <a:ext uri="{FF2B5EF4-FFF2-40B4-BE49-F238E27FC236}">
                <a16:creationId xmlns:a16="http://schemas.microsoft.com/office/drawing/2014/main" id="{7326F4E6-9131-42DA-97B2-0BA8D1E25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PH"/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5454FA-C083-BB1D-1283-FBCDB2D1B841}"/>
              </a:ext>
            </a:extLst>
          </p:cNvPr>
          <p:cNvSpPr txBox="1"/>
          <p:nvPr/>
        </p:nvSpPr>
        <p:spPr>
          <a:xfrm>
            <a:off x="649225" y="2133600"/>
            <a:ext cx="3650278" cy="3759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Most Frequent Shopping Day</a:t>
            </a:r>
          </a:p>
        </p:txBody>
      </p:sp>
      <p:pic>
        <p:nvPicPr>
          <p:cNvPr id="4" name="Picture 3" descr="A graph with numbers and lines&#10;&#10;AI-generated content may be incorrect.">
            <a:extLst>
              <a:ext uri="{FF2B5EF4-FFF2-40B4-BE49-F238E27FC236}">
                <a16:creationId xmlns:a16="http://schemas.microsoft.com/office/drawing/2014/main" id="{A4E4A470-908C-216A-A6A8-5959A575E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543" y="1415077"/>
            <a:ext cx="6953577" cy="3702779"/>
          </a:xfrm>
          <a:prstGeom prst="rect">
            <a:avLst/>
          </a:prstGeom>
        </p:spPr>
      </p:pic>
      <p:sp>
        <p:nvSpPr>
          <p:cNvPr id="48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D0CA83-65A5-97D0-4B44-FDEEAF7B5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D495E168-DA5E-4888-8D8A-92B118324C14}" type="slidenum">
              <a:rPr lang="en-US" sz="1900" smtClean="0"/>
              <a:pPr defTabSz="914400">
                <a:lnSpc>
                  <a:spcPct val="90000"/>
                </a:lnSpc>
                <a:spcAft>
                  <a:spcPts val="600"/>
                </a:spcAft>
              </a:pPr>
              <a:t>29</a:t>
            </a:fld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1227829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9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3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4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5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6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7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8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9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0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3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4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H"/>
          </a:p>
        </p:txBody>
      </p:sp>
      <p:sp>
        <p:nvSpPr>
          <p:cNvPr id="38" name="Freeform 6">
            <a:extLst>
              <a:ext uri="{FF2B5EF4-FFF2-40B4-BE49-F238E27FC236}">
                <a16:creationId xmlns:a16="http://schemas.microsoft.com/office/drawing/2014/main" id="{5BD23F8E-2E78-4C84-8EFB-FE6C8ACB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PH"/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A03E380-9CD1-4ABA-A763-9F9D252B8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2">
              <a:lumMod val="90000"/>
            </a:schemeClr>
          </a:solidFill>
        </p:grpSpPr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66E01B84-4C2B-4DE5-90C8-9C4001A7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64CE5A7A-D5C5-4FE5-860C-0B5748FD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016A7D2A-6EEA-47B8-A763-7D82E41B3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E758F6E7-6DEC-48D0-ACB1-E5E26B13E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B56657FF-C027-42E7-859B-902929B6F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79047F2A-5978-46C6-B3A2-54AAC213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F3BE8FD1-0A72-4640-AC7A-2E057273F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752FC782-A372-4D11-B20D-958955E56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AA00B2F1-BEE2-444A-8249-C8E3212C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E7F5747E-514B-4CF7-B6B0-DAD71490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931614BB-1593-40ED-8113-2BD11870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2691871F-F15C-4E19-BC9C-78E5748D7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</p:grpSp>
      <p:sp>
        <p:nvSpPr>
          <p:cNvPr id="56" name="Freeform 6">
            <a:extLst>
              <a:ext uri="{FF2B5EF4-FFF2-40B4-BE49-F238E27FC236}">
                <a16:creationId xmlns:a16="http://schemas.microsoft.com/office/drawing/2014/main" id="{8576F020-8157-45CE-B1D9-6FA47AFEB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1159566"/>
            <a:ext cx="7560245" cy="453886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/>
          <a:lstStyle/>
          <a:p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388E80-B60D-B20C-3D8E-B507C0BAE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215" y="1318590"/>
            <a:ext cx="5102159" cy="42208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Introduction</a:t>
            </a:r>
            <a:br>
              <a:rPr lang="en-US" sz="5400" dirty="0">
                <a:solidFill>
                  <a:srgbClr val="FFFFFF"/>
                </a:solidFill>
              </a:rPr>
            </a:b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CEB656-80D7-104A-00A2-7E0B86B9D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02" y="3246438"/>
            <a:ext cx="72842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495E168-DA5E-4888-8D8A-92B118324C14}" type="slidenum">
              <a:rPr lang="en-US" sz="19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 sz="19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60538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H"/>
          </a:p>
        </p:txBody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PH"/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CADF4631-3C8F-45EE-8D19-4D3E8426B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291099C-17EE-4E0E-B096-C79975050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E21C6221-3E1B-4ABD-8172-FAE995E65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D3EF5991-93EA-451F-BB82-1ABC4AC0D2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136F96F7-16E6-48A1-A211-0B4A4D0C8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5C00D000-7FA5-40C4-AB6A-DE3A61AB8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5AAEB880-A03D-4743-9060-D7A846FA6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CC64DD68-0B96-4DE9-8FD5-3175E4A3F1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69118400-C17B-4068-86D3-93CAE7702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117FA22F-CBA8-4CF5-B8CC-2D169B67E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8FB2D443-8598-4CEE-AED2-BEF49AA95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92593E33-68AF-485D-99D0-080CEA1971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96A28427-575C-4904-AC4B-3DD62801D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782FA736-DE89-4D13-B0A7-3906B32CE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9CB7949-77E1-CA66-E728-8444ED554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4529540"/>
            <a:ext cx="8915399" cy="116242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/>
              <a:t>Recommendations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A54B62D-FC5C-4E1A-8D8B-279576FE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59" name="Freeform 27">
              <a:extLst>
                <a:ext uri="{FF2B5EF4-FFF2-40B4-BE49-F238E27FC236}">
                  <a16:creationId xmlns:a16="http://schemas.microsoft.com/office/drawing/2014/main" id="{4706D2CB-CE4C-4F40-B189-FD7BB4466B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60" name="Freeform 28">
              <a:extLst>
                <a:ext uri="{FF2B5EF4-FFF2-40B4-BE49-F238E27FC236}">
                  <a16:creationId xmlns:a16="http://schemas.microsoft.com/office/drawing/2014/main" id="{2714CF7E-2DF6-4F91-8BB2-D62E8B549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61" name="Freeform 29">
              <a:extLst>
                <a:ext uri="{FF2B5EF4-FFF2-40B4-BE49-F238E27FC236}">
                  <a16:creationId xmlns:a16="http://schemas.microsoft.com/office/drawing/2014/main" id="{F30DCFE1-624D-4D3C-AC61-757C2FF35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62" name="Freeform 30">
              <a:extLst>
                <a:ext uri="{FF2B5EF4-FFF2-40B4-BE49-F238E27FC236}">
                  <a16:creationId xmlns:a16="http://schemas.microsoft.com/office/drawing/2014/main" id="{BF08ABFE-DD31-4F1F-9520-93CC613CD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63" name="Freeform 31">
              <a:extLst>
                <a:ext uri="{FF2B5EF4-FFF2-40B4-BE49-F238E27FC236}">
                  <a16:creationId xmlns:a16="http://schemas.microsoft.com/office/drawing/2014/main" id="{ADFB2DBD-F00A-4820-876F-4E75F216B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64" name="Freeform 32">
              <a:extLst>
                <a:ext uri="{FF2B5EF4-FFF2-40B4-BE49-F238E27FC236}">
                  <a16:creationId xmlns:a16="http://schemas.microsoft.com/office/drawing/2014/main" id="{3F85387B-5668-4570-BC5C-AA89417C7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65" name="Freeform 33">
              <a:extLst>
                <a:ext uri="{FF2B5EF4-FFF2-40B4-BE49-F238E27FC236}">
                  <a16:creationId xmlns:a16="http://schemas.microsoft.com/office/drawing/2014/main" id="{FEA70EF6-623D-453D-8360-1B0C142A2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66" name="Freeform 34">
              <a:extLst>
                <a:ext uri="{FF2B5EF4-FFF2-40B4-BE49-F238E27FC236}">
                  <a16:creationId xmlns:a16="http://schemas.microsoft.com/office/drawing/2014/main" id="{FE3B449C-A5FE-44B9-A01C-A115C37D3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67" name="Freeform 35">
              <a:extLst>
                <a:ext uri="{FF2B5EF4-FFF2-40B4-BE49-F238E27FC236}">
                  <a16:creationId xmlns:a16="http://schemas.microsoft.com/office/drawing/2014/main" id="{BD672E89-DAB4-41AE-891D-6B6A52B0EA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68" name="Freeform 36">
              <a:extLst>
                <a:ext uri="{FF2B5EF4-FFF2-40B4-BE49-F238E27FC236}">
                  <a16:creationId xmlns:a16="http://schemas.microsoft.com/office/drawing/2014/main" id="{C69123C3-F0F9-4AA7-BA7B-9E5E0AF27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69" name="Freeform 37">
              <a:extLst>
                <a:ext uri="{FF2B5EF4-FFF2-40B4-BE49-F238E27FC236}">
                  <a16:creationId xmlns:a16="http://schemas.microsoft.com/office/drawing/2014/main" id="{E10779C5-3DD9-489D-9A2D-EF45B7BE3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70" name="Freeform 38">
              <a:extLst>
                <a:ext uri="{FF2B5EF4-FFF2-40B4-BE49-F238E27FC236}">
                  <a16:creationId xmlns:a16="http://schemas.microsoft.com/office/drawing/2014/main" id="{1D3B4B35-2090-4DA8-ADBE-DD888B4E1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46FA917F-43A3-4FA3-A085-59D0DC397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H"/>
          </a:p>
        </p:txBody>
      </p:sp>
      <p:pic>
        <p:nvPicPr>
          <p:cNvPr id="7" name="Graphic 6" descr="Lightbulb">
            <a:extLst>
              <a:ext uri="{FF2B5EF4-FFF2-40B4-BE49-F238E27FC236}">
                <a16:creationId xmlns:a16="http://schemas.microsoft.com/office/drawing/2014/main" id="{0E731957-BCE4-D1CC-2725-9EE60F4953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9212" y="640080"/>
            <a:ext cx="3602736" cy="3602736"/>
          </a:xfrm>
          <a:prstGeom prst="rect">
            <a:avLst/>
          </a:prstGeom>
        </p:spPr>
      </p:pic>
      <p:sp>
        <p:nvSpPr>
          <p:cNvPr id="74" name="Freeform 33">
            <a:extLst>
              <a:ext uri="{FF2B5EF4-FFF2-40B4-BE49-F238E27FC236}">
                <a16:creationId xmlns:a16="http://schemas.microsoft.com/office/drawing/2014/main" id="{9CBF007B-8C8C-4F79-B037-9F4C61F9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75357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PH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795A7F-435D-7435-CDA7-96630BE89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4959308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D495E168-DA5E-4888-8D8A-92B118324C14}" type="slidenum">
              <a:rPr lang="en-US" sz="1900" smtClean="0"/>
              <a:pPr defTabSz="914400">
                <a:lnSpc>
                  <a:spcPct val="90000"/>
                </a:lnSpc>
                <a:spcAft>
                  <a:spcPts val="600"/>
                </a:spcAft>
              </a:pPr>
              <a:t>30</a:t>
            </a:fld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2155466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99B721-B829-2BAF-81BB-F73BE0627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83CFBA6-CE65-403A-9402-96B75FC89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59AF335C-09EE-4959-A2C9-B32F3C6C1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94CCE8C7-E8BB-47EB-BBC7-5E8948F89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2665878D-6479-49F4-BD1C-D1BE63CAB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C6400AEB-4991-4E07-8599-C36A9E354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0C2AEB7A-70D9-4DE7-B97A-0325DBC9F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FC03DDD2-9CC7-40B7-A632-50BF3E3F6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7F0B3262-F0EC-44D3-AA37-9552D248C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1839BD80-9BF2-49B4-BB03-B5AAB359B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BDC00C45-9216-4702-A31A-391B1D89C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5FB0F70F-34B9-4938-B487-312A0BF0E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791D1EE1-5A08-47A7-8D44-0940DEF5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E04F3404-E41A-43F9-AC45-52EB0874B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1BC7BDB-967A-4559-AA14-041BCB87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A39F46EA-3E4A-46CA-BCB8-CA695ED3F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491A4A32-7F8C-4CA7-9281-9761F0357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46B02D76-3CD9-4DF5-A3AD-793E7204E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E579A2FB-E98B-4144-9D52-3A72BD8D1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65E500DD-EB71-44B5-A2FA-88E99643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04D6AAD6-45AE-454A-9206-8B90E8A26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F7399B13-8510-45F6-98C4-0F14C0B37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CA595445-6A38-4465-9A5D-9705388D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21D40BAF-4AE0-46F4-BD65-057F0DC66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B17F2D73-16DF-4138-B72D-E5B204717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DB8ABBC2-6C0C-4F6E-97EB-55B3B7B2F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7A49885E-6B05-41B6-B47F-9D24456F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BDADA868-08FE-425A-AEF9-B622F9373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H"/>
          </a:p>
        </p:txBody>
      </p:sp>
      <p:sp>
        <p:nvSpPr>
          <p:cNvPr id="40" name="Freeform 11">
            <a:extLst>
              <a:ext uri="{FF2B5EF4-FFF2-40B4-BE49-F238E27FC236}">
                <a16:creationId xmlns:a16="http://schemas.microsoft.com/office/drawing/2014/main" id="{4AE17B7F-6C2F-42A9-946F-8FF49617D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PH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B8585F-8AAC-64C3-7765-4A4DE2856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1. Discount and Spending Analysis:</a:t>
            </a:r>
          </a:p>
        </p:txBody>
      </p:sp>
      <p:sp>
        <p:nvSpPr>
          <p:cNvPr id="44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723DEB-EFF9-4489-786E-06B0BC332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518" y="3259287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BD12358-51D2-46B3-9BDE-DF29528B9454}" type="slidenum">
              <a:rPr lang="en-US" sz="19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31</a:t>
            </a:fld>
            <a:endParaRPr lang="en-US" sz="19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92D93BF-1FEA-FB5F-6952-DED08EDD3D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5013546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61874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83CFBA6-CE65-403A-9402-96B75FC89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59AF335C-09EE-4959-A2C9-B32F3C6C1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94CCE8C7-E8BB-47EB-BBC7-5E8948F89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2665878D-6479-49F4-BD1C-D1BE63CAB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C6400AEB-4991-4E07-8599-C36A9E354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0C2AEB7A-70D9-4DE7-B97A-0325DBC9F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FC03DDD2-9CC7-40B7-A632-50BF3E3F6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7F0B3262-F0EC-44D3-AA37-9552D248C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1839BD80-9BF2-49B4-BB03-B5AAB359B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BDC00C45-9216-4702-A31A-391B1D89C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5FB0F70F-34B9-4938-B487-312A0BF0E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791D1EE1-5A08-47A7-8D44-0940DEF5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E04F3404-E41A-43F9-AC45-52EB0874B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1BC7BDB-967A-4559-AA14-041BCB87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A39F46EA-3E4A-46CA-BCB8-CA695ED3F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491A4A32-7F8C-4CA7-9281-9761F0357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46B02D76-3CD9-4DF5-A3AD-793E7204E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E579A2FB-E98B-4144-9D52-3A72BD8D1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65E500DD-EB71-44B5-A2FA-88E99643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04D6AAD6-45AE-454A-9206-8B90E8A26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F7399B13-8510-45F6-98C4-0F14C0B37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CA595445-6A38-4465-9A5D-9705388D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21D40BAF-4AE0-46F4-BD65-057F0DC66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B17F2D73-16DF-4138-B72D-E5B204717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DB8ABBC2-6C0C-4F6E-97EB-55B3B7B2F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7A49885E-6B05-41B6-B47F-9D24456F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BDADA868-08FE-425A-AEF9-B622F9373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H"/>
          </a:p>
        </p:txBody>
      </p:sp>
      <p:sp>
        <p:nvSpPr>
          <p:cNvPr id="40" name="Freeform 11">
            <a:extLst>
              <a:ext uri="{FF2B5EF4-FFF2-40B4-BE49-F238E27FC236}">
                <a16:creationId xmlns:a16="http://schemas.microsoft.com/office/drawing/2014/main" id="{4AE17B7F-6C2F-42A9-946F-8FF49617D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PH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3E052D-9454-F140-4279-F9B90BA1E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2. Shipping and Delivery</a:t>
            </a:r>
          </a:p>
        </p:txBody>
      </p:sp>
      <p:sp>
        <p:nvSpPr>
          <p:cNvPr id="44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6908A6-4E21-E2E0-F73E-F16492387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518" y="3259287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BD12358-51D2-46B3-9BDE-DF29528B9454}" type="slidenum">
              <a:rPr lang="en-US" sz="19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32</a:t>
            </a:fld>
            <a:endParaRPr lang="en-US" sz="19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DD35898F-534B-AAE2-E746-E7E473BAA4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5029467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46155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9C97E3-B642-3835-C7D6-22A8507184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83CFBA6-CE65-403A-9402-96B75FC89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59AF335C-09EE-4959-A2C9-B32F3C6C1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94CCE8C7-E8BB-47EB-BBC7-5E8948F89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2665878D-6479-49F4-BD1C-D1BE63CAB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C6400AEB-4991-4E07-8599-C36A9E354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0C2AEB7A-70D9-4DE7-B97A-0325DBC9F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FC03DDD2-9CC7-40B7-A632-50BF3E3F6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7F0B3262-F0EC-44D3-AA37-9552D248C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1839BD80-9BF2-49B4-BB03-B5AAB359B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BDC00C45-9216-4702-A31A-391B1D89C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5FB0F70F-34B9-4938-B487-312A0BF0E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791D1EE1-5A08-47A7-8D44-0940DEF5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E04F3404-E41A-43F9-AC45-52EB0874B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1BC7BDB-967A-4559-AA14-041BCB87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A39F46EA-3E4A-46CA-BCB8-CA695ED3F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491A4A32-7F8C-4CA7-9281-9761F0357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46B02D76-3CD9-4DF5-A3AD-793E7204E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E579A2FB-E98B-4144-9D52-3A72BD8D1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65E500DD-EB71-44B5-A2FA-88E99643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04D6AAD6-45AE-454A-9206-8B90E8A26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F7399B13-8510-45F6-98C4-0F14C0B37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CA595445-6A38-4465-9A5D-9705388D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21D40BAF-4AE0-46F4-BD65-057F0DC66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B17F2D73-16DF-4138-B72D-E5B204717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DB8ABBC2-6C0C-4F6E-97EB-55B3B7B2F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7A49885E-6B05-41B6-B47F-9D24456F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BDADA868-08FE-425A-AEF9-B622F9373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H"/>
          </a:p>
        </p:txBody>
      </p:sp>
      <p:sp>
        <p:nvSpPr>
          <p:cNvPr id="40" name="Freeform 11">
            <a:extLst>
              <a:ext uri="{FF2B5EF4-FFF2-40B4-BE49-F238E27FC236}">
                <a16:creationId xmlns:a16="http://schemas.microsoft.com/office/drawing/2014/main" id="{4AE17B7F-6C2F-42A9-946F-8FF49617D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PH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86625A-B05D-8AF3-2F3E-DFCE0645F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500">
                <a:solidFill>
                  <a:schemeClr val="bg1"/>
                </a:solidFill>
              </a:rPr>
              <a:t>3. Payment and Financial Management</a:t>
            </a:r>
          </a:p>
        </p:txBody>
      </p:sp>
      <p:sp>
        <p:nvSpPr>
          <p:cNvPr id="44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E28326-ECCD-68A8-7317-395394B5F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518" y="3259287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BD12358-51D2-46B3-9BDE-DF29528B9454}" type="slidenum">
              <a:rPr lang="en-US" sz="19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33</a:t>
            </a:fld>
            <a:endParaRPr lang="en-US" sz="19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E08ED1A-95CB-E68F-1D2B-A7881C0252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3339265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05311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9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3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4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5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6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7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8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9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0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3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4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H"/>
          </a:p>
        </p:txBody>
      </p:sp>
      <p:sp>
        <p:nvSpPr>
          <p:cNvPr id="38" name="Freeform 6">
            <a:extLst>
              <a:ext uri="{FF2B5EF4-FFF2-40B4-BE49-F238E27FC236}">
                <a16:creationId xmlns:a16="http://schemas.microsoft.com/office/drawing/2014/main" id="{5BD23F8E-2E78-4C84-8EFB-FE6C8ACB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PH"/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317EBE3-FF86-4DA1-BC9A-331F7F214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H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A03E380-9CD1-4ABA-A763-9F9D252B8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2">
              <a:lumMod val="90000"/>
            </a:schemeClr>
          </a:solidFill>
        </p:grpSpPr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66E01B84-4C2B-4DE5-90C8-9C4001A7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64CE5A7A-D5C5-4FE5-860C-0B5748FD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016A7D2A-6EEA-47B8-A763-7D82E41B3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E758F6E7-6DEC-48D0-ACB1-E5E26B13E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B56657FF-C027-42E7-859B-902929B6F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79047F2A-5978-46C6-B3A2-54AAC213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F3BE8FD1-0A72-4640-AC7A-2E057273F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752FC782-A372-4D11-B20D-958955E56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AA00B2F1-BEE2-444A-8249-C8E3212C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E7F5747E-514B-4CF7-B6B0-DAD71490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931614BB-1593-40ED-8113-2BD11870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2691871F-F15C-4E19-BC9C-78E5748D7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0F14790-BB7B-F2B1-CF62-E36A424B6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103" y="1318591"/>
            <a:ext cx="5800929" cy="42208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>
                <a:solidFill>
                  <a:schemeClr val="tx2">
                    <a:lumMod val="75000"/>
                  </a:schemeClr>
                </a:solidFill>
              </a:rPr>
              <a:t>Thank You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97755F-2CF1-B51C-494F-81A3F1F81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1790" y="3246438"/>
            <a:ext cx="834462" cy="4111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495E168-DA5E-4888-8D8A-92B118324C14}" type="slidenum">
              <a:rPr lang="en-US" kern="12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34</a:t>
            </a:fld>
            <a:endParaRPr lang="en-US" kern="120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4D43EC1-35FA-4FC3-8526-F655CEB09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7196" y="1871831"/>
            <a:ext cx="0" cy="3200400"/>
          </a:xfrm>
          <a:prstGeom prst="line">
            <a:avLst/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819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7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9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43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73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75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76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78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79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80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81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82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83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84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85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86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88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H"/>
          </a:p>
        </p:txBody>
      </p:sp>
      <p:sp>
        <p:nvSpPr>
          <p:cNvPr id="40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PH"/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F7E42047-F7E7-4687-BBE0-D4BDC8E77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D6F839A-C8D9-4FBC-8EFD-9E56D12F4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06785" y="228600"/>
            <a:ext cx="2851523" cy="6638625"/>
            <a:chOff x="2487613" y="285750"/>
            <a:chExt cx="2428875" cy="5654676"/>
          </a:xfrm>
        </p:grpSpPr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D1F0D09B-BA85-41B1-A8DE-73728B72E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FB2D0F0C-3A27-4FC3-A6A3-D2095D9B2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FA1C69EF-E6E6-4BDD-B62F-637FC9F3C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89" name="Freeform 14">
              <a:extLst>
                <a:ext uri="{FF2B5EF4-FFF2-40B4-BE49-F238E27FC236}">
                  <a16:creationId xmlns:a16="http://schemas.microsoft.com/office/drawing/2014/main" id="{75B4F36E-07F6-4E6F-A9D9-A7F6D9585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90" name="Freeform 15">
              <a:extLst>
                <a:ext uri="{FF2B5EF4-FFF2-40B4-BE49-F238E27FC236}">
                  <a16:creationId xmlns:a16="http://schemas.microsoft.com/office/drawing/2014/main" id="{7D9136C7-12F1-4F21-A438-ED7668DDF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91" name="Freeform 16">
              <a:extLst>
                <a:ext uri="{FF2B5EF4-FFF2-40B4-BE49-F238E27FC236}">
                  <a16:creationId xmlns:a16="http://schemas.microsoft.com/office/drawing/2014/main" id="{C718EF12-B769-45D9-9B6E-7AEAA3108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92" name="Freeform 17">
              <a:extLst>
                <a:ext uri="{FF2B5EF4-FFF2-40B4-BE49-F238E27FC236}">
                  <a16:creationId xmlns:a16="http://schemas.microsoft.com/office/drawing/2014/main" id="{534EAD53-3968-459E-B27C-09126A0FE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93" name="Freeform 18">
              <a:extLst>
                <a:ext uri="{FF2B5EF4-FFF2-40B4-BE49-F238E27FC236}">
                  <a16:creationId xmlns:a16="http://schemas.microsoft.com/office/drawing/2014/main" id="{67658BFE-59E2-4A2D-9E8A-18F81C350B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94" name="Freeform 19">
              <a:extLst>
                <a:ext uri="{FF2B5EF4-FFF2-40B4-BE49-F238E27FC236}">
                  <a16:creationId xmlns:a16="http://schemas.microsoft.com/office/drawing/2014/main" id="{3FEC8A9E-385D-4407-9671-E30238022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95" name="Freeform 20">
              <a:extLst>
                <a:ext uri="{FF2B5EF4-FFF2-40B4-BE49-F238E27FC236}">
                  <a16:creationId xmlns:a16="http://schemas.microsoft.com/office/drawing/2014/main" id="{EFC82234-632C-4B76-A8FF-2C9C0DCA6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96" name="Freeform 21">
              <a:extLst>
                <a:ext uri="{FF2B5EF4-FFF2-40B4-BE49-F238E27FC236}">
                  <a16:creationId xmlns:a16="http://schemas.microsoft.com/office/drawing/2014/main" id="{662A4DB3-C195-4230-953D-307E4100F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97" name="Freeform 22">
              <a:extLst>
                <a:ext uri="{FF2B5EF4-FFF2-40B4-BE49-F238E27FC236}">
                  <a16:creationId xmlns:a16="http://schemas.microsoft.com/office/drawing/2014/main" id="{94D310CF-9541-4CD7-855B-E2E1EF3437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0EDA856-A216-4EEC-9AB6-A59FFC703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47733" y="-786"/>
            <a:ext cx="2356675" cy="6854040"/>
            <a:chOff x="6627813" y="194833"/>
            <a:chExt cx="1952625" cy="5678918"/>
          </a:xfrm>
        </p:grpSpPr>
        <p:sp>
          <p:nvSpPr>
            <p:cNvPr id="99" name="Freeform 27">
              <a:extLst>
                <a:ext uri="{FF2B5EF4-FFF2-40B4-BE49-F238E27FC236}">
                  <a16:creationId xmlns:a16="http://schemas.microsoft.com/office/drawing/2014/main" id="{36F815B8-AFA8-45E9-A3D1-977F2D192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60" name="Freeform 28">
              <a:extLst>
                <a:ext uri="{FF2B5EF4-FFF2-40B4-BE49-F238E27FC236}">
                  <a16:creationId xmlns:a16="http://schemas.microsoft.com/office/drawing/2014/main" id="{5D8FF653-8B3F-4B96-904D-1A4482EAEE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61" name="Freeform 29">
              <a:extLst>
                <a:ext uri="{FF2B5EF4-FFF2-40B4-BE49-F238E27FC236}">
                  <a16:creationId xmlns:a16="http://schemas.microsoft.com/office/drawing/2014/main" id="{4DD2E775-AB45-4AF1-B5B7-54948CFB9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62" name="Freeform 30">
              <a:extLst>
                <a:ext uri="{FF2B5EF4-FFF2-40B4-BE49-F238E27FC236}">
                  <a16:creationId xmlns:a16="http://schemas.microsoft.com/office/drawing/2014/main" id="{7BDE7E7B-E3AA-4A24-8F9D-CE77C96CA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63" name="Freeform 31">
              <a:extLst>
                <a:ext uri="{FF2B5EF4-FFF2-40B4-BE49-F238E27FC236}">
                  <a16:creationId xmlns:a16="http://schemas.microsoft.com/office/drawing/2014/main" id="{D129CAA9-35E5-48CE-88AE-9806695CB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64" name="Freeform 32">
              <a:extLst>
                <a:ext uri="{FF2B5EF4-FFF2-40B4-BE49-F238E27FC236}">
                  <a16:creationId xmlns:a16="http://schemas.microsoft.com/office/drawing/2014/main" id="{A73989FF-4EFF-4181-81A4-72EF2E67D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65" name="Freeform 33">
              <a:extLst>
                <a:ext uri="{FF2B5EF4-FFF2-40B4-BE49-F238E27FC236}">
                  <a16:creationId xmlns:a16="http://schemas.microsoft.com/office/drawing/2014/main" id="{8C2C17BD-8FA0-4F42-B2CD-5E5A9F542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66" name="Freeform 34">
              <a:extLst>
                <a:ext uri="{FF2B5EF4-FFF2-40B4-BE49-F238E27FC236}">
                  <a16:creationId xmlns:a16="http://schemas.microsoft.com/office/drawing/2014/main" id="{EEE99CF3-AD71-46FB-8E7D-67825F7816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67" name="Freeform 35">
              <a:extLst>
                <a:ext uri="{FF2B5EF4-FFF2-40B4-BE49-F238E27FC236}">
                  <a16:creationId xmlns:a16="http://schemas.microsoft.com/office/drawing/2014/main" id="{D0F9D5ED-7591-4E88-9FDA-4C1DC47E9D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68" name="Freeform 36">
              <a:extLst>
                <a:ext uri="{FF2B5EF4-FFF2-40B4-BE49-F238E27FC236}">
                  <a16:creationId xmlns:a16="http://schemas.microsoft.com/office/drawing/2014/main" id="{88FA7C13-D80D-4514-B9DB-87AE076AC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69" name="Freeform 37">
              <a:extLst>
                <a:ext uri="{FF2B5EF4-FFF2-40B4-BE49-F238E27FC236}">
                  <a16:creationId xmlns:a16="http://schemas.microsoft.com/office/drawing/2014/main" id="{202C78DF-D842-450B-A87D-E035719E4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70" name="Freeform 38">
              <a:extLst>
                <a:ext uri="{FF2B5EF4-FFF2-40B4-BE49-F238E27FC236}">
                  <a16:creationId xmlns:a16="http://schemas.microsoft.com/office/drawing/2014/main" id="{A4789F83-2423-47F8-8958-48E477BAE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9520" y="624110"/>
            <a:ext cx="6845092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Introduction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C509E7A-337A-4664-BEC2-03F9BCA0A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1632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H"/>
          </a:p>
        </p:txBody>
      </p:sp>
      <p:sp>
        <p:nvSpPr>
          <p:cNvPr id="74" name="Freeform 11">
            <a:extLst>
              <a:ext uri="{FF2B5EF4-FFF2-40B4-BE49-F238E27FC236}">
                <a16:creationId xmlns:a16="http://schemas.microsoft.com/office/drawing/2014/main" id="{D9AB99AB-E300-4B19-97C3-9A12EA3C7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2716320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PH"/>
          </a:p>
        </p:txBody>
      </p:sp>
      <p:pic>
        <p:nvPicPr>
          <p:cNvPr id="6" name="Picture 5" descr="Calculator, pen, compass, money and a paper with graphs printed on it">
            <a:extLst>
              <a:ext uri="{FF2B5EF4-FFF2-40B4-BE49-F238E27FC236}">
                <a16:creationId xmlns:a16="http://schemas.microsoft.com/office/drawing/2014/main" id="{50122900-7D94-97C7-B1DB-82B2E3A9213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161" r="35938" b="-2"/>
          <a:stretch/>
        </p:blipFill>
        <p:spPr>
          <a:xfrm>
            <a:off x="20" y="1730"/>
            <a:ext cx="2720524" cy="6858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2E474B-FDEE-E925-72C1-59A7F0B8B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52321" y="787782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CBD12358-51D2-46B3-9BDE-DF29528B9454}" type="slidenum">
              <a:rPr lang="en-US" sz="1900" smtClean="0"/>
              <a:pPr defTabSz="914400"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 sz="19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6667" y="2133600"/>
            <a:ext cx="6847944" cy="377762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objective is to analyze my purchasing patterns from year 2024, assess the impact of discounts and free shipping, and identify strategies to optimize future saving.</a:t>
            </a:r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roup 130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32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33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34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35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36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37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38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39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40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41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42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43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46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47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48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49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50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51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52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53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54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55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56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57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</p:grpSp>
      <p:sp>
        <p:nvSpPr>
          <p:cNvPr id="159" name="Rectangle 158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H"/>
          </a:p>
        </p:txBody>
      </p:sp>
      <p:sp>
        <p:nvSpPr>
          <p:cNvPr id="161" name="Freeform 6">
            <a:extLst>
              <a:ext uri="{FF2B5EF4-FFF2-40B4-BE49-F238E27FC236}">
                <a16:creationId xmlns:a16="http://schemas.microsoft.com/office/drawing/2014/main" id="{7BD08880-457D-4C62-A3B5-6A9B0878C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PH"/>
          </a:p>
        </p:txBody>
      </p:sp>
      <p:sp useBgFill="1">
        <p:nvSpPr>
          <p:cNvPr id="163" name="Rectangle 162">
            <a:extLst>
              <a:ext uri="{FF2B5EF4-FFF2-40B4-BE49-F238E27FC236}">
                <a16:creationId xmlns:a16="http://schemas.microsoft.com/office/drawing/2014/main" id="{0BC7D22A-3C31-4046-A4DD-443AA6A6D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F8D5C6AE-ED4F-4CBA-A76C-9B5FB0DB0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87364" y="228600"/>
            <a:ext cx="2851523" cy="6638625"/>
            <a:chOff x="2487613" y="285750"/>
            <a:chExt cx="2428875" cy="5654676"/>
          </a:xfrm>
        </p:grpSpPr>
        <p:sp>
          <p:nvSpPr>
            <p:cNvPr id="166" name="Freeform 11">
              <a:extLst>
                <a:ext uri="{FF2B5EF4-FFF2-40B4-BE49-F238E27FC236}">
                  <a16:creationId xmlns:a16="http://schemas.microsoft.com/office/drawing/2014/main" id="{41ED80F9-2570-4956-B71C-46595B604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67" name="Freeform 12">
              <a:extLst>
                <a:ext uri="{FF2B5EF4-FFF2-40B4-BE49-F238E27FC236}">
                  <a16:creationId xmlns:a16="http://schemas.microsoft.com/office/drawing/2014/main" id="{7C5A4893-9CCD-46F0-98BD-3FECFB7A53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68" name="Freeform 13">
              <a:extLst>
                <a:ext uri="{FF2B5EF4-FFF2-40B4-BE49-F238E27FC236}">
                  <a16:creationId xmlns:a16="http://schemas.microsoft.com/office/drawing/2014/main" id="{B589D522-7164-489B-A975-33CA327F48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69" name="Freeform 14">
              <a:extLst>
                <a:ext uri="{FF2B5EF4-FFF2-40B4-BE49-F238E27FC236}">
                  <a16:creationId xmlns:a16="http://schemas.microsoft.com/office/drawing/2014/main" id="{B4F85399-8692-43F0-85D1-67ED7CB40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70" name="Freeform 15">
              <a:extLst>
                <a:ext uri="{FF2B5EF4-FFF2-40B4-BE49-F238E27FC236}">
                  <a16:creationId xmlns:a16="http://schemas.microsoft.com/office/drawing/2014/main" id="{B53E62C1-3FF0-40F9-ADBB-08E0BFBC5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71" name="Freeform 16">
              <a:extLst>
                <a:ext uri="{FF2B5EF4-FFF2-40B4-BE49-F238E27FC236}">
                  <a16:creationId xmlns:a16="http://schemas.microsoft.com/office/drawing/2014/main" id="{FF121ACB-BC0C-4DFA-B382-25B79E784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72" name="Freeform 17">
              <a:extLst>
                <a:ext uri="{FF2B5EF4-FFF2-40B4-BE49-F238E27FC236}">
                  <a16:creationId xmlns:a16="http://schemas.microsoft.com/office/drawing/2014/main" id="{A58394D9-3789-4BEA-A789-FEA079072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73" name="Freeform 18">
              <a:extLst>
                <a:ext uri="{FF2B5EF4-FFF2-40B4-BE49-F238E27FC236}">
                  <a16:creationId xmlns:a16="http://schemas.microsoft.com/office/drawing/2014/main" id="{E1BAAD7A-4A6B-4557-BFDD-0F30D8E9A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74" name="Freeform 19">
              <a:extLst>
                <a:ext uri="{FF2B5EF4-FFF2-40B4-BE49-F238E27FC236}">
                  <a16:creationId xmlns:a16="http://schemas.microsoft.com/office/drawing/2014/main" id="{5B105CAF-1476-4DB5-AB48-0840BB257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75" name="Freeform 20">
              <a:extLst>
                <a:ext uri="{FF2B5EF4-FFF2-40B4-BE49-F238E27FC236}">
                  <a16:creationId xmlns:a16="http://schemas.microsoft.com/office/drawing/2014/main" id="{7D1B070A-B475-4F8E-BCA1-FDF0346E77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76" name="Freeform 21">
              <a:extLst>
                <a:ext uri="{FF2B5EF4-FFF2-40B4-BE49-F238E27FC236}">
                  <a16:creationId xmlns:a16="http://schemas.microsoft.com/office/drawing/2014/main" id="{192B1344-7B9B-4BC9-B560-D3EC9ECDD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77" name="Freeform 22">
              <a:extLst>
                <a:ext uri="{FF2B5EF4-FFF2-40B4-BE49-F238E27FC236}">
                  <a16:creationId xmlns:a16="http://schemas.microsoft.com/office/drawing/2014/main" id="{29C35314-956E-4521-9A13-980A05FCC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</p:grpSp>
      <p:pic>
        <p:nvPicPr>
          <p:cNvPr id="30" name="Picture Placeholder 14" descr="A person pointing at a sticky note on a blackboard&#10;&#10;AI-generated content may be incorrect.">
            <a:extLst>
              <a:ext uri="{FF2B5EF4-FFF2-40B4-BE49-F238E27FC236}">
                <a16:creationId xmlns:a16="http://schemas.microsoft.com/office/drawing/2014/main" id="{F9AA7AB8-D001-1204-1231-A3F3E68F02E0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0312" r="20311" b="-1"/>
          <a:stretch/>
        </p:blipFill>
        <p:spPr>
          <a:xfrm>
            <a:off x="1" y="10"/>
            <a:ext cx="6100402" cy="6857990"/>
          </a:xfrm>
          <a:prstGeom prst="rect">
            <a:avLst/>
          </a:prstGeom>
        </p:spPr>
      </p:pic>
      <p:grpSp>
        <p:nvGrpSpPr>
          <p:cNvPr id="179" name="Group 178">
            <a:extLst>
              <a:ext uri="{FF2B5EF4-FFF2-40B4-BE49-F238E27FC236}">
                <a16:creationId xmlns:a16="http://schemas.microsoft.com/office/drawing/2014/main" id="{12A59AA7-650F-4999-9CA5-376654289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14579" y="-786"/>
            <a:ext cx="2356675" cy="6854040"/>
            <a:chOff x="6627813" y="194833"/>
            <a:chExt cx="1952625" cy="5678918"/>
          </a:xfrm>
        </p:grpSpPr>
        <p:sp>
          <p:nvSpPr>
            <p:cNvPr id="180" name="Freeform 27">
              <a:extLst>
                <a:ext uri="{FF2B5EF4-FFF2-40B4-BE49-F238E27FC236}">
                  <a16:creationId xmlns:a16="http://schemas.microsoft.com/office/drawing/2014/main" id="{D46E80DF-1070-4942-8D8C-68B2687898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81" name="Freeform 28">
              <a:extLst>
                <a:ext uri="{FF2B5EF4-FFF2-40B4-BE49-F238E27FC236}">
                  <a16:creationId xmlns:a16="http://schemas.microsoft.com/office/drawing/2014/main" id="{4EC4F99E-13A3-4C47-B6BE-5A3F5EB21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82" name="Freeform 29">
              <a:extLst>
                <a:ext uri="{FF2B5EF4-FFF2-40B4-BE49-F238E27FC236}">
                  <a16:creationId xmlns:a16="http://schemas.microsoft.com/office/drawing/2014/main" id="{45E840C0-D999-43D6-B94B-C7CBCAC9E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83" name="Freeform 30">
              <a:extLst>
                <a:ext uri="{FF2B5EF4-FFF2-40B4-BE49-F238E27FC236}">
                  <a16:creationId xmlns:a16="http://schemas.microsoft.com/office/drawing/2014/main" id="{10685953-9653-4CA1-8B8A-96E8B6CEC1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84" name="Freeform 31">
              <a:extLst>
                <a:ext uri="{FF2B5EF4-FFF2-40B4-BE49-F238E27FC236}">
                  <a16:creationId xmlns:a16="http://schemas.microsoft.com/office/drawing/2014/main" id="{09D300D0-C755-4A21-8A66-E7C43DB5BC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85" name="Freeform 32">
              <a:extLst>
                <a:ext uri="{FF2B5EF4-FFF2-40B4-BE49-F238E27FC236}">
                  <a16:creationId xmlns:a16="http://schemas.microsoft.com/office/drawing/2014/main" id="{67F70228-CC75-473D-9220-52CFBB91C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86" name="Freeform 33">
              <a:extLst>
                <a:ext uri="{FF2B5EF4-FFF2-40B4-BE49-F238E27FC236}">
                  <a16:creationId xmlns:a16="http://schemas.microsoft.com/office/drawing/2014/main" id="{DD04006F-1DA1-4640-8CB4-F36CB441E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87" name="Freeform 34">
              <a:extLst>
                <a:ext uri="{FF2B5EF4-FFF2-40B4-BE49-F238E27FC236}">
                  <a16:creationId xmlns:a16="http://schemas.microsoft.com/office/drawing/2014/main" id="{BB29BE4A-FA75-43BE-B406-32F311B4CA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88" name="Freeform 35">
              <a:extLst>
                <a:ext uri="{FF2B5EF4-FFF2-40B4-BE49-F238E27FC236}">
                  <a16:creationId xmlns:a16="http://schemas.microsoft.com/office/drawing/2014/main" id="{EDC9D240-B519-46A8-9E00-9F11AF02E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89" name="Freeform 36">
              <a:extLst>
                <a:ext uri="{FF2B5EF4-FFF2-40B4-BE49-F238E27FC236}">
                  <a16:creationId xmlns:a16="http://schemas.microsoft.com/office/drawing/2014/main" id="{F6F6A2F8-D301-4B55-8AF7-F6B6ECC128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90" name="Freeform 37">
              <a:extLst>
                <a:ext uri="{FF2B5EF4-FFF2-40B4-BE49-F238E27FC236}">
                  <a16:creationId xmlns:a16="http://schemas.microsoft.com/office/drawing/2014/main" id="{364CB1D7-4A03-4305-86B4-9BF39D906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91" name="Freeform 38">
              <a:extLst>
                <a:ext uri="{FF2B5EF4-FFF2-40B4-BE49-F238E27FC236}">
                  <a16:creationId xmlns:a16="http://schemas.microsoft.com/office/drawing/2014/main" id="{F6AB9314-140A-41AE-BC1C-1EE29670F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4602" y="935646"/>
            <a:ext cx="3181597" cy="38417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Business Tasks</a:t>
            </a:r>
            <a:b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51268182-6E4D-42DF-81E8-EF1F829BC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7355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H"/>
          </a:p>
        </p:txBody>
      </p:sp>
      <p:sp>
        <p:nvSpPr>
          <p:cNvPr id="195" name="Freeform 33">
            <a:extLst>
              <a:ext uri="{FF2B5EF4-FFF2-40B4-BE49-F238E27FC236}">
                <a16:creationId xmlns:a16="http://schemas.microsoft.com/office/drawing/2014/main" id="{6292912F-F5FC-4001-9EA1-927D886F6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087355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3519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7">
            <a:extLst>
              <a:ext uri="{FF2B5EF4-FFF2-40B4-BE49-F238E27FC236}">
                <a16:creationId xmlns:a16="http://schemas.microsoft.com/office/drawing/2014/main" id="{183CFBA6-CE65-403A-9402-96B75FC89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99" name="Freeform 11">
              <a:extLst>
                <a:ext uri="{FF2B5EF4-FFF2-40B4-BE49-F238E27FC236}">
                  <a16:creationId xmlns:a16="http://schemas.microsoft.com/office/drawing/2014/main" id="{59AF335C-09EE-4959-A2C9-B32F3C6C1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00" name="Freeform 12">
              <a:extLst>
                <a:ext uri="{FF2B5EF4-FFF2-40B4-BE49-F238E27FC236}">
                  <a16:creationId xmlns:a16="http://schemas.microsoft.com/office/drawing/2014/main" id="{94CCE8C7-E8BB-47EB-BBC7-5E8948F89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01" name="Freeform 13">
              <a:extLst>
                <a:ext uri="{FF2B5EF4-FFF2-40B4-BE49-F238E27FC236}">
                  <a16:creationId xmlns:a16="http://schemas.microsoft.com/office/drawing/2014/main" id="{2665878D-6479-49F4-BD1C-D1BE63CAB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02" name="Freeform 14">
              <a:extLst>
                <a:ext uri="{FF2B5EF4-FFF2-40B4-BE49-F238E27FC236}">
                  <a16:creationId xmlns:a16="http://schemas.microsoft.com/office/drawing/2014/main" id="{C6400AEB-4991-4E07-8599-C36A9E354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03" name="Freeform 15">
              <a:extLst>
                <a:ext uri="{FF2B5EF4-FFF2-40B4-BE49-F238E27FC236}">
                  <a16:creationId xmlns:a16="http://schemas.microsoft.com/office/drawing/2014/main" id="{0C2AEB7A-70D9-4DE7-B97A-0325DBC9F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04" name="Freeform 16">
              <a:extLst>
                <a:ext uri="{FF2B5EF4-FFF2-40B4-BE49-F238E27FC236}">
                  <a16:creationId xmlns:a16="http://schemas.microsoft.com/office/drawing/2014/main" id="{FC03DDD2-9CC7-40B7-A632-50BF3E3F6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05" name="Freeform 17">
              <a:extLst>
                <a:ext uri="{FF2B5EF4-FFF2-40B4-BE49-F238E27FC236}">
                  <a16:creationId xmlns:a16="http://schemas.microsoft.com/office/drawing/2014/main" id="{7F0B3262-F0EC-44D3-AA37-9552D248C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06" name="Freeform 18">
              <a:extLst>
                <a:ext uri="{FF2B5EF4-FFF2-40B4-BE49-F238E27FC236}">
                  <a16:creationId xmlns:a16="http://schemas.microsoft.com/office/drawing/2014/main" id="{1839BD80-9BF2-49B4-BB03-B5AAB359B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07" name="Freeform 19">
              <a:extLst>
                <a:ext uri="{FF2B5EF4-FFF2-40B4-BE49-F238E27FC236}">
                  <a16:creationId xmlns:a16="http://schemas.microsoft.com/office/drawing/2014/main" id="{BDC00C45-9216-4702-A31A-391B1D89C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08" name="Freeform 20">
              <a:extLst>
                <a:ext uri="{FF2B5EF4-FFF2-40B4-BE49-F238E27FC236}">
                  <a16:creationId xmlns:a16="http://schemas.microsoft.com/office/drawing/2014/main" id="{5FB0F70F-34B9-4938-B487-312A0BF0E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09" name="Freeform 21">
              <a:extLst>
                <a:ext uri="{FF2B5EF4-FFF2-40B4-BE49-F238E27FC236}">
                  <a16:creationId xmlns:a16="http://schemas.microsoft.com/office/drawing/2014/main" id="{791D1EE1-5A08-47A7-8D44-0940DEF5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10" name="Freeform 22">
              <a:extLst>
                <a:ext uri="{FF2B5EF4-FFF2-40B4-BE49-F238E27FC236}">
                  <a16:creationId xmlns:a16="http://schemas.microsoft.com/office/drawing/2014/main" id="{E04F3404-E41A-43F9-AC45-52EB0874B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C1BC7BDB-967A-4559-AA14-041BCB87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13" name="Freeform 27">
              <a:extLst>
                <a:ext uri="{FF2B5EF4-FFF2-40B4-BE49-F238E27FC236}">
                  <a16:creationId xmlns:a16="http://schemas.microsoft.com/office/drawing/2014/main" id="{A39F46EA-3E4A-46CA-BCB8-CA695ED3F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14" name="Freeform 28">
              <a:extLst>
                <a:ext uri="{FF2B5EF4-FFF2-40B4-BE49-F238E27FC236}">
                  <a16:creationId xmlns:a16="http://schemas.microsoft.com/office/drawing/2014/main" id="{491A4A32-7F8C-4CA7-9281-9761F0357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15" name="Freeform 29">
              <a:extLst>
                <a:ext uri="{FF2B5EF4-FFF2-40B4-BE49-F238E27FC236}">
                  <a16:creationId xmlns:a16="http://schemas.microsoft.com/office/drawing/2014/main" id="{46B02D76-3CD9-4DF5-A3AD-793E7204E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16" name="Freeform 30">
              <a:extLst>
                <a:ext uri="{FF2B5EF4-FFF2-40B4-BE49-F238E27FC236}">
                  <a16:creationId xmlns:a16="http://schemas.microsoft.com/office/drawing/2014/main" id="{E579A2FB-E98B-4144-9D52-3A72BD8D1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17" name="Freeform 31">
              <a:extLst>
                <a:ext uri="{FF2B5EF4-FFF2-40B4-BE49-F238E27FC236}">
                  <a16:creationId xmlns:a16="http://schemas.microsoft.com/office/drawing/2014/main" id="{65E500DD-EB71-44B5-A2FA-88E99643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18" name="Freeform 32">
              <a:extLst>
                <a:ext uri="{FF2B5EF4-FFF2-40B4-BE49-F238E27FC236}">
                  <a16:creationId xmlns:a16="http://schemas.microsoft.com/office/drawing/2014/main" id="{04D6AAD6-45AE-454A-9206-8B90E8A26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19" name="Freeform 33">
              <a:extLst>
                <a:ext uri="{FF2B5EF4-FFF2-40B4-BE49-F238E27FC236}">
                  <a16:creationId xmlns:a16="http://schemas.microsoft.com/office/drawing/2014/main" id="{F7399B13-8510-45F6-98C4-0F14C0B37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20" name="Freeform 34">
              <a:extLst>
                <a:ext uri="{FF2B5EF4-FFF2-40B4-BE49-F238E27FC236}">
                  <a16:creationId xmlns:a16="http://schemas.microsoft.com/office/drawing/2014/main" id="{CA595445-6A38-4465-9A5D-9705388D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21" name="Freeform 35">
              <a:extLst>
                <a:ext uri="{FF2B5EF4-FFF2-40B4-BE49-F238E27FC236}">
                  <a16:creationId xmlns:a16="http://schemas.microsoft.com/office/drawing/2014/main" id="{21D40BAF-4AE0-46F4-BD65-057F0DC66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22" name="Freeform 36">
              <a:extLst>
                <a:ext uri="{FF2B5EF4-FFF2-40B4-BE49-F238E27FC236}">
                  <a16:creationId xmlns:a16="http://schemas.microsoft.com/office/drawing/2014/main" id="{B17F2D73-16DF-4138-B72D-E5B204717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23" name="Freeform 37">
              <a:extLst>
                <a:ext uri="{FF2B5EF4-FFF2-40B4-BE49-F238E27FC236}">
                  <a16:creationId xmlns:a16="http://schemas.microsoft.com/office/drawing/2014/main" id="{DB8ABBC2-6C0C-4F6E-97EB-55B3B7B2F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24" name="Freeform 38">
              <a:extLst>
                <a:ext uri="{FF2B5EF4-FFF2-40B4-BE49-F238E27FC236}">
                  <a16:creationId xmlns:a16="http://schemas.microsoft.com/office/drawing/2014/main" id="{7A49885E-6B05-41B6-B47F-9D24456F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</p:grpSp>
      <p:sp>
        <p:nvSpPr>
          <p:cNvPr id="126" name="Rectangle 125">
            <a:extLst>
              <a:ext uri="{FF2B5EF4-FFF2-40B4-BE49-F238E27FC236}">
                <a16:creationId xmlns:a16="http://schemas.microsoft.com/office/drawing/2014/main" id="{BDADA868-08FE-425A-AEF9-B622F9373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H"/>
          </a:p>
        </p:txBody>
      </p:sp>
      <p:sp>
        <p:nvSpPr>
          <p:cNvPr id="128" name="Freeform 11">
            <a:extLst>
              <a:ext uri="{FF2B5EF4-FFF2-40B4-BE49-F238E27FC236}">
                <a16:creationId xmlns:a16="http://schemas.microsoft.com/office/drawing/2014/main" id="{4AE17B7F-6C2F-42A9-946F-8FF49617D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PH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966DD2F-FBF5-41CE-A3F4-565352D95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Business Tasks</a:t>
            </a:r>
            <a:b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F46FCE2B-F2D2-466E-B0AA-8E341DB49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H"/>
          </a:p>
        </p:txBody>
      </p:sp>
      <p:sp>
        <p:nvSpPr>
          <p:cNvPr id="134" name="Freeform 11">
            <a:extLst>
              <a:ext uri="{FF2B5EF4-FFF2-40B4-BE49-F238E27FC236}">
                <a16:creationId xmlns:a16="http://schemas.microsoft.com/office/drawing/2014/main" id="{2BD31C98-199A-4722-A1A5-4393A43E7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PH"/>
          </a:p>
        </p:txBody>
      </p:sp>
      <p:graphicFrame>
        <p:nvGraphicFramePr>
          <p:cNvPr id="94" name="Subtitle 2">
            <a:extLst>
              <a:ext uri="{FF2B5EF4-FFF2-40B4-BE49-F238E27FC236}">
                <a16:creationId xmlns:a16="http://schemas.microsoft.com/office/drawing/2014/main" id="{17D26D9D-B5BA-338E-193C-E13E08B3D3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8379877"/>
              </p:ext>
            </p:extLst>
          </p:nvPr>
        </p:nvGraphicFramePr>
        <p:xfrm>
          <a:off x="1794897" y="1731548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8037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86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87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88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89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90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91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92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93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94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95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96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97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00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01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02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03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04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05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06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07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08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09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10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11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</p:grpSp>
      <p:sp>
        <p:nvSpPr>
          <p:cNvPr id="113" name="Rectangle 112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H"/>
          </a:p>
        </p:txBody>
      </p:sp>
      <p:sp>
        <p:nvSpPr>
          <p:cNvPr id="115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PH"/>
          </a:p>
        </p:txBody>
      </p:sp>
      <p:sp useBgFill="1">
        <p:nvSpPr>
          <p:cNvPr id="117" name="Rectangle 116">
            <a:extLst>
              <a:ext uri="{FF2B5EF4-FFF2-40B4-BE49-F238E27FC236}">
                <a16:creationId xmlns:a16="http://schemas.microsoft.com/office/drawing/2014/main" id="{CADF4631-3C8F-45EE-8D19-4D3E8426B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F291099C-17EE-4E0E-B096-C79975050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0" name="Freeform 11">
              <a:extLst>
                <a:ext uri="{FF2B5EF4-FFF2-40B4-BE49-F238E27FC236}">
                  <a16:creationId xmlns:a16="http://schemas.microsoft.com/office/drawing/2014/main" id="{E21C6221-3E1B-4ABD-8172-FAE995E65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21" name="Freeform 12">
              <a:extLst>
                <a:ext uri="{FF2B5EF4-FFF2-40B4-BE49-F238E27FC236}">
                  <a16:creationId xmlns:a16="http://schemas.microsoft.com/office/drawing/2014/main" id="{D3EF5991-93EA-451F-BB82-1ABC4AC0D2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22" name="Freeform 13">
              <a:extLst>
                <a:ext uri="{FF2B5EF4-FFF2-40B4-BE49-F238E27FC236}">
                  <a16:creationId xmlns:a16="http://schemas.microsoft.com/office/drawing/2014/main" id="{136F96F7-16E6-48A1-A211-0B4A4D0C8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23" name="Freeform 14">
              <a:extLst>
                <a:ext uri="{FF2B5EF4-FFF2-40B4-BE49-F238E27FC236}">
                  <a16:creationId xmlns:a16="http://schemas.microsoft.com/office/drawing/2014/main" id="{5C00D000-7FA5-40C4-AB6A-DE3A61AB8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24" name="Freeform 15">
              <a:extLst>
                <a:ext uri="{FF2B5EF4-FFF2-40B4-BE49-F238E27FC236}">
                  <a16:creationId xmlns:a16="http://schemas.microsoft.com/office/drawing/2014/main" id="{5AAEB880-A03D-4743-9060-D7A846FA6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25" name="Freeform 16">
              <a:extLst>
                <a:ext uri="{FF2B5EF4-FFF2-40B4-BE49-F238E27FC236}">
                  <a16:creationId xmlns:a16="http://schemas.microsoft.com/office/drawing/2014/main" id="{CC64DD68-0B96-4DE9-8FD5-3175E4A3F1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26" name="Freeform 17">
              <a:extLst>
                <a:ext uri="{FF2B5EF4-FFF2-40B4-BE49-F238E27FC236}">
                  <a16:creationId xmlns:a16="http://schemas.microsoft.com/office/drawing/2014/main" id="{69118400-C17B-4068-86D3-93CAE7702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27" name="Freeform 18">
              <a:extLst>
                <a:ext uri="{FF2B5EF4-FFF2-40B4-BE49-F238E27FC236}">
                  <a16:creationId xmlns:a16="http://schemas.microsoft.com/office/drawing/2014/main" id="{117FA22F-CBA8-4CF5-B8CC-2D169B67E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28" name="Freeform 19">
              <a:extLst>
                <a:ext uri="{FF2B5EF4-FFF2-40B4-BE49-F238E27FC236}">
                  <a16:creationId xmlns:a16="http://schemas.microsoft.com/office/drawing/2014/main" id="{8FB2D443-8598-4CEE-AED2-BEF49AA95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29" name="Freeform 20">
              <a:extLst>
                <a:ext uri="{FF2B5EF4-FFF2-40B4-BE49-F238E27FC236}">
                  <a16:creationId xmlns:a16="http://schemas.microsoft.com/office/drawing/2014/main" id="{92593E33-68AF-485D-99D0-080CEA1971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30" name="Freeform 21">
              <a:extLst>
                <a:ext uri="{FF2B5EF4-FFF2-40B4-BE49-F238E27FC236}">
                  <a16:creationId xmlns:a16="http://schemas.microsoft.com/office/drawing/2014/main" id="{96A28427-575C-4904-AC4B-3DD62801D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31" name="Freeform 22">
              <a:extLst>
                <a:ext uri="{FF2B5EF4-FFF2-40B4-BE49-F238E27FC236}">
                  <a16:creationId xmlns:a16="http://schemas.microsoft.com/office/drawing/2014/main" id="{782FA736-DE89-4D13-B0A7-3906B32CE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3A3183B-F867-8B69-B10F-9344159DF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4529540"/>
            <a:ext cx="8915399" cy="116242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Data Sources</a:t>
            </a: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6A54B62D-FC5C-4E1A-8D8B-279576FE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34" name="Freeform 27">
              <a:extLst>
                <a:ext uri="{FF2B5EF4-FFF2-40B4-BE49-F238E27FC236}">
                  <a16:creationId xmlns:a16="http://schemas.microsoft.com/office/drawing/2014/main" id="{4706D2CB-CE4C-4F40-B189-FD7BB4466B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35" name="Freeform 28">
              <a:extLst>
                <a:ext uri="{FF2B5EF4-FFF2-40B4-BE49-F238E27FC236}">
                  <a16:creationId xmlns:a16="http://schemas.microsoft.com/office/drawing/2014/main" id="{2714CF7E-2DF6-4F91-8BB2-D62E8B549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36" name="Freeform 29">
              <a:extLst>
                <a:ext uri="{FF2B5EF4-FFF2-40B4-BE49-F238E27FC236}">
                  <a16:creationId xmlns:a16="http://schemas.microsoft.com/office/drawing/2014/main" id="{F30DCFE1-624D-4D3C-AC61-757C2FF35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37" name="Freeform 30">
              <a:extLst>
                <a:ext uri="{FF2B5EF4-FFF2-40B4-BE49-F238E27FC236}">
                  <a16:creationId xmlns:a16="http://schemas.microsoft.com/office/drawing/2014/main" id="{BF08ABFE-DD31-4F1F-9520-93CC613CD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38" name="Freeform 31">
              <a:extLst>
                <a:ext uri="{FF2B5EF4-FFF2-40B4-BE49-F238E27FC236}">
                  <a16:creationId xmlns:a16="http://schemas.microsoft.com/office/drawing/2014/main" id="{ADFB2DBD-F00A-4820-876F-4E75F216B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39" name="Freeform 32">
              <a:extLst>
                <a:ext uri="{FF2B5EF4-FFF2-40B4-BE49-F238E27FC236}">
                  <a16:creationId xmlns:a16="http://schemas.microsoft.com/office/drawing/2014/main" id="{3F85387B-5668-4570-BC5C-AA89417C7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40" name="Freeform 33">
              <a:extLst>
                <a:ext uri="{FF2B5EF4-FFF2-40B4-BE49-F238E27FC236}">
                  <a16:creationId xmlns:a16="http://schemas.microsoft.com/office/drawing/2014/main" id="{FEA70EF6-623D-453D-8360-1B0C142A2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41" name="Freeform 34">
              <a:extLst>
                <a:ext uri="{FF2B5EF4-FFF2-40B4-BE49-F238E27FC236}">
                  <a16:creationId xmlns:a16="http://schemas.microsoft.com/office/drawing/2014/main" id="{FE3B449C-A5FE-44B9-A01C-A115C37D3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42" name="Freeform 35">
              <a:extLst>
                <a:ext uri="{FF2B5EF4-FFF2-40B4-BE49-F238E27FC236}">
                  <a16:creationId xmlns:a16="http://schemas.microsoft.com/office/drawing/2014/main" id="{BD672E89-DAB4-41AE-891D-6B6A52B0EA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43" name="Freeform 36">
              <a:extLst>
                <a:ext uri="{FF2B5EF4-FFF2-40B4-BE49-F238E27FC236}">
                  <a16:creationId xmlns:a16="http://schemas.microsoft.com/office/drawing/2014/main" id="{C69123C3-F0F9-4AA7-BA7B-9E5E0AF27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44" name="Freeform 37">
              <a:extLst>
                <a:ext uri="{FF2B5EF4-FFF2-40B4-BE49-F238E27FC236}">
                  <a16:creationId xmlns:a16="http://schemas.microsoft.com/office/drawing/2014/main" id="{E10779C5-3DD9-489D-9A2D-EF45B7BE3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45" name="Freeform 38">
              <a:extLst>
                <a:ext uri="{FF2B5EF4-FFF2-40B4-BE49-F238E27FC236}">
                  <a16:creationId xmlns:a16="http://schemas.microsoft.com/office/drawing/2014/main" id="{1D3B4B35-2090-4DA8-ADBE-DD888B4E1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</p:grpSp>
      <p:sp>
        <p:nvSpPr>
          <p:cNvPr id="147" name="Rectangle 146">
            <a:extLst>
              <a:ext uri="{FF2B5EF4-FFF2-40B4-BE49-F238E27FC236}">
                <a16:creationId xmlns:a16="http://schemas.microsoft.com/office/drawing/2014/main" id="{46FA917F-43A3-4FA3-A085-59D0DC397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H"/>
          </a:p>
        </p:txBody>
      </p:sp>
      <p:pic>
        <p:nvPicPr>
          <p:cNvPr id="82" name="Graphic 81" descr="Database">
            <a:extLst>
              <a:ext uri="{FF2B5EF4-FFF2-40B4-BE49-F238E27FC236}">
                <a16:creationId xmlns:a16="http://schemas.microsoft.com/office/drawing/2014/main" id="{14CEF2A8-11B3-CA17-6EFE-0982888B51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9212" y="640080"/>
            <a:ext cx="3602736" cy="3602736"/>
          </a:xfrm>
          <a:prstGeom prst="rect">
            <a:avLst/>
          </a:prstGeom>
        </p:spPr>
      </p:pic>
      <p:sp>
        <p:nvSpPr>
          <p:cNvPr id="149" name="Freeform 33">
            <a:extLst>
              <a:ext uri="{FF2B5EF4-FFF2-40B4-BE49-F238E27FC236}">
                <a16:creationId xmlns:a16="http://schemas.microsoft.com/office/drawing/2014/main" id="{9CBF007B-8C8C-4F79-B037-9F4C61F9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75357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PH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060D74-D432-2C85-E454-C0E41942C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4959308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D495E168-DA5E-4888-8D8A-92B118324C14}" type="slidenum">
              <a:rPr lang="en-US" sz="1900"/>
              <a:pPr defTabSz="914400"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493316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9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3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4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5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6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7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8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9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0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3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4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H"/>
          </a:p>
        </p:txBody>
      </p:sp>
      <p:sp>
        <p:nvSpPr>
          <p:cNvPr id="38" name="Freeform 6">
            <a:extLst>
              <a:ext uri="{FF2B5EF4-FFF2-40B4-BE49-F238E27FC236}">
                <a16:creationId xmlns:a16="http://schemas.microsoft.com/office/drawing/2014/main" id="{5BD23F8E-2E78-4C84-8EFB-FE6C8ACB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PH"/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317EBE3-FF86-4DA1-BC9A-331F7F214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H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4D43EC1-35FA-4FC3-8526-F655CEB09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A03E380-9CD1-4ABA-A763-9F9D252B8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66E01B84-4C2B-4DE5-90C8-9C4001A7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48" name="Freeform 12">
              <a:extLst>
                <a:ext uri="{FF2B5EF4-FFF2-40B4-BE49-F238E27FC236}">
                  <a16:creationId xmlns:a16="http://schemas.microsoft.com/office/drawing/2014/main" id="{64CE5A7A-D5C5-4FE5-860C-0B5748FD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49" name="Freeform 13">
              <a:extLst>
                <a:ext uri="{FF2B5EF4-FFF2-40B4-BE49-F238E27FC236}">
                  <a16:creationId xmlns:a16="http://schemas.microsoft.com/office/drawing/2014/main" id="{016A7D2A-6EEA-47B8-A763-7D82E41B3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50" name="Freeform 14">
              <a:extLst>
                <a:ext uri="{FF2B5EF4-FFF2-40B4-BE49-F238E27FC236}">
                  <a16:creationId xmlns:a16="http://schemas.microsoft.com/office/drawing/2014/main" id="{E758F6E7-6DEC-48D0-ACB1-E5E26B13E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51" name="Freeform 15">
              <a:extLst>
                <a:ext uri="{FF2B5EF4-FFF2-40B4-BE49-F238E27FC236}">
                  <a16:creationId xmlns:a16="http://schemas.microsoft.com/office/drawing/2014/main" id="{B56657FF-C027-42E7-859B-902929B6F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52" name="Freeform 16">
              <a:extLst>
                <a:ext uri="{FF2B5EF4-FFF2-40B4-BE49-F238E27FC236}">
                  <a16:creationId xmlns:a16="http://schemas.microsoft.com/office/drawing/2014/main" id="{79047F2A-5978-46C6-B3A2-54AAC213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53" name="Freeform 17">
              <a:extLst>
                <a:ext uri="{FF2B5EF4-FFF2-40B4-BE49-F238E27FC236}">
                  <a16:creationId xmlns:a16="http://schemas.microsoft.com/office/drawing/2014/main" id="{F3BE8FD1-0A72-4640-AC7A-2E057273F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54" name="Freeform 18">
              <a:extLst>
                <a:ext uri="{FF2B5EF4-FFF2-40B4-BE49-F238E27FC236}">
                  <a16:creationId xmlns:a16="http://schemas.microsoft.com/office/drawing/2014/main" id="{752FC782-A372-4D11-B20D-958955E56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55" name="Freeform 19">
              <a:extLst>
                <a:ext uri="{FF2B5EF4-FFF2-40B4-BE49-F238E27FC236}">
                  <a16:creationId xmlns:a16="http://schemas.microsoft.com/office/drawing/2014/main" id="{AA00B2F1-BEE2-444A-8249-C8E3212C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56" name="Freeform 20">
              <a:extLst>
                <a:ext uri="{FF2B5EF4-FFF2-40B4-BE49-F238E27FC236}">
                  <a16:creationId xmlns:a16="http://schemas.microsoft.com/office/drawing/2014/main" id="{E7F5747E-514B-4CF7-B6B0-DAD71490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57" name="Freeform 21">
              <a:extLst>
                <a:ext uri="{FF2B5EF4-FFF2-40B4-BE49-F238E27FC236}">
                  <a16:creationId xmlns:a16="http://schemas.microsoft.com/office/drawing/2014/main" id="{931614BB-1593-40ED-8113-2BD11870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58" name="Freeform 22">
              <a:extLst>
                <a:ext uri="{FF2B5EF4-FFF2-40B4-BE49-F238E27FC236}">
                  <a16:creationId xmlns:a16="http://schemas.microsoft.com/office/drawing/2014/main" id="{2691871F-F15C-4E19-BC9C-78E5748D7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PH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B38BFF8-197B-EFDC-5142-809037C32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1326" y="1318591"/>
            <a:ext cx="5882201" cy="75162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>
              <a:lnSpc>
                <a:spcPct val="90000"/>
              </a:lnSpc>
            </a:pPr>
            <a:br>
              <a:rPr lang="en-US" sz="2600" dirty="0">
                <a:solidFill>
                  <a:schemeClr val="tx2">
                    <a:lumMod val="75000"/>
                  </a:schemeClr>
                </a:solidFill>
              </a:rPr>
            </a:b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6F021-B042-278C-21D4-7A630DE913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1519" y="804334"/>
            <a:ext cx="3164648" cy="52493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 Sources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680AF8-F484-CF14-7B14-A111DEE347AD}"/>
              </a:ext>
            </a:extLst>
          </p:cNvPr>
          <p:cNvSpPr txBox="1"/>
          <p:nvPr/>
        </p:nvSpPr>
        <p:spPr>
          <a:xfrm>
            <a:off x="5139746" y="3179572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My purchase data, drawn directly from my history, is highly reliable, original, and reflects current spending habits. 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938017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232B4E-189F-FA60-136E-CA24187AC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9D59E6F-2538-06CA-340E-945171FBE2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638658"/>
              </p:ext>
            </p:extLst>
          </p:nvPr>
        </p:nvGraphicFramePr>
        <p:xfrm>
          <a:off x="1427747" y="2211581"/>
          <a:ext cx="9833810" cy="3338988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966762">
                  <a:extLst>
                    <a:ext uri="{9D8B030D-6E8A-4147-A177-3AD203B41FA5}">
                      <a16:colId xmlns:a16="http://schemas.microsoft.com/office/drawing/2014/main" val="4164222497"/>
                    </a:ext>
                  </a:extLst>
                </a:gridCol>
                <a:gridCol w="1966762">
                  <a:extLst>
                    <a:ext uri="{9D8B030D-6E8A-4147-A177-3AD203B41FA5}">
                      <a16:colId xmlns:a16="http://schemas.microsoft.com/office/drawing/2014/main" val="3356135090"/>
                    </a:ext>
                  </a:extLst>
                </a:gridCol>
                <a:gridCol w="1966762">
                  <a:extLst>
                    <a:ext uri="{9D8B030D-6E8A-4147-A177-3AD203B41FA5}">
                      <a16:colId xmlns:a16="http://schemas.microsoft.com/office/drawing/2014/main" val="3958509522"/>
                    </a:ext>
                  </a:extLst>
                </a:gridCol>
                <a:gridCol w="1966762">
                  <a:extLst>
                    <a:ext uri="{9D8B030D-6E8A-4147-A177-3AD203B41FA5}">
                      <a16:colId xmlns:a16="http://schemas.microsoft.com/office/drawing/2014/main" val="2804572211"/>
                    </a:ext>
                  </a:extLst>
                </a:gridCol>
                <a:gridCol w="1966762">
                  <a:extLst>
                    <a:ext uri="{9D8B030D-6E8A-4147-A177-3AD203B41FA5}">
                      <a16:colId xmlns:a16="http://schemas.microsoft.com/office/drawing/2014/main" val="3202336290"/>
                    </a:ext>
                  </a:extLst>
                </a:gridCol>
              </a:tblGrid>
              <a:tr h="1112996">
                <a:tc>
                  <a:txBody>
                    <a:bodyPr/>
                    <a:lstStyle/>
                    <a:p>
                      <a:pPr algn="ctr"/>
                      <a:r>
                        <a:rPr lang="en-PH" b="1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order_number</a:t>
                      </a:r>
                      <a:endParaRPr lang="en-PH" b="1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item_purchased</a:t>
                      </a:r>
                      <a:endParaRPr lang="en-PH" b="1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original_price</a:t>
                      </a:r>
                      <a:endParaRPr lang="en-PH" b="1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price_after_discount</a:t>
                      </a:r>
                      <a:endParaRPr lang="en-PH" b="1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quantity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7134660"/>
                  </a:ext>
                </a:extLst>
              </a:tr>
              <a:tr h="1112996">
                <a:tc>
                  <a:txBody>
                    <a:bodyPr/>
                    <a:lstStyle/>
                    <a:p>
                      <a:pPr algn="ctr"/>
                      <a:r>
                        <a:rPr lang="en-PH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category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mode_of_payment</a:t>
                      </a:r>
                      <a:endParaRPr lang="en-PH" b="1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seller_name</a:t>
                      </a:r>
                      <a:endParaRPr lang="en-PH" b="1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placed_on</a:t>
                      </a:r>
                      <a:endParaRPr lang="en-PH" b="1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shipped_on</a:t>
                      </a:r>
                      <a:endParaRPr lang="en-PH" b="1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9946435"/>
                  </a:ext>
                </a:extLst>
              </a:tr>
              <a:tr h="1112996">
                <a:tc>
                  <a:txBody>
                    <a:bodyPr/>
                    <a:lstStyle/>
                    <a:p>
                      <a:pPr algn="ctr"/>
                      <a:r>
                        <a:rPr lang="en-PH" b="1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delivered_on</a:t>
                      </a:r>
                      <a:endParaRPr lang="en-PH" b="1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courier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location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discounts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free_shipping</a:t>
                      </a:r>
                      <a:endParaRPr lang="en-PH" b="1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09273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DF33985-865E-3561-D5A2-E82D9B140F6F}"/>
              </a:ext>
            </a:extLst>
          </p:cNvPr>
          <p:cNvSpPr txBox="1"/>
          <p:nvPr/>
        </p:nvSpPr>
        <p:spPr>
          <a:xfrm>
            <a:off x="1663723" y="1275350"/>
            <a:ext cx="9361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The dataset is structured as a table with the following columns and its descriptions.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11951518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9" ma:contentTypeDescription="Create a new document." ma:contentTypeScope="" ma:versionID="6a914531ae0f23be31da2eba1f3b42a9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ae00154c9e66547f022c4923f88826d6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hidden="true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hidden="tru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hidden="true" ma:internalName="Background" ma:readOnly="false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26A71AF-4CF2-4B95-BFB6-5C27500258C6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www.w3.org/XML/1998/namespace"/>
    <ds:schemaRef ds:uri="http://schemas.microsoft.com/sharepoint/v3"/>
    <ds:schemaRef ds:uri="230e9df3-be65-4c73-a93b-d1236ebd677e"/>
    <ds:schemaRef ds:uri="http://schemas.microsoft.com/office/infopath/2007/PartnerControls"/>
    <ds:schemaRef ds:uri="http://schemas.microsoft.com/office/2006/metadata/properties"/>
    <ds:schemaRef ds:uri="16c05727-aa75-4e4a-9b5f-8a80a1165891"/>
    <ds:schemaRef ds:uri="71af3243-3dd4-4a8d-8c0d-dd76da1f02a5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D22F18AB-4822-461F-89DD-ED433D7D59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60B100-7079-4DE7-AF7C-20BFB1D62C4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411</TotalTime>
  <Words>616</Words>
  <Application>Microsoft Office PowerPoint</Application>
  <PresentationFormat>Widescreen</PresentationFormat>
  <Paragraphs>119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Century Gothic</vt:lpstr>
      <vt:lpstr>Wingdings 3</vt:lpstr>
      <vt:lpstr>Wisp</vt:lpstr>
      <vt:lpstr>Personal Lazada Spending Analysis (2024)</vt:lpstr>
      <vt:lpstr>Agenda</vt:lpstr>
      <vt:lpstr>Introduction </vt:lpstr>
      <vt:lpstr>Introduction</vt:lpstr>
      <vt:lpstr>Business Tasks </vt:lpstr>
      <vt:lpstr>Business Tasks </vt:lpstr>
      <vt:lpstr>Data Sources</vt:lpstr>
      <vt:lpstr> </vt:lpstr>
      <vt:lpstr>PowerPoint Presentation</vt:lpstr>
      <vt:lpstr>Data Cleaning and Manipulation</vt:lpstr>
      <vt:lpstr>Cleaning  </vt:lpstr>
      <vt:lpstr>Manilpulation</vt:lpstr>
      <vt:lpstr>Summary Of Analysis</vt:lpstr>
      <vt:lpstr>➔ Total Savings: 6,425 discount  ➔ Average Savings per Order: 16.48  ➔ Total Item Purchased: 575 items ➔ Total Spending: 128,585  ➔ Average month spending:10,715</vt:lpstr>
      <vt:lpstr>➔ Most Frequent Discount Type: Coins and voucher  ➔ Free Shipping Frequency: 190 orders(YES), 13 orders(NO)</vt:lpstr>
      <vt:lpstr>➔ Top Product Categories: Garden ➔ Spending Trends Over Time: Usually purchased on the 21st of the month  ➔ Items with the largest discount: Dell Inspiron 15 (Total Discount: 1000)</vt:lpstr>
      <vt:lpstr>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Recommendations</vt:lpstr>
      <vt:lpstr>1. Discount and Spending Analysis:</vt:lpstr>
      <vt:lpstr>2. Shipping and Delivery</vt:lpstr>
      <vt:lpstr>3. Payment and Financial Management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Janice Delos Santos</dc:creator>
  <cp:lastModifiedBy>Janice Delos Santos</cp:lastModifiedBy>
  <cp:revision>3</cp:revision>
  <dcterms:created xsi:type="dcterms:W3CDTF">2025-02-24T07:18:31Z</dcterms:created>
  <dcterms:modified xsi:type="dcterms:W3CDTF">2025-02-26T11:09:20Z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