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88"/>
  </p:notesMasterIdLst>
  <p:handoutMasterIdLst>
    <p:handoutMasterId r:id="rId89"/>
  </p:handoutMasterIdLst>
  <p:sldIdLst>
    <p:sldId id="370" r:id="rId2"/>
    <p:sldId id="256" r:id="rId3"/>
    <p:sldId id="344" r:id="rId4"/>
    <p:sldId id="319" r:id="rId5"/>
    <p:sldId id="343" r:id="rId6"/>
    <p:sldId id="465" r:id="rId7"/>
    <p:sldId id="440" r:id="rId8"/>
    <p:sldId id="363" r:id="rId9"/>
    <p:sldId id="309" r:id="rId10"/>
    <p:sldId id="310" r:id="rId11"/>
    <p:sldId id="388" r:id="rId12"/>
    <p:sldId id="311" r:id="rId13"/>
    <p:sldId id="312" r:id="rId14"/>
    <p:sldId id="313" r:id="rId15"/>
    <p:sldId id="461" r:id="rId16"/>
    <p:sldId id="462" r:id="rId17"/>
    <p:sldId id="463" r:id="rId18"/>
    <p:sldId id="455" r:id="rId19"/>
    <p:sldId id="456" r:id="rId20"/>
    <p:sldId id="342" r:id="rId21"/>
    <p:sldId id="457" r:id="rId22"/>
    <p:sldId id="317" r:id="rId23"/>
    <p:sldId id="318" r:id="rId24"/>
    <p:sldId id="364" r:id="rId25"/>
    <p:sldId id="439" r:id="rId26"/>
    <p:sldId id="425" r:id="rId27"/>
    <p:sldId id="320" r:id="rId28"/>
    <p:sldId id="321" r:id="rId29"/>
    <p:sldId id="323" r:id="rId30"/>
    <p:sldId id="346" r:id="rId31"/>
    <p:sldId id="464" r:id="rId32"/>
    <p:sldId id="322" r:id="rId33"/>
    <p:sldId id="365" r:id="rId34"/>
    <p:sldId id="324" r:id="rId35"/>
    <p:sldId id="459" r:id="rId36"/>
    <p:sldId id="325" r:id="rId37"/>
    <p:sldId id="327" r:id="rId38"/>
    <p:sldId id="328" r:id="rId39"/>
    <p:sldId id="441" r:id="rId40"/>
    <p:sldId id="426" r:id="rId41"/>
    <p:sldId id="427" r:id="rId42"/>
    <p:sldId id="466" r:id="rId43"/>
    <p:sldId id="428" r:id="rId44"/>
    <p:sldId id="429" r:id="rId45"/>
    <p:sldId id="430" r:id="rId46"/>
    <p:sldId id="431" r:id="rId47"/>
    <p:sldId id="432" r:id="rId48"/>
    <p:sldId id="433" r:id="rId49"/>
    <p:sldId id="434" r:id="rId50"/>
    <p:sldId id="435" r:id="rId51"/>
    <p:sldId id="436" r:id="rId52"/>
    <p:sldId id="437" r:id="rId53"/>
    <p:sldId id="471" r:id="rId54"/>
    <p:sldId id="470" r:id="rId55"/>
    <p:sldId id="347" r:id="rId56"/>
    <p:sldId id="366" r:id="rId57"/>
    <p:sldId id="467" r:id="rId58"/>
    <p:sldId id="350" r:id="rId59"/>
    <p:sldId id="349" r:id="rId60"/>
    <p:sldId id="468" r:id="rId61"/>
    <p:sldId id="351" r:id="rId62"/>
    <p:sldId id="352" r:id="rId63"/>
    <p:sldId id="353" r:id="rId64"/>
    <p:sldId id="354" r:id="rId65"/>
    <p:sldId id="355" r:id="rId66"/>
    <p:sldId id="356" r:id="rId67"/>
    <p:sldId id="367" r:id="rId68"/>
    <p:sldId id="357" r:id="rId69"/>
    <p:sldId id="358" r:id="rId70"/>
    <p:sldId id="359" r:id="rId71"/>
    <p:sldId id="368" r:id="rId72"/>
    <p:sldId id="442" r:id="rId73"/>
    <p:sldId id="445" r:id="rId74"/>
    <p:sldId id="446" r:id="rId75"/>
    <p:sldId id="447" r:id="rId76"/>
    <p:sldId id="458" r:id="rId77"/>
    <p:sldId id="444" r:id="rId78"/>
    <p:sldId id="460" r:id="rId79"/>
    <p:sldId id="469" r:id="rId80"/>
    <p:sldId id="338" r:id="rId81"/>
    <p:sldId id="449" r:id="rId82"/>
    <p:sldId id="450" r:id="rId83"/>
    <p:sldId id="451" r:id="rId84"/>
    <p:sldId id="452" r:id="rId85"/>
    <p:sldId id="453" r:id="rId86"/>
    <p:sldId id="454" r:id="rId8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8F400-0526-2249-B59B-FF65BCF0B0D4}" v="2" dt="2019-11-18T22:58:06.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206" autoAdjust="0"/>
  </p:normalViewPr>
  <p:slideViewPr>
    <p:cSldViewPr snapToGrid="0">
      <p:cViewPr varScale="1">
        <p:scale>
          <a:sx n="71" d="100"/>
          <a:sy n="71" d="100"/>
        </p:scale>
        <p:origin x="1512" y="78"/>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ald Ferguson" userId="d4e141de-59d3-4362-b58c-ed2804aa0504" providerId="ADAL" clId="{BD68F400-0526-2249-B59B-FF65BCF0B0D4}"/>
    <pc:docChg chg="modSld">
      <pc:chgData name="Donald Ferguson" userId="d4e141de-59d3-4362-b58c-ed2804aa0504" providerId="ADAL" clId="{BD68F400-0526-2249-B59B-FF65BCF0B0D4}" dt="2019-11-18T22:58:06.426" v="2"/>
      <pc:docMkLst>
        <pc:docMk/>
      </pc:docMkLst>
      <pc:sldChg chg="addSp delSp modSp">
        <pc:chgData name="Donald Ferguson" userId="d4e141de-59d3-4362-b58c-ed2804aa0504" providerId="ADAL" clId="{BD68F400-0526-2249-B59B-FF65BCF0B0D4}" dt="2019-11-18T22:58:06.426" v="2"/>
        <pc:sldMkLst>
          <pc:docMk/>
          <pc:sldMk cId="0" sldId="344"/>
        </pc:sldMkLst>
        <pc:spChg chg="add del mod">
          <ac:chgData name="Donald Ferguson" userId="d4e141de-59d3-4362-b58c-ed2804aa0504" providerId="ADAL" clId="{BD68F400-0526-2249-B59B-FF65BCF0B0D4}" dt="2019-11-18T22:58:06.426" v="2"/>
          <ac:spMkLst>
            <pc:docMk/>
            <pc:sldMk cId="0" sldId="344"/>
            <ac:spMk id="2" creationId="{09C8CB72-C19E-E648-BECF-85ED3F389CE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20</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22</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23</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24</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25</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29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34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37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38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71F9817-AE90-43BC-B9F6-0E83DBE356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E47EE8-3D78-4D31-A06E-E02CB864D6BF}" type="slidenum">
              <a:rPr lang="en-US" altLang="en-US"/>
              <a:pPr>
                <a:spcBef>
                  <a:spcPct val="0"/>
                </a:spcBef>
              </a:pPr>
              <a:t>39</a:t>
            </a:fld>
            <a:endParaRPr lang="en-US" altLang="en-US"/>
          </a:p>
        </p:txBody>
      </p:sp>
      <p:sp>
        <p:nvSpPr>
          <p:cNvPr id="70659" name="Rectangle 2">
            <a:extLst>
              <a:ext uri="{FF2B5EF4-FFF2-40B4-BE49-F238E27FC236}">
                <a16:creationId xmlns:a16="http://schemas.microsoft.com/office/drawing/2014/main" id="{2A8AC900-14A0-453C-BEE3-4D571CA98DB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16CDD18-4DDB-4796-9237-3BEB1B4BDB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41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45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46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47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48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49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50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51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52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53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55</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57</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58</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59</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61</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62</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63</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64</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65</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66</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67</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0482A31-2272-4E6D-88CF-8A3A657D1E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B71EC1-98C8-4C1B-A7B7-2EA1784A50B7}" type="slidenum">
              <a:rPr lang="en-US" altLang="en-US"/>
              <a:pPr>
                <a:spcBef>
                  <a:spcPct val="0"/>
                </a:spcBef>
              </a:pPr>
              <a:t>7</a:t>
            </a:fld>
            <a:endParaRPr lang="en-US" altLang="en-US"/>
          </a:p>
        </p:txBody>
      </p:sp>
      <p:sp>
        <p:nvSpPr>
          <p:cNvPr id="16387" name="Rectangle 2">
            <a:extLst>
              <a:ext uri="{FF2B5EF4-FFF2-40B4-BE49-F238E27FC236}">
                <a16:creationId xmlns:a16="http://schemas.microsoft.com/office/drawing/2014/main" id="{0178B70B-A1FF-4B51-87E4-9FB5C80155D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22DA72A-EB36-4112-96CC-ADB4B4E9B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68</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69</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70</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71</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72</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73</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74</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75</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76</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77</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A2C7684B-6779-4E28-975C-336C887E1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82D5CD0-5EBC-446B-AA9C-4687A95A8A33}" type="slidenum">
              <a:rPr lang="en-US" altLang="en-US"/>
              <a:pPr>
                <a:spcBef>
                  <a:spcPct val="0"/>
                </a:spcBef>
              </a:pPr>
              <a:t>80</a:t>
            </a:fld>
            <a:endParaRPr lang="en-US" altLang="en-US"/>
          </a:p>
        </p:txBody>
      </p:sp>
      <p:sp>
        <p:nvSpPr>
          <p:cNvPr id="147459" name="Rectangle 2">
            <a:extLst>
              <a:ext uri="{FF2B5EF4-FFF2-40B4-BE49-F238E27FC236}">
                <a16:creationId xmlns:a16="http://schemas.microsoft.com/office/drawing/2014/main" id="{B44B7206-2A6C-4FCC-B1EC-E91BFC27C5B2}"/>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4540303-7E38-4E43-BC0E-0A7C84423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81</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82</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83</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84</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85</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86</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8.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627" y="1065978"/>
            <a:ext cx="6917843" cy="5133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Transformation of Relational Expressions</a:t>
            </a:r>
          </a:p>
          <a:p>
            <a:r>
              <a:rPr lang="en-US" altLang="en-US" dirty="0"/>
              <a:t>Catalog Information for Cost Estimation</a:t>
            </a:r>
          </a:p>
          <a:p>
            <a:r>
              <a:rPr lang="en-US" altLang="en-US" dirty="0"/>
              <a:t>Statistical Information for Cost Estimation</a:t>
            </a:r>
          </a:p>
          <a:p>
            <a:r>
              <a:rPr lang="en-US" altLang="en-US" dirty="0"/>
              <a:t>Cost-based optimization</a:t>
            </a:r>
          </a:p>
          <a:p>
            <a:r>
              <a:rPr lang="en-US" altLang="en-US" dirty="0"/>
              <a:t>Dynamic Programming for Choosing Evaluation Plans</a:t>
            </a:r>
          </a:p>
          <a:p>
            <a:r>
              <a:rPr lang="en-US" altLang="en-US" dirty="0"/>
              <a:t>Materialized views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301164"/>
            <a:ext cx="8227213" cy="3610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More on cost estimation later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a:extLst>
              <a:ext uri="{FF2B5EF4-FFF2-40B4-BE49-F238E27FC236}">
                <a16:creationId xmlns:a16="http://schemas.microsoft.com/office/drawing/2014/main" id="{F5A1028D-FABF-4146-86C5-A7019337527A}"/>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Statistics for Cost Estimation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682656673"/>
              </p:ext>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1026" name="Equation" r:id="rId4" imgW="889000" imgH="660400" progId="Equation.3">
                  <p:embed/>
                </p:oleObj>
              </mc:Choice>
              <mc:Fallback>
                <p:oleObj name="Equation" r:id="rId4" imgW="889000" imgH="660400" progId="Equation.3">
                  <p:embed/>
                  <p:pic>
                    <p:nvPicPr>
                      <p:cNvPr id="71684" name="Object 2">
                        <a:extLst>
                          <a:ext uri="{FF2B5EF4-FFF2-40B4-BE49-F238E27FC236}">
                            <a16:creationId xmlns:a16="http://schemas.microsoft.com/office/drawing/2014/main" id="{55A18B11-A2C4-4B33-91D7-440CA2606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3577245174"/>
              </p:ext>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2050" name="Equation" r:id="rId4" imgW="1612900" imgH="444500" progId="Equation.3">
                  <p:embed/>
                </p:oleObj>
              </mc:Choice>
              <mc:Fallback>
                <p:oleObj name="Equation" r:id="rId4" imgW="1612900" imgH="444500" progId="Equation.3">
                  <p:embed/>
                  <p:pic>
                    <p:nvPicPr>
                      <p:cNvPr id="75780" name="Object 2">
                        <a:extLst>
                          <a:ext uri="{FF2B5EF4-FFF2-40B4-BE49-F238E27FC236}">
                            <a16:creationId xmlns:a16="http://schemas.microsoft.com/office/drawing/2014/main" id="{51A7D16A-0EF1-42C9-84D1-BB8084DBD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950020246"/>
              </p:ext>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3074" name="Equation" r:id="rId4" imgW="1155700" imgH="431800" progId="Equation.3">
                  <p:embed/>
                </p:oleObj>
              </mc:Choice>
              <mc:Fallback>
                <p:oleObj name="Equation" r:id="rId4" imgW="1155700" imgH="431800" progId="Equation.3">
                  <p:embed/>
                  <p:pic>
                    <p:nvPicPr>
                      <p:cNvPr id="77828" name="Object 2">
                        <a:extLst>
                          <a:ext uri="{FF2B5EF4-FFF2-40B4-BE49-F238E27FC236}">
                            <a16:creationId xmlns:a16="http://schemas.microsoft.com/office/drawing/2014/main" id="{63B73BDC-F3BD-4665-84D2-AF3E2262D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3075" name="Equation" r:id="rId6" imgW="2374900" imgH="482600" progId="Equation.3">
                  <p:embed/>
                </p:oleObj>
              </mc:Choice>
              <mc:Fallback>
                <p:oleObj name="Equation" r:id="rId6" imgW="2374900" imgH="482600" progId="Equation.3">
                  <p:embed/>
                  <p:pic>
                    <p:nvPicPr>
                      <p:cNvPr id="77829" name="Object 3">
                        <a:extLst>
                          <a:ext uri="{FF2B5EF4-FFF2-40B4-BE49-F238E27FC236}">
                            <a16:creationId xmlns:a16="http://schemas.microsoft.com/office/drawing/2014/main" id="{DB4B5B34-2CC2-46E0-ADA1-80DC084DA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6892794"/>
              </p:ext>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4098" name="Equation" r:id="rId4" imgW="723900" imgH="609600" progId="Equation.3">
                  <p:embed/>
                </p:oleObj>
              </mc:Choice>
              <mc:Fallback>
                <p:oleObj name="Equation" r:id="rId4" imgW="723900" imgH="609600" progId="Equation.3">
                  <p:embed/>
                  <p:pic>
                    <p:nvPicPr>
                      <p:cNvPr id="83972" name="Object 2">
                        <a:extLst>
                          <a:ext uri="{FF2B5EF4-FFF2-40B4-BE49-F238E27FC236}">
                            <a16:creationId xmlns:a16="http://schemas.microsoft.com/office/drawing/2014/main" id="{799F05C6-5B00-47E1-8A10-FB2E19EAA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2753574267"/>
              </p:ext>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4099" name="Equation" r:id="rId6" imgW="711200" imgH="609600" progId="Equation.3">
                  <p:embed/>
                </p:oleObj>
              </mc:Choice>
              <mc:Fallback>
                <p:oleObj name="Equation" r:id="rId6" imgW="711200" imgH="609600" progId="Equation.3">
                  <p:embed/>
                  <p:pic>
                    <p:nvPicPr>
                      <p:cNvPr id="83973" name="Object 3">
                        <a:extLst>
                          <a:ext uri="{FF2B5EF4-FFF2-40B4-BE49-F238E27FC236}">
                            <a16:creationId xmlns:a16="http://schemas.microsoft.com/office/drawing/2014/main" id="{7A835DD4-2EAD-4678-8CA1-83AD2E948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a:extLst>
              <a:ext uri="{FF2B5EF4-FFF2-40B4-BE49-F238E27FC236}">
                <a16:creationId xmlns:a16="http://schemas.microsoft.com/office/drawing/2014/main" id="{F89EF755-8062-403B-9A96-0A5EAD53FAE1}"/>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Generating Equivalent Expressions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2F67AF9F-C3A2-44A1-B72F-14A8720A3AF8}"/>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End of Chapter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131301</TotalTime>
  <Words>8791</Words>
  <Application>Microsoft Office PowerPoint</Application>
  <PresentationFormat>On-screen Show (4:3)</PresentationFormat>
  <Paragraphs>679</Paragraphs>
  <Slides>86</Slides>
  <Notes>76</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5" baseType="lpstr">
      <vt:lpstr>Arial</vt:lpstr>
      <vt:lpstr>Cambria Math</vt:lpstr>
      <vt:lpstr>Helvetica</vt:lpstr>
      <vt:lpstr>Monotype Sorts</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Generating Equivalent Expressions</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Statistics for Cost Estimation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End of Chapter</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Donald Ferguson</cp:lastModifiedBy>
  <cp:revision>711</cp:revision>
  <cp:lastPrinted>2001-02-16T16:44:23Z</cp:lastPrinted>
  <dcterms:created xsi:type="dcterms:W3CDTF">2000-02-23T18:58:38Z</dcterms:created>
  <dcterms:modified xsi:type="dcterms:W3CDTF">2019-11-18T23:00:28Z</dcterms:modified>
</cp:coreProperties>
</file>