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E3455-188E-9E45-9E05-CBE2925754F3}" v="32" dt="2020-04-16T15:29:4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3"/>
  </p:normalViewPr>
  <p:slideViewPr>
    <p:cSldViewPr snapToGrid="0">
      <p:cViewPr varScale="1">
        <p:scale>
          <a:sx n="139" d="100"/>
          <a:sy n="139" d="100"/>
        </p:scale>
        <p:origin x="1384" y="16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Ferguson" userId="d4e141de-59d3-4362-b58c-ed2804aa0504" providerId="ADAL" clId="{EC9E3455-188E-9E45-9E05-CBE2925754F3}"/>
    <pc:docChg chg="custSel modSld sldOrd">
      <pc:chgData name="Donald Ferguson" userId="d4e141de-59d3-4362-b58c-ed2804aa0504" providerId="ADAL" clId="{EC9E3455-188E-9E45-9E05-CBE2925754F3}" dt="2020-04-16T15:29:40.205" v="701"/>
      <pc:docMkLst>
        <pc:docMk/>
      </pc:docMkLst>
      <pc:sldChg chg="ord">
        <pc:chgData name="Donald Ferguson" userId="d4e141de-59d3-4362-b58c-ed2804aa0504" providerId="ADAL" clId="{EC9E3455-188E-9E45-9E05-CBE2925754F3}" dt="2020-04-16T13:54:30.992" v="11"/>
        <pc:sldMkLst>
          <pc:docMk/>
          <pc:sldMk cId="0" sldId="256"/>
        </pc:sldMkLst>
      </pc:sldChg>
      <pc:sldChg chg="addSp modSp">
        <pc:chgData name="Donald Ferguson" userId="d4e141de-59d3-4362-b58c-ed2804aa0504" providerId="ADAL" clId="{EC9E3455-188E-9E45-9E05-CBE2925754F3}" dt="2020-04-16T15:22:55.767" v="39" actId="1076"/>
        <pc:sldMkLst>
          <pc:docMk/>
          <pc:sldMk cId="0" sldId="257"/>
        </pc:sldMkLst>
        <pc:spChg chg="add mod">
          <ac:chgData name="Donald Ferguson" userId="d4e141de-59d3-4362-b58c-ed2804aa0504" providerId="ADAL" clId="{EC9E3455-188E-9E45-9E05-CBE2925754F3}" dt="2020-04-16T15:22:55.767" v="39" actId="1076"/>
          <ac:spMkLst>
            <pc:docMk/>
            <pc:sldMk cId="0" sldId="257"/>
            <ac:spMk id="4" creationId="{FD99C5B4-AA94-E84A-BD71-84E7AC54FC77}"/>
          </ac:spMkLst>
        </pc:spChg>
      </pc:sldChg>
      <pc:sldChg chg="addSp modSp">
        <pc:chgData name="Donald Ferguson" userId="d4e141de-59d3-4362-b58c-ed2804aa0504" providerId="ADAL" clId="{EC9E3455-188E-9E45-9E05-CBE2925754F3}" dt="2020-04-16T13:55:22.810" v="21" actId="1076"/>
        <pc:sldMkLst>
          <pc:docMk/>
          <pc:sldMk cId="0" sldId="258"/>
        </pc:sldMkLst>
        <pc:spChg chg="add mod">
          <ac:chgData name="Donald Ferguson" userId="d4e141de-59d3-4362-b58c-ed2804aa0504" providerId="ADAL" clId="{EC9E3455-188E-9E45-9E05-CBE2925754F3}" dt="2020-04-16T13:55:22.810" v="21" actId="1076"/>
          <ac:spMkLst>
            <pc:docMk/>
            <pc:sldMk cId="0" sldId="258"/>
            <ac:spMk id="5" creationId="{FCF321FE-ACC2-EE4B-9638-0B124E519FB0}"/>
          </ac:spMkLst>
        </pc:spChg>
      </pc:sldChg>
      <pc:sldChg chg="addSp modSp">
        <pc:chgData name="Donald Ferguson" userId="d4e141de-59d3-4362-b58c-ed2804aa0504" providerId="ADAL" clId="{EC9E3455-188E-9E45-9E05-CBE2925754F3}" dt="2020-04-16T13:54:47.744" v="15" actId="1076"/>
        <pc:sldMkLst>
          <pc:docMk/>
          <pc:sldMk cId="0" sldId="259"/>
        </pc:sldMkLst>
        <pc:spChg chg="add mod">
          <ac:chgData name="Donald Ferguson" userId="d4e141de-59d3-4362-b58c-ed2804aa0504" providerId="ADAL" clId="{EC9E3455-188E-9E45-9E05-CBE2925754F3}" dt="2020-04-16T13:54:47.744" v="15" actId="1076"/>
          <ac:spMkLst>
            <pc:docMk/>
            <pc:sldMk cId="0" sldId="259"/>
            <ac:spMk id="4" creationId="{465EC96D-7C35-BD4A-8F18-E6EDA1DD05AC}"/>
          </ac:spMkLst>
        </pc:spChg>
      </pc:sldChg>
      <pc:sldChg chg="addSp modSp">
        <pc:chgData name="Donald Ferguson" userId="d4e141de-59d3-4362-b58c-ed2804aa0504" providerId="ADAL" clId="{EC9E3455-188E-9E45-9E05-CBE2925754F3}" dt="2020-04-16T13:55:10.479" v="19" actId="1076"/>
        <pc:sldMkLst>
          <pc:docMk/>
          <pc:sldMk cId="0" sldId="260"/>
        </pc:sldMkLst>
        <pc:spChg chg="add mod">
          <ac:chgData name="Donald Ferguson" userId="d4e141de-59d3-4362-b58c-ed2804aa0504" providerId="ADAL" clId="{EC9E3455-188E-9E45-9E05-CBE2925754F3}" dt="2020-04-16T13:55:10.479" v="19" actId="1076"/>
          <ac:spMkLst>
            <pc:docMk/>
            <pc:sldMk cId="0" sldId="260"/>
            <ac:spMk id="4" creationId="{B09BC6BB-C59F-584C-B87A-AA76CCDF66A4}"/>
          </ac:spMkLst>
        </pc:spChg>
      </pc:sldChg>
      <pc:sldChg chg="addSp modSp">
        <pc:chgData name="Donald Ferguson" userId="d4e141de-59d3-4362-b58c-ed2804aa0504" providerId="ADAL" clId="{EC9E3455-188E-9E45-9E05-CBE2925754F3}" dt="2020-04-16T13:54:24.928" v="10" actId="1076"/>
        <pc:sldMkLst>
          <pc:docMk/>
          <pc:sldMk cId="0" sldId="261"/>
        </pc:sldMkLst>
        <pc:spChg chg="add mod">
          <ac:chgData name="Donald Ferguson" userId="d4e141de-59d3-4362-b58c-ed2804aa0504" providerId="ADAL" clId="{EC9E3455-188E-9E45-9E05-CBE2925754F3}" dt="2020-04-16T13:54:24.928" v="10" actId="1076"/>
          <ac:spMkLst>
            <pc:docMk/>
            <pc:sldMk cId="0" sldId="261"/>
            <ac:spMk id="2" creationId="{44416304-8FB4-344D-9C01-F12400D364D8}"/>
          </ac:spMkLst>
        </pc:spChg>
        <pc:spChg chg="mod">
          <ac:chgData name="Donald Ferguson" userId="d4e141de-59d3-4362-b58c-ed2804aa0504" providerId="ADAL" clId="{EC9E3455-188E-9E45-9E05-CBE2925754F3}" dt="2020-04-16T13:53:48.407" v="2" actId="20577"/>
          <ac:spMkLst>
            <pc:docMk/>
            <pc:sldMk cId="0" sldId="261"/>
            <ac:spMk id="11267" creationId="{00000000-0000-0000-0000-000000000000}"/>
          </ac:spMkLst>
        </pc:spChg>
      </pc:sldChg>
      <pc:sldChg chg="addSp">
        <pc:chgData name="Donald Ferguson" userId="d4e141de-59d3-4362-b58c-ed2804aa0504" providerId="ADAL" clId="{EC9E3455-188E-9E45-9E05-CBE2925754F3}" dt="2020-04-16T13:55:38.352" v="22"/>
        <pc:sldMkLst>
          <pc:docMk/>
          <pc:sldMk cId="0" sldId="265"/>
        </pc:sldMkLst>
        <pc:spChg chg="add">
          <ac:chgData name="Donald Ferguson" userId="d4e141de-59d3-4362-b58c-ed2804aa0504" providerId="ADAL" clId="{EC9E3455-188E-9E45-9E05-CBE2925754F3}" dt="2020-04-16T13:55:38.352" v="22"/>
          <ac:spMkLst>
            <pc:docMk/>
            <pc:sldMk cId="0" sldId="265"/>
            <ac:spMk id="4" creationId="{4353D190-D0B0-D845-9C9F-5DA834B9D078}"/>
          </ac:spMkLst>
        </pc:spChg>
      </pc:sldChg>
      <pc:sldChg chg="addSp">
        <pc:chgData name="Donald Ferguson" userId="d4e141de-59d3-4362-b58c-ed2804aa0504" providerId="ADAL" clId="{EC9E3455-188E-9E45-9E05-CBE2925754F3}" dt="2020-04-16T13:55:48.811" v="23"/>
        <pc:sldMkLst>
          <pc:docMk/>
          <pc:sldMk cId="0" sldId="267"/>
        </pc:sldMkLst>
        <pc:spChg chg="add">
          <ac:chgData name="Donald Ferguson" userId="d4e141de-59d3-4362-b58c-ed2804aa0504" providerId="ADAL" clId="{EC9E3455-188E-9E45-9E05-CBE2925754F3}" dt="2020-04-16T13:55:48.811" v="23"/>
          <ac:spMkLst>
            <pc:docMk/>
            <pc:sldMk cId="0" sldId="267"/>
            <ac:spMk id="5" creationId="{1732B805-2B10-384B-B3C4-0B39D86296CC}"/>
          </ac:spMkLst>
        </pc:spChg>
      </pc:sldChg>
      <pc:sldChg chg="addSp">
        <pc:chgData name="Donald Ferguson" userId="d4e141de-59d3-4362-b58c-ed2804aa0504" providerId="ADAL" clId="{EC9E3455-188E-9E45-9E05-CBE2925754F3}" dt="2020-04-16T13:56:03.093" v="24"/>
        <pc:sldMkLst>
          <pc:docMk/>
          <pc:sldMk cId="0" sldId="268"/>
        </pc:sldMkLst>
        <pc:spChg chg="add">
          <ac:chgData name="Donald Ferguson" userId="d4e141de-59d3-4362-b58c-ed2804aa0504" providerId="ADAL" clId="{EC9E3455-188E-9E45-9E05-CBE2925754F3}" dt="2020-04-16T13:56:03.093" v="24"/>
          <ac:spMkLst>
            <pc:docMk/>
            <pc:sldMk cId="0" sldId="268"/>
            <ac:spMk id="5" creationId="{B7E0D28D-3CC5-FE48-8692-6D7FE462F902}"/>
          </ac:spMkLst>
        </pc:spChg>
      </pc:sldChg>
      <pc:sldChg chg="addSp">
        <pc:chgData name="Donald Ferguson" userId="d4e141de-59d3-4362-b58c-ed2804aa0504" providerId="ADAL" clId="{EC9E3455-188E-9E45-9E05-CBE2925754F3}" dt="2020-04-16T13:56:07.691" v="25"/>
        <pc:sldMkLst>
          <pc:docMk/>
          <pc:sldMk cId="0" sldId="269"/>
        </pc:sldMkLst>
        <pc:spChg chg="add">
          <ac:chgData name="Donald Ferguson" userId="d4e141de-59d3-4362-b58c-ed2804aa0504" providerId="ADAL" clId="{EC9E3455-188E-9E45-9E05-CBE2925754F3}" dt="2020-04-16T13:56:07.691" v="25"/>
          <ac:spMkLst>
            <pc:docMk/>
            <pc:sldMk cId="0" sldId="269"/>
            <ac:spMk id="5" creationId="{A690962A-7E69-934D-937B-9776CA99F9B0}"/>
          </ac:spMkLst>
        </pc:spChg>
      </pc:sldChg>
      <pc:sldChg chg="addSp">
        <pc:chgData name="Donald Ferguson" userId="d4e141de-59d3-4362-b58c-ed2804aa0504" providerId="ADAL" clId="{EC9E3455-188E-9E45-9E05-CBE2925754F3}" dt="2020-04-16T13:56:12.726" v="26"/>
        <pc:sldMkLst>
          <pc:docMk/>
          <pc:sldMk cId="0" sldId="270"/>
        </pc:sldMkLst>
        <pc:spChg chg="add">
          <ac:chgData name="Donald Ferguson" userId="d4e141de-59d3-4362-b58c-ed2804aa0504" providerId="ADAL" clId="{EC9E3455-188E-9E45-9E05-CBE2925754F3}" dt="2020-04-16T13:56:12.726" v="26"/>
          <ac:spMkLst>
            <pc:docMk/>
            <pc:sldMk cId="0" sldId="270"/>
            <ac:spMk id="4" creationId="{6DC5B17D-A72F-0948-B286-6416974D8654}"/>
          </ac:spMkLst>
        </pc:spChg>
      </pc:sldChg>
      <pc:sldChg chg="addSp">
        <pc:chgData name="Donald Ferguson" userId="d4e141de-59d3-4362-b58c-ed2804aa0504" providerId="ADAL" clId="{EC9E3455-188E-9E45-9E05-CBE2925754F3}" dt="2020-04-16T13:56:23.151" v="27"/>
        <pc:sldMkLst>
          <pc:docMk/>
          <pc:sldMk cId="0" sldId="271"/>
        </pc:sldMkLst>
        <pc:spChg chg="add">
          <ac:chgData name="Donald Ferguson" userId="d4e141de-59d3-4362-b58c-ed2804aa0504" providerId="ADAL" clId="{EC9E3455-188E-9E45-9E05-CBE2925754F3}" dt="2020-04-16T13:56:23.151" v="27"/>
          <ac:spMkLst>
            <pc:docMk/>
            <pc:sldMk cId="0" sldId="271"/>
            <ac:spMk id="4" creationId="{2B98D339-6ED7-AA4E-AEFD-F7DF5AA9C1C4}"/>
          </ac:spMkLst>
        </pc:spChg>
      </pc:sldChg>
      <pc:sldChg chg="addSp">
        <pc:chgData name="Donald Ferguson" userId="d4e141de-59d3-4362-b58c-ed2804aa0504" providerId="ADAL" clId="{EC9E3455-188E-9E45-9E05-CBE2925754F3}" dt="2020-04-16T13:56:27.686" v="28"/>
        <pc:sldMkLst>
          <pc:docMk/>
          <pc:sldMk cId="0" sldId="272"/>
        </pc:sldMkLst>
        <pc:spChg chg="add">
          <ac:chgData name="Donald Ferguson" userId="d4e141de-59d3-4362-b58c-ed2804aa0504" providerId="ADAL" clId="{EC9E3455-188E-9E45-9E05-CBE2925754F3}" dt="2020-04-16T13:56:27.686" v="28"/>
          <ac:spMkLst>
            <pc:docMk/>
            <pc:sldMk cId="0" sldId="272"/>
            <ac:spMk id="4" creationId="{E714924D-7D9F-C54C-99C7-0A86437DBF01}"/>
          </ac:spMkLst>
        </pc:spChg>
      </pc:sldChg>
      <pc:sldChg chg="addSp">
        <pc:chgData name="Donald Ferguson" userId="d4e141de-59d3-4362-b58c-ed2804aa0504" providerId="ADAL" clId="{EC9E3455-188E-9E45-9E05-CBE2925754F3}" dt="2020-04-16T13:56:30.936" v="29"/>
        <pc:sldMkLst>
          <pc:docMk/>
          <pc:sldMk cId="0" sldId="273"/>
        </pc:sldMkLst>
        <pc:spChg chg="add">
          <ac:chgData name="Donald Ferguson" userId="d4e141de-59d3-4362-b58c-ed2804aa0504" providerId="ADAL" clId="{EC9E3455-188E-9E45-9E05-CBE2925754F3}" dt="2020-04-16T13:56:30.936" v="29"/>
          <ac:spMkLst>
            <pc:docMk/>
            <pc:sldMk cId="0" sldId="273"/>
            <ac:spMk id="8" creationId="{A77C5572-68D6-B446-A752-39401FCBB602}"/>
          </ac:spMkLst>
        </pc:spChg>
      </pc:sldChg>
      <pc:sldChg chg="addSp">
        <pc:chgData name="Donald Ferguson" userId="d4e141de-59d3-4362-b58c-ed2804aa0504" providerId="ADAL" clId="{EC9E3455-188E-9E45-9E05-CBE2925754F3}" dt="2020-04-16T15:28:57.818" v="700"/>
        <pc:sldMkLst>
          <pc:docMk/>
          <pc:sldMk cId="0" sldId="277"/>
        </pc:sldMkLst>
        <pc:spChg chg="add">
          <ac:chgData name="Donald Ferguson" userId="d4e141de-59d3-4362-b58c-ed2804aa0504" providerId="ADAL" clId="{EC9E3455-188E-9E45-9E05-CBE2925754F3}" dt="2020-04-16T15:28:57.818" v="700"/>
          <ac:spMkLst>
            <pc:docMk/>
            <pc:sldMk cId="0" sldId="277"/>
            <ac:spMk id="6" creationId="{C9F42FEB-C446-D44B-A48D-9464E6410EE7}"/>
          </ac:spMkLst>
        </pc:spChg>
      </pc:sldChg>
      <pc:sldChg chg="addSp">
        <pc:chgData name="Donald Ferguson" userId="d4e141de-59d3-4362-b58c-ed2804aa0504" providerId="ADAL" clId="{EC9E3455-188E-9E45-9E05-CBE2925754F3}" dt="2020-04-16T13:57:26.442" v="32"/>
        <pc:sldMkLst>
          <pc:docMk/>
          <pc:sldMk cId="0" sldId="278"/>
        </pc:sldMkLst>
        <pc:spChg chg="add">
          <ac:chgData name="Donald Ferguson" userId="d4e141de-59d3-4362-b58c-ed2804aa0504" providerId="ADAL" clId="{EC9E3455-188E-9E45-9E05-CBE2925754F3}" dt="2020-04-16T13:57:26.442" v="32"/>
          <ac:spMkLst>
            <pc:docMk/>
            <pc:sldMk cId="0" sldId="278"/>
            <ac:spMk id="5" creationId="{040DC0E6-5660-D94B-84A3-C2C05AA599F8}"/>
          </ac:spMkLst>
        </pc:spChg>
      </pc:sldChg>
      <pc:sldChg chg="addSp ord">
        <pc:chgData name="Donald Ferguson" userId="d4e141de-59d3-4362-b58c-ed2804aa0504" providerId="ADAL" clId="{EC9E3455-188E-9E45-9E05-CBE2925754F3}" dt="2020-04-16T13:58:03.524" v="38"/>
        <pc:sldMkLst>
          <pc:docMk/>
          <pc:sldMk cId="0" sldId="281"/>
        </pc:sldMkLst>
        <pc:spChg chg="add">
          <ac:chgData name="Donald Ferguson" userId="d4e141de-59d3-4362-b58c-ed2804aa0504" providerId="ADAL" clId="{EC9E3455-188E-9E45-9E05-CBE2925754F3}" dt="2020-04-16T13:58:00.244" v="37"/>
          <ac:spMkLst>
            <pc:docMk/>
            <pc:sldMk cId="0" sldId="281"/>
            <ac:spMk id="4" creationId="{A6BB63CC-C442-204C-8F8E-9F11F22816ED}"/>
          </ac:spMkLst>
        </pc:spChg>
      </pc:sldChg>
      <pc:sldChg chg="addSp">
        <pc:chgData name="Donald Ferguson" userId="d4e141de-59d3-4362-b58c-ed2804aa0504" providerId="ADAL" clId="{EC9E3455-188E-9E45-9E05-CBE2925754F3}" dt="2020-04-16T13:57:55.083" v="36"/>
        <pc:sldMkLst>
          <pc:docMk/>
          <pc:sldMk cId="0" sldId="282"/>
        </pc:sldMkLst>
        <pc:spChg chg="add">
          <ac:chgData name="Donald Ferguson" userId="d4e141de-59d3-4362-b58c-ed2804aa0504" providerId="ADAL" clId="{EC9E3455-188E-9E45-9E05-CBE2925754F3}" dt="2020-04-16T13:57:55.083" v="36"/>
          <ac:spMkLst>
            <pc:docMk/>
            <pc:sldMk cId="0" sldId="282"/>
            <ac:spMk id="5" creationId="{3882E65B-EC5C-B140-93CC-1E4C41F3B877}"/>
          </ac:spMkLst>
        </pc:spChg>
      </pc:sldChg>
      <pc:sldChg chg="addSp">
        <pc:chgData name="Donald Ferguson" userId="d4e141de-59d3-4362-b58c-ed2804aa0504" providerId="ADAL" clId="{EC9E3455-188E-9E45-9E05-CBE2925754F3}" dt="2020-04-16T13:56:52.690" v="30"/>
        <pc:sldMkLst>
          <pc:docMk/>
          <pc:sldMk cId="0" sldId="326"/>
        </pc:sldMkLst>
        <pc:spChg chg="add">
          <ac:chgData name="Donald Ferguson" userId="d4e141de-59d3-4362-b58c-ed2804aa0504" providerId="ADAL" clId="{EC9E3455-188E-9E45-9E05-CBE2925754F3}" dt="2020-04-16T13:56:52.690" v="30"/>
          <ac:spMkLst>
            <pc:docMk/>
            <pc:sldMk cId="0" sldId="326"/>
            <ac:spMk id="5" creationId="{A1527CF0-2857-8348-B8E2-BB66B9079E39}"/>
          </ac:spMkLst>
        </pc:spChg>
      </pc:sldChg>
      <pc:sldChg chg="addSp">
        <pc:chgData name="Donald Ferguson" userId="d4e141de-59d3-4362-b58c-ed2804aa0504" providerId="ADAL" clId="{EC9E3455-188E-9E45-9E05-CBE2925754F3}" dt="2020-04-16T13:57:00.867" v="31"/>
        <pc:sldMkLst>
          <pc:docMk/>
          <pc:sldMk cId="0" sldId="329"/>
        </pc:sldMkLst>
        <pc:spChg chg="add">
          <ac:chgData name="Donald Ferguson" userId="d4e141de-59d3-4362-b58c-ed2804aa0504" providerId="ADAL" clId="{EC9E3455-188E-9E45-9E05-CBE2925754F3}" dt="2020-04-16T13:57:00.867" v="31"/>
          <ac:spMkLst>
            <pc:docMk/>
            <pc:sldMk cId="0" sldId="329"/>
            <ac:spMk id="5" creationId="{D2726D5D-BAAD-274C-84FF-F935FE8ACD53}"/>
          </ac:spMkLst>
        </pc:spChg>
      </pc:sldChg>
      <pc:sldChg chg="addSp">
        <pc:chgData name="Donald Ferguson" userId="d4e141de-59d3-4362-b58c-ed2804aa0504" providerId="ADAL" clId="{EC9E3455-188E-9E45-9E05-CBE2925754F3}" dt="2020-04-16T13:57:34.210" v="33"/>
        <pc:sldMkLst>
          <pc:docMk/>
          <pc:sldMk cId="0" sldId="332"/>
        </pc:sldMkLst>
        <pc:spChg chg="add">
          <ac:chgData name="Donald Ferguson" userId="d4e141de-59d3-4362-b58c-ed2804aa0504" providerId="ADAL" clId="{EC9E3455-188E-9E45-9E05-CBE2925754F3}" dt="2020-04-16T13:57:34.210" v="33"/>
          <ac:spMkLst>
            <pc:docMk/>
            <pc:sldMk cId="0" sldId="332"/>
            <ac:spMk id="4" creationId="{CEBD87F6-56F0-814E-BC22-9FEEB105DBDF}"/>
          </ac:spMkLst>
        </pc:spChg>
      </pc:sldChg>
      <pc:sldChg chg="addSp">
        <pc:chgData name="Donald Ferguson" userId="d4e141de-59d3-4362-b58c-ed2804aa0504" providerId="ADAL" clId="{EC9E3455-188E-9E45-9E05-CBE2925754F3}" dt="2020-04-16T13:57:47.050" v="34"/>
        <pc:sldMkLst>
          <pc:docMk/>
          <pc:sldMk cId="0" sldId="341"/>
        </pc:sldMkLst>
        <pc:spChg chg="add">
          <ac:chgData name="Donald Ferguson" userId="d4e141de-59d3-4362-b58c-ed2804aa0504" providerId="ADAL" clId="{EC9E3455-188E-9E45-9E05-CBE2925754F3}" dt="2020-04-16T13:57:47.050" v="34"/>
          <ac:spMkLst>
            <pc:docMk/>
            <pc:sldMk cId="0" sldId="341"/>
            <ac:spMk id="4" creationId="{F3DBB1A9-BC1C-B145-B642-EC049C696E5D}"/>
          </ac:spMkLst>
        </pc:spChg>
      </pc:sldChg>
      <pc:sldChg chg="addSp modSp">
        <pc:chgData name="Donald Ferguson" userId="d4e141de-59d3-4362-b58c-ed2804aa0504" providerId="ADAL" clId="{EC9E3455-188E-9E45-9E05-CBE2925754F3}" dt="2020-04-16T13:54:57.160" v="17" actId="1076"/>
        <pc:sldMkLst>
          <pc:docMk/>
          <pc:sldMk cId="0" sldId="345"/>
        </pc:sldMkLst>
        <pc:spChg chg="add mod">
          <ac:chgData name="Donald Ferguson" userId="d4e141de-59d3-4362-b58c-ed2804aa0504" providerId="ADAL" clId="{EC9E3455-188E-9E45-9E05-CBE2925754F3}" dt="2020-04-16T13:54:57.160" v="17" actId="1076"/>
          <ac:spMkLst>
            <pc:docMk/>
            <pc:sldMk cId="0" sldId="345"/>
            <ac:spMk id="4" creationId="{A8CA1651-1D70-1244-A741-C2F6E3A58339}"/>
          </ac:spMkLst>
        </pc:spChg>
      </pc:sldChg>
      <pc:sldChg chg="addSp modSp">
        <pc:chgData name="Donald Ferguson" userId="d4e141de-59d3-4362-b58c-ed2804aa0504" providerId="ADAL" clId="{EC9E3455-188E-9E45-9E05-CBE2925754F3}" dt="2020-04-16T15:28:13.589" v="699" actId="313"/>
        <pc:sldMkLst>
          <pc:docMk/>
          <pc:sldMk cId="0" sldId="373"/>
        </pc:sldMkLst>
        <pc:spChg chg="add mod">
          <ac:chgData name="Donald Ferguson" userId="d4e141de-59d3-4362-b58c-ed2804aa0504" providerId="ADAL" clId="{EC9E3455-188E-9E45-9E05-CBE2925754F3}" dt="2020-04-16T15:28:13.589" v="699" actId="313"/>
          <ac:spMkLst>
            <pc:docMk/>
            <pc:sldMk cId="0" sldId="373"/>
            <ac:spMk id="2" creationId="{DF0F2D4A-6DBF-524A-8274-E1FB2237CD0C}"/>
          </ac:spMkLst>
        </pc:spChg>
        <pc:spChg chg="add">
          <ac:chgData name="Donald Ferguson" userId="d4e141de-59d3-4362-b58c-ed2804aa0504" providerId="ADAL" clId="{EC9E3455-188E-9E45-9E05-CBE2925754F3}" dt="2020-04-16T15:23:27.420" v="40"/>
          <ac:spMkLst>
            <pc:docMk/>
            <pc:sldMk cId="0" sldId="373"/>
            <ac:spMk id="4" creationId="{7EC1EAB2-5BB5-014D-B057-B0DE21437B96}"/>
          </ac:spMkLst>
        </pc:spChg>
      </pc:sldChg>
      <pc:sldChg chg="addSp">
        <pc:chgData name="Donald Ferguson" userId="d4e141de-59d3-4362-b58c-ed2804aa0504" providerId="ADAL" clId="{EC9E3455-188E-9E45-9E05-CBE2925754F3}" dt="2020-04-16T13:57:50.707" v="35"/>
        <pc:sldMkLst>
          <pc:docMk/>
          <pc:sldMk cId="0" sldId="377"/>
        </pc:sldMkLst>
        <pc:spChg chg="add">
          <ac:chgData name="Donald Ferguson" userId="d4e141de-59d3-4362-b58c-ed2804aa0504" providerId="ADAL" clId="{EC9E3455-188E-9E45-9E05-CBE2925754F3}" dt="2020-04-16T13:57:50.707" v="35"/>
          <ac:spMkLst>
            <pc:docMk/>
            <pc:sldMk cId="0" sldId="377"/>
            <ac:spMk id="5" creationId="{E450F32C-49EC-C347-B9B4-81531C7EED60}"/>
          </ac:spMkLst>
        </pc:spChg>
      </pc:sldChg>
      <pc:sldChg chg="addSp">
        <pc:chgData name="Donald Ferguson" userId="d4e141de-59d3-4362-b58c-ed2804aa0504" providerId="ADAL" clId="{EC9E3455-188E-9E45-9E05-CBE2925754F3}" dt="2020-04-16T15:29:40.205" v="701"/>
        <pc:sldMkLst>
          <pc:docMk/>
          <pc:sldMk cId="3345082552" sldId="378"/>
        </pc:sldMkLst>
        <pc:spChg chg="add">
          <ac:chgData name="Donald Ferguson" userId="d4e141de-59d3-4362-b58c-ed2804aa0504" providerId="ADAL" clId="{EC9E3455-188E-9E45-9E05-CBE2925754F3}" dt="2020-04-16T15:29:40.205" v="701"/>
          <ac:spMkLst>
            <pc:docMk/>
            <pc:sldMk cId="3345082552" sldId="378"/>
            <ac:spMk id="4" creationId="{C193325E-CC80-3641-88EE-1FCBA5C9B7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E.g.,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3D190-D0B0-D845-9C9F-5DA834B9D078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2B805-2B10-384B-B3C4-0B39D86296CC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>
                <a:latin typeface="Arial" panose="020B0604020202020204" pitchFamily="34" charset="0"/>
              </a:rPr>
              <a:t>In Schedules 1, 2 and 3, the sum A + B is preserved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0D28D-3CC5-FE48-8692-6D7FE462F902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90962A-7E69-934D-937B-9776CA99F9B0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5B17D-A72F-0948-B286-6416974D8654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1EAB2-5BB5-014D-B057-B0DE21437B96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F2D4A-6DBF-524A-8274-E1FB2237CD0C}"/>
              </a:ext>
            </a:extLst>
          </p:cNvPr>
          <p:cNvSpPr txBox="1"/>
          <p:nvPr/>
        </p:nvSpPr>
        <p:spPr>
          <a:xfrm>
            <a:off x="239890" y="2663098"/>
            <a:ext cx="84846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Transaction analysis focuses on DB reads/write.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analysis needs to consider other types of</a:t>
            </a:r>
            <a:br>
              <a:rPr lang="en-US" dirty="0"/>
            </a:br>
            <a:r>
              <a:rPr lang="en-US" dirty="0"/>
              <a:t>data externalization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Displaying information to a use is an example.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Consider two people accessing the same account at an ATM</a:t>
            </a:r>
            <a:br>
              <a:rPr lang="en-US" dirty="0"/>
            </a:br>
            <a:r>
              <a:rPr lang="en-US" dirty="0"/>
              <a:t>at the same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Both can see a balance of $100.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both try to withdraw $75,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One will get the money.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One will get a possible bewildering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But, the database remains consistent.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consider the ATM issuing the money.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physical act of spitting out the money is somehow part of the transaction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is not something you can easily “rollback” or “undo.”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8D339-6ED7-AA4E-AEFD-F7DF5AA9C1C4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4924D-7D9F-C54C-99C7-0A86437DBF01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7C5572-68D6-B446-A752-39401FCBB602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/>
              <a:t>of a precedence graph</a:t>
            </a: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27CF0-2857-8348-B8E2-BB66B9079E39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726D5D-BAAD-274C-84FF-F935FE8ACD53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42FEB-C446-D44B-A48D-9464E6410EE7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0DC0E6-5660-D94B-84A3-C2C05AA599F8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9C5B4-AA94-E84A-BD71-84E7AC54FC77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Cascadeless 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D87F6-56F0-814E-BC22-9FEEB105DBDF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BB1A9-BC1C-B145-B642-EC049C696E5D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0F32C-49EC-C347-B9B4-81531C7EED60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E65B-EC5C-B140-93CC-1E4C41F3B877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B63CC-C442-204C-8F8E-9F11F22816ED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/>
              <a:t>Locking</a:t>
            </a:r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3325E-CC80-3641-88EE-1FCBA5C9B766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E.g., 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/>
              <a:t>E.g., Transaction 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EC96D-7C35-BD4A-8F18-E6EDA1DD05AC}"/>
              </a:ext>
            </a:extLst>
          </p:cNvPr>
          <p:cNvSpPr/>
          <p:nvPr/>
        </p:nvSpPr>
        <p:spPr>
          <a:xfrm>
            <a:off x="7303155" y="168335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A1651-1D70-1244-A741-C2F6E3A58339}"/>
              </a:ext>
            </a:extLst>
          </p:cNvPr>
          <p:cNvSpPr/>
          <p:nvPr/>
        </p:nvSpPr>
        <p:spPr>
          <a:xfrm>
            <a:off x="7842396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9BC6BB-C59F-584C-B87A-AA76CCDF66A4}"/>
              </a:ext>
            </a:extLst>
          </p:cNvPr>
          <p:cNvSpPr/>
          <p:nvPr/>
        </p:nvSpPr>
        <p:spPr>
          <a:xfrm>
            <a:off x="8375650" y="3762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items. To preserve the integrity of data the database system must ensure: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321FE-ACC2-EE4B-9638-0B124E519FB0}"/>
              </a:ext>
            </a:extLst>
          </p:cNvPr>
          <p:cNvSpPr/>
          <p:nvPr/>
        </p:nvSpPr>
        <p:spPr>
          <a:xfrm>
            <a:off x="8105016" y="144634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Restart the transaction</a:t>
            </a:r>
          </a:p>
          <a:p>
            <a:pPr lvl="2"/>
            <a:r>
              <a:rPr lang="en-US" altLang="en-US" dirty="0"/>
              <a:t> Can be done only if no internal logical error</a:t>
            </a:r>
          </a:p>
          <a:p>
            <a:pPr lvl="1"/>
            <a:r>
              <a:rPr lang="en-US" altLang="en-US" dirty="0"/>
              <a:t>Kill 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16304-8FB4-344D-9C01-F12400D364D8}"/>
              </a:ext>
            </a:extLst>
          </p:cNvPr>
          <p:cNvSpPr/>
          <p:nvPr/>
        </p:nvSpPr>
        <p:spPr>
          <a:xfrm>
            <a:off x="6562491" y="117475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54040</TotalTime>
  <Words>3328</Words>
  <Application>Microsoft Macintosh PowerPoint</Application>
  <PresentationFormat>On-screen Show (4:3)</PresentationFormat>
  <Paragraphs>357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Ferguson, Donald (DMNA-NYG)</cp:lastModifiedBy>
  <cp:revision>611</cp:revision>
  <cp:lastPrinted>1999-06-28T19:27:31Z</cp:lastPrinted>
  <dcterms:created xsi:type="dcterms:W3CDTF">2009-12-21T15:40:23Z</dcterms:created>
  <dcterms:modified xsi:type="dcterms:W3CDTF">2020-04-16T15:29:48Z</dcterms:modified>
</cp:coreProperties>
</file>