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41" r:id="rId2"/>
    <p:sldId id="566" r:id="rId3"/>
    <p:sldId id="567" r:id="rId4"/>
    <p:sldId id="568" r:id="rId5"/>
    <p:sldId id="569" r:id="rId6"/>
    <p:sldId id="570" r:id="rId7"/>
    <p:sldId id="57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使用者" initials="W使" lastIdx="1" clrIdx="0">
    <p:extLst>
      <p:ext uri="{19B8F6BF-5375-455C-9EA6-DF929625EA0E}">
        <p15:presenceInfo xmlns:p15="http://schemas.microsoft.com/office/powerpoint/2012/main" userId="Windows 使用者" providerId="None"/>
      </p:ext>
    </p:extLst>
  </p:cmAuthor>
  <p:cmAuthor id="2" name="玉聰 蕭" initials="玉聰" lastIdx="2" clrIdx="1">
    <p:extLst>
      <p:ext uri="{19B8F6BF-5375-455C-9EA6-DF929625EA0E}">
        <p15:presenceInfo xmlns:p15="http://schemas.microsoft.com/office/powerpoint/2012/main" userId="7a4c311e766d22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81D"/>
    <a:srgbClr val="002060"/>
    <a:srgbClr val="1A3260"/>
    <a:srgbClr val="203864"/>
    <a:srgbClr val="0B3B7B"/>
    <a:srgbClr val="0E4BA0"/>
    <a:srgbClr val="0C4CA3"/>
    <a:srgbClr val="2E62AD"/>
    <a:srgbClr val="F59C15"/>
    <a:srgbClr val="439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8" autoAdjust="0"/>
    <p:restoredTop sz="96400" autoAdjust="0"/>
  </p:normalViewPr>
  <p:slideViewPr>
    <p:cSldViewPr snapToGrid="0">
      <p:cViewPr varScale="1">
        <p:scale>
          <a:sx n="85" d="100"/>
          <a:sy n="85" d="100"/>
        </p:scale>
        <p:origin x="102" y="7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9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7BDEB-C790-4DBB-B9D5-2D13AF0D81EF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57D31-0931-4E05-B034-00ECCE08A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477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BD6C1-C19E-40CB-AF02-D8364104E58E}" type="datetimeFigureOut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B4819-FE39-421A-ACA6-542E39D2C9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64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7.JP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12189618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2" y="6334315"/>
            <a:ext cx="12191988" cy="923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图片 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2" b="33174"/>
          <a:stretch/>
        </p:blipFill>
        <p:spPr>
          <a:xfrm>
            <a:off x="13" y="3267024"/>
            <a:ext cx="3583446" cy="336237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5" r="4660"/>
          <a:stretch/>
        </p:blipFill>
        <p:spPr>
          <a:xfrm>
            <a:off x="6017572" y="0"/>
            <a:ext cx="6178238" cy="628865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2378"/>
            <a:ext cx="4987698" cy="97283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827" y="154907"/>
            <a:ext cx="3616775" cy="58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1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71BE-CA8F-4986-978A-1C66E800FBDC}" type="datetimeFigureOut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38C-41FA-457A-9152-818E97581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68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71BE-CA8F-4986-978A-1C66E800FBDC}" type="datetimeFigureOut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38C-41FA-457A-9152-818E97581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069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71BE-CA8F-4986-978A-1C66E800FBDC}" type="datetimeFigureOut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38C-41FA-457A-9152-818E97581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025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71BE-CA8F-4986-978A-1C66E800FBDC}" type="datetimeFigureOut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38C-41FA-457A-9152-818E97581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869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71BE-CA8F-4986-978A-1C66E800FBDC}" type="datetimeFigureOut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38C-41FA-457A-9152-818E97581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928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71BE-CA8F-4986-978A-1C66E800FBDC}" type="datetimeFigureOut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38C-41FA-457A-9152-818E97581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061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71BE-CA8F-4986-978A-1C66E800FBDC}" type="datetimeFigureOut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38C-41FA-457A-9152-818E97581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70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12189618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2" y="6334315"/>
            <a:ext cx="12191988" cy="923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图片 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2" b="33174"/>
          <a:stretch/>
        </p:blipFill>
        <p:spPr>
          <a:xfrm rot="5400000">
            <a:off x="-107465" y="107464"/>
            <a:ext cx="3483909" cy="326898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5" r="4660"/>
          <a:stretch/>
        </p:blipFill>
        <p:spPr>
          <a:xfrm>
            <a:off x="6017572" y="0"/>
            <a:ext cx="6178238" cy="628865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2378"/>
            <a:ext cx="4987698" cy="97283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827" y="154907"/>
            <a:ext cx="3616775" cy="58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4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2" b="33174"/>
          <a:stretch/>
        </p:blipFill>
        <p:spPr>
          <a:xfrm rot="5400000">
            <a:off x="-107465" y="107464"/>
            <a:ext cx="3483909" cy="326898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5" r="4660"/>
          <a:stretch/>
        </p:blipFill>
        <p:spPr>
          <a:xfrm>
            <a:off x="6017572" y="0"/>
            <a:ext cx="6178238" cy="628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0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9989" y="325799"/>
            <a:ext cx="7161965" cy="755441"/>
          </a:xfrm>
        </p:spPr>
        <p:txBody>
          <a:bodyPr/>
          <a:lstStyle>
            <a:lvl1pPr>
              <a:defRPr b="1">
                <a:solidFill>
                  <a:schemeClr val="accent5">
                    <a:lumMod val="50000"/>
                  </a:schemeClr>
                </a:solidFill>
                <a:effectLst/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スライド番号プレースホルダー 4"/>
          <p:cNvSpPr txBox="1">
            <a:spLocks/>
          </p:cNvSpPr>
          <p:nvPr userDrawn="1"/>
        </p:nvSpPr>
        <p:spPr>
          <a:xfrm>
            <a:off x="10707406" y="6554331"/>
            <a:ext cx="1503887" cy="376813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defPPr>
              <a:defRPr lang="zh-TW"/>
            </a:defPPr>
            <a:lvl1pPr marL="0" algn="r" defTabSz="121917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1F482C-44AA-46E6-BA1A-E4C16BAF3A94}" type="slidenum">
              <a:rPr lang="en-US" sz="16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3761726" y="6592954"/>
            <a:ext cx="466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i="1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Neural Engineering &amp; Smart Systems Lab</a:t>
            </a:r>
            <a:endParaRPr lang="zh-TW" altLang="en-US" sz="14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70" y="178573"/>
            <a:ext cx="1123719" cy="100417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5" y="977298"/>
            <a:ext cx="8105759" cy="51240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426088A-BCC2-4C6F-B0E1-4C86CB4D80FE}"/>
              </a:ext>
            </a:extLst>
          </p:cNvPr>
          <p:cNvSpPr txBox="1"/>
          <p:nvPr userDrawn="1"/>
        </p:nvSpPr>
        <p:spPr>
          <a:xfrm>
            <a:off x="763385" y="1629295"/>
            <a:ext cx="10665229" cy="4779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37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スライド番号プレースホルダー 4"/>
          <p:cNvSpPr txBox="1">
            <a:spLocks/>
          </p:cNvSpPr>
          <p:nvPr userDrawn="1"/>
        </p:nvSpPr>
        <p:spPr>
          <a:xfrm>
            <a:off x="10707406" y="6554331"/>
            <a:ext cx="1503887" cy="376813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defPPr>
              <a:defRPr lang="zh-TW"/>
            </a:defPPr>
            <a:lvl1pPr marL="0" algn="r" defTabSz="1219170" rtl="0" eaLnBrk="1" latinLnBrk="0" hangingPunct="1"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1F482C-44AA-46E6-BA1A-E4C16BAF3A94}" type="slidenum">
              <a:rPr lang="en-US" sz="16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群組 8"/>
          <p:cNvGrpSpPr/>
          <p:nvPr userDrawn="1"/>
        </p:nvGrpSpPr>
        <p:grpSpPr>
          <a:xfrm>
            <a:off x="6732270" y="1497330"/>
            <a:ext cx="5115098" cy="5351704"/>
            <a:chOff x="6732270" y="1497330"/>
            <a:chExt cx="5115098" cy="5351704"/>
          </a:xfrm>
        </p:grpSpPr>
        <p:grpSp>
          <p:nvGrpSpPr>
            <p:cNvPr id="10" name="PA_组合 54"/>
            <p:cNvGrpSpPr/>
            <p:nvPr>
              <p:custDataLst>
                <p:tags r:id="rId1"/>
              </p:custDataLst>
            </p:nvPr>
          </p:nvGrpSpPr>
          <p:grpSpPr>
            <a:xfrm>
              <a:off x="6732270" y="1497330"/>
              <a:ext cx="5115098" cy="5351704"/>
              <a:chOff x="6230840" y="1044862"/>
              <a:chExt cx="5529625" cy="5813138"/>
            </a:xfrm>
          </p:grpSpPr>
          <p:sp>
            <p:nvSpPr>
              <p:cNvPr id="16" name="Freeform: Shape 55"/>
              <p:cNvSpPr>
                <a:spLocks/>
              </p:cNvSpPr>
              <p:nvPr/>
            </p:nvSpPr>
            <p:spPr bwMode="auto">
              <a:xfrm>
                <a:off x="10947862" y="5008664"/>
                <a:ext cx="140513" cy="140513"/>
              </a:xfrm>
              <a:custGeom>
                <a:avLst/>
                <a:gdLst>
                  <a:gd name="T0" fmla="*/ 72 w 86"/>
                  <a:gd name="T1" fmla="*/ 86 h 86"/>
                  <a:gd name="T2" fmla="*/ 0 w 86"/>
                  <a:gd name="T3" fmla="*/ 18 h 86"/>
                  <a:gd name="T4" fmla="*/ 18 w 86"/>
                  <a:gd name="T5" fmla="*/ 0 h 86"/>
                  <a:gd name="T6" fmla="*/ 86 w 86"/>
                  <a:gd name="T7" fmla="*/ 72 h 86"/>
                  <a:gd name="T8" fmla="*/ 72 w 86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6">
                    <a:moveTo>
                      <a:pt x="72" y="86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86" y="72"/>
                    </a:lnTo>
                    <a:lnTo>
                      <a:pt x="72" y="86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7" name="Group 56"/>
              <p:cNvGrpSpPr/>
              <p:nvPr/>
            </p:nvGrpSpPr>
            <p:grpSpPr>
              <a:xfrm>
                <a:off x="7072302" y="1851988"/>
                <a:ext cx="3803693" cy="3661505"/>
                <a:chOff x="3200445" y="1228386"/>
                <a:chExt cx="2852761" cy="2746150"/>
              </a:xfrm>
            </p:grpSpPr>
            <p:sp>
              <p:nvSpPr>
                <p:cNvPr id="178" name="Freeform: Shape 218"/>
                <p:cNvSpPr>
                  <a:spLocks/>
                </p:cNvSpPr>
                <p:nvPr/>
              </p:nvSpPr>
              <p:spPr bwMode="auto">
                <a:xfrm>
                  <a:off x="3871972" y="1364407"/>
                  <a:ext cx="162980" cy="164205"/>
                </a:xfrm>
                <a:custGeom>
                  <a:avLst/>
                  <a:gdLst>
                    <a:gd name="T0" fmla="*/ 18 w 37"/>
                    <a:gd name="T1" fmla="*/ 37 h 37"/>
                    <a:gd name="T2" fmla="*/ 19 w 37"/>
                    <a:gd name="T3" fmla="*/ 37 h 37"/>
                    <a:gd name="T4" fmla="*/ 37 w 37"/>
                    <a:gd name="T5" fmla="*/ 18 h 37"/>
                    <a:gd name="T6" fmla="*/ 23 w 37"/>
                    <a:gd name="T7" fmla="*/ 0 h 37"/>
                    <a:gd name="T8" fmla="*/ 1 w 37"/>
                    <a:gd name="T9" fmla="*/ 12 h 37"/>
                    <a:gd name="T10" fmla="*/ 0 w 37"/>
                    <a:gd name="T11" fmla="*/ 18 h 37"/>
                    <a:gd name="T12" fmla="*/ 10 w 37"/>
                    <a:gd name="T13" fmla="*/ 24 h 37"/>
                    <a:gd name="T14" fmla="*/ 18 w 37"/>
                    <a:gd name="T15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" h="37">
                      <a:moveTo>
                        <a:pt x="18" y="37"/>
                      </a:moveTo>
                      <a:cubicBezTo>
                        <a:pt x="18" y="37"/>
                        <a:pt x="18" y="37"/>
                        <a:pt x="19" y="37"/>
                      </a:cubicBezTo>
                      <a:cubicBezTo>
                        <a:pt x="29" y="37"/>
                        <a:pt x="37" y="29"/>
                        <a:pt x="37" y="18"/>
                      </a:cubicBezTo>
                      <a:cubicBezTo>
                        <a:pt x="37" y="10"/>
                        <a:pt x="31" y="2"/>
                        <a:pt x="23" y="0"/>
                      </a:cubicBezTo>
                      <a:cubicBezTo>
                        <a:pt x="16" y="4"/>
                        <a:pt x="8" y="8"/>
                        <a:pt x="1" y="12"/>
                      </a:cubicBezTo>
                      <a:cubicBezTo>
                        <a:pt x="1" y="14"/>
                        <a:pt x="0" y="16"/>
                        <a:pt x="0" y="18"/>
                      </a:cubicBezTo>
                      <a:cubicBezTo>
                        <a:pt x="4" y="19"/>
                        <a:pt x="7" y="21"/>
                        <a:pt x="10" y="24"/>
                      </a:cubicBezTo>
                      <a:cubicBezTo>
                        <a:pt x="14" y="28"/>
                        <a:pt x="16" y="32"/>
                        <a:pt x="18" y="3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9" name="Freeform: Shape 219"/>
                <p:cNvSpPr>
                  <a:spLocks/>
                </p:cNvSpPr>
                <p:nvPr/>
              </p:nvSpPr>
              <p:spPr bwMode="auto">
                <a:xfrm>
                  <a:off x="4048431" y="1422001"/>
                  <a:ext cx="35537" cy="49017"/>
                </a:xfrm>
                <a:custGeom>
                  <a:avLst/>
                  <a:gdLst>
                    <a:gd name="T0" fmla="*/ 0 w 29"/>
                    <a:gd name="T1" fmla="*/ 40 h 40"/>
                    <a:gd name="T2" fmla="*/ 29 w 29"/>
                    <a:gd name="T3" fmla="*/ 18 h 40"/>
                    <a:gd name="T4" fmla="*/ 0 w 29"/>
                    <a:gd name="T5" fmla="*/ 0 h 40"/>
                    <a:gd name="T6" fmla="*/ 0 w 29"/>
                    <a:gd name="T7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40">
                      <a:moveTo>
                        <a:pt x="0" y="40"/>
                      </a:moveTo>
                      <a:lnTo>
                        <a:pt x="29" y="18"/>
                      </a:lnTo>
                      <a:lnTo>
                        <a:pt x="0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Freeform: Shape 220"/>
                <p:cNvSpPr>
                  <a:spLocks/>
                </p:cNvSpPr>
                <p:nvPr/>
              </p:nvSpPr>
              <p:spPr bwMode="auto">
                <a:xfrm>
                  <a:off x="3845012" y="1426903"/>
                  <a:ext cx="18381" cy="13480"/>
                </a:xfrm>
                <a:custGeom>
                  <a:avLst/>
                  <a:gdLst>
                    <a:gd name="T0" fmla="*/ 0 w 4"/>
                    <a:gd name="T1" fmla="*/ 3 h 3"/>
                    <a:gd name="T2" fmla="*/ 4 w 4"/>
                    <a:gd name="T3" fmla="*/ 3 h 3"/>
                    <a:gd name="T4" fmla="*/ 4 w 4"/>
                    <a:gd name="T5" fmla="*/ 0 h 3"/>
                    <a:gd name="T6" fmla="*/ 0 w 4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3">
                      <a:moveTo>
                        <a:pt x="0" y="3"/>
                      </a:moveTo>
                      <a:cubicBezTo>
                        <a:pt x="1" y="3"/>
                        <a:pt x="2" y="3"/>
                        <a:pt x="4" y="3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Freeform: Shape 221"/>
                <p:cNvSpPr>
                  <a:spLocks/>
                </p:cNvSpPr>
                <p:nvPr/>
              </p:nvSpPr>
              <p:spPr bwMode="auto">
                <a:xfrm>
                  <a:off x="4004316" y="1355829"/>
                  <a:ext cx="40439" cy="40439"/>
                </a:xfrm>
                <a:custGeom>
                  <a:avLst/>
                  <a:gdLst>
                    <a:gd name="T0" fmla="*/ 0 w 33"/>
                    <a:gd name="T1" fmla="*/ 7 h 33"/>
                    <a:gd name="T2" fmla="*/ 25 w 33"/>
                    <a:gd name="T3" fmla="*/ 33 h 33"/>
                    <a:gd name="T4" fmla="*/ 33 w 33"/>
                    <a:gd name="T5" fmla="*/ 0 h 33"/>
                    <a:gd name="T6" fmla="*/ 0 w 33"/>
                    <a:gd name="T7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3">
                      <a:moveTo>
                        <a:pt x="0" y="7"/>
                      </a:moveTo>
                      <a:lnTo>
                        <a:pt x="25" y="33"/>
                      </a:lnTo>
                      <a:lnTo>
                        <a:pt x="33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Freeform: Shape 222"/>
                <p:cNvSpPr>
                  <a:spLocks/>
                </p:cNvSpPr>
                <p:nvPr/>
              </p:nvSpPr>
              <p:spPr bwMode="auto">
                <a:xfrm>
                  <a:off x="4004316" y="1493075"/>
                  <a:ext cx="40439" cy="44115"/>
                </a:xfrm>
                <a:custGeom>
                  <a:avLst/>
                  <a:gdLst>
                    <a:gd name="T0" fmla="*/ 25 w 33"/>
                    <a:gd name="T1" fmla="*/ 0 h 36"/>
                    <a:gd name="T2" fmla="*/ 0 w 33"/>
                    <a:gd name="T3" fmla="*/ 29 h 36"/>
                    <a:gd name="T4" fmla="*/ 33 w 33"/>
                    <a:gd name="T5" fmla="*/ 36 h 36"/>
                    <a:gd name="T6" fmla="*/ 25 w 33"/>
                    <a:gd name="T7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lnTo>
                        <a:pt x="0" y="29"/>
                      </a:lnTo>
                      <a:lnTo>
                        <a:pt x="33" y="36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Freeform: Shape 223"/>
                <p:cNvSpPr>
                  <a:spLocks/>
                </p:cNvSpPr>
                <p:nvPr/>
              </p:nvSpPr>
              <p:spPr bwMode="auto">
                <a:xfrm>
                  <a:off x="3690610" y="1448960"/>
                  <a:ext cx="357820" cy="220574"/>
                </a:xfrm>
                <a:custGeom>
                  <a:avLst/>
                  <a:gdLst>
                    <a:gd name="T0" fmla="*/ 66 w 81"/>
                    <a:gd name="T1" fmla="*/ 21 h 50"/>
                    <a:gd name="T2" fmla="*/ 64 w 81"/>
                    <a:gd name="T3" fmla="*/ 21 h 50"/>
                    <a:gd name="T4" fmla="*/ 57 w 81"/>
                    <a:gd name="T5" fmla="*/ 24 h 50"/>
                    <a:gd name="T6" fmla="*/ 57 w 81"/>
                    <a:gd name="T7" fmla="*/ 20 h 50"/>
                    <a:gd name="T8" fmla="*/ 56 w 81"/>
                    <a:gd name="T9" fmla="*/ 18 h 50"/>
                    <a:gd name="T10" fmla="*/ 41 w 81"/>
                    <a:gd name="T11" fmla="*/ 1 h 50"/>
                    <a:gd name="T12" fmla="*/ 39 w 81"/>
                    <a:gd name="T13" fmla="*/ 1 h 50"/>
                    <a:gd name="T14" fmla="*/ 32 w 81"/>
                    <a:gd name="T15" fmla="*/ 0 h 50"/>
                    <a:gd name="T16" fmla="*/ 31 w 81"/>
                    <a:gd name="T17" fmla="*/ 0 h 50"/>
                    <a:gd name="T18" fmla="*/ 31 w 81"/>
                    <a:gd name="T19" fmla="*/ 0 h 50"/>
                    <a:gd name="T20" fmla="*/ 9 w 81"/>
                    <a:gd name="T21" fmla="*/ 15 h 50"/>
                    <a:gd name="T22" fmla="*/ 7 w 81"/>
                    <a:gd name="T23" fmla="*/ 25 h 50"/>
                    <a:gd name="T24" fmla="*/ 8 w 81"/>
                    <a:gd name="T25" fmla="*/ 32 h 50"/>
                    <a:gd name="T26" fmla="*/ 0 w 81"/>
                    <a:gd name="T27" fmla="*/ 41 h 50"/>
                    <a:gd name="T28" fmla="*/ 9 w 81"/>
                    <a:gd name="T29" fmla="*/ 50 h 50"/>
                    <a:gd name="T30" fmla="*/ 32 w 81"/>
                    <a:gd name="T31" fmla="*/ 50 h 50"/>
                    <a:gd name="T32" fmla="*/ 33 w 81"/>
                    <a:gd name="T33" fmla="*/ 50 h 50"/>
                    <a:gd name="T34" fmla="*/ 66 w 81"/>
                    <a:gd name="T35" fmla="*/ 50 h 50"/>
                    <a:gd name="T36" fmla="*/ 81 w 81"/>
                    <a:gd name="T37" fmla="*/ 35 h 50"/>
                    <a:gd name="T38" fmla="*/ 66 w 81"/>
                    <a:gd name="T39" fmla="*/ 2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1" h="50">
                      <a:moveTo>
                        <a:pt x="66" y="21"/>
                      </a:moveTo>
                      <a:cubicBezTo>
                        <a:pt x="66" y="21"/>
                        <a:pt x="65" y="21"/>
                        <a:pt x="64" y="21"/>
                      </a:cubicBezTo>
                      <a:cubicBezTo>
                        <a:pt x="62" y="21"/>
                        <a:pt x="59" y="23"/>
                        <a:pt x="57" y="24"/>
                      </a:cubicBezTo>
                      <a:cubicBezTo>
                        <a:pt x="57" y="23"/>
                        <a:pt x="57" y="22"/>
                        <a:pt x="57" y="20"/>
                      </a:cubicBezTo>
                      <a:cubicBezTo>
                        <a:pt x="57" y="19"/>
                        <a:pt x="56" y="18"/>
                        <a:pt x="56" y="18"/>
                      </a:cubicBezTo>
                      <a:cubicBezTo>
                        <a:pt x="54" y="10"/>
                        <a:pt x="48" y="4"/>
                        <a:pt x="41" y="1"/>
                      </a:cubicBezTo>
                      <a:cubicBezTo>
                        <a:pt x="40" y="1"/>
                        <a:pt x="40" y="1"/>
                        <a:pt x="39" y="1"/>
                      </a:cubicBezTo>
                      <a:cubicBezTo>
                        <a:pt x="37" y="0"/>
                        <a:pt x="35" y="0"/>
                        <a:pt x="32" y="0"/>
                      </a:cubicBezTo>
                      <a:cubicBezTo>
                        <a:pt x="32" y="0"/>
                        <a:pt x="32" y="0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24" y="5"/>
                        <a:pt x="16" y="10"/>
                        <a:pt x="9" y="15"/>
                      </a:cubicBezTo>
                      <a:cubicBezTo>
                        <a:pt x="8" y="18"/>
                        <a:pt x="7" y="21"/>
                        <a:pt x="7" y="25"/>
                      </a:cubicBezTo>
                      <a:cubicBezTo>
                        <a:pt x="7" y="27"/>
                        <a:pt x="8" y="30"/>
                        <a:pt x="8" y="32"/>
                      </a:cubicBezTo>
                      <a:cubicBezTo>
                        <a:pt x="4" y="32"/>
                        <a:pt x="0" y="36"/>
                        <a:pt x="0" y="41"/>
                      </a:cubicBezTo>
                      <a:cubicBezTo>
                        <a:pt x="0" y="46"/>
                        <a:pt x="4" y="50"/>
                        <a:pt x="9" y="50"/>
                      </a:cubicBezTo>
                      <a:cubicBezTo>
                        <a:pt x="32" y="50"/>
                        <a:pt x="32" y="50"/>
                        <a:pt x="32" y="50"/>
                      </a:cubicBezTo>
                      <a:cubicBezTo>
                        <a:pt x="33" y="50"/>
                        <a:pt x="33" y="50"/>
                        <a:pt x="33" y="50"/>
                      </a:cubicBezTo>
                      <a:cubicBezTo>
                        <a:pt x="66" y="50"/>
                        <a:pt x="66" y="50"/>
                        <a:pt x="66" y="50"/>
                      </a:cubicBezTo>
                      <a:cubicBezTo>
                        <a:pt x="74" y="50"/>
                        <a:pt x="81" y="43"/>
                        <a:pt x="81" y="35"/>
                      </a:cubicBezTo>
                      <a:cubicBezTo>
                        <a:pt x="81" y="27"/>
                        <a:pt x="74" y="21"/>
                        <a:pt x="66" y="2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Freeform: Shape 224"/>
                <p:cNvSpPr>
                  <a:spLocks/>
                </p:cNvSpPr>
                <p:nvPr/>
              </p:nvSpPr>
              <p:spPr bwMode="auto">
                <a:xfrm>
                  <a:off x="5028761" y="3524809"/>
                  <a:ext cx="318607" cy="344341"/>
                </a:xfrm>
                <a:custGeom>
                  <a:avLst/>
                  <a:gdLst>
                    <a:gd name="T0" fmla="*/ 60 w 72"/>
                    <a:gd name="T1" fmla="*/ 2 h 78"/>
                    <a:gd name="T2" fmla="*/ 60 w 72"/>
                    <a:gd name="T3" fmla="*/ 26 h 78"/>
                    <a:gd name="T4" fmla="*/ 64 w 72"/>
                    <a:gd name="T5" fmla="*/ 37 h 78"/>
                    <a:gd name="T6" fmla="*/ 66 w 72"/>
                    <a:gd name="T7" fmla="*/ 43 h 78"/>
                    <a:gd name="T8" fmla="*/ 60 w 72"/>
                    <a:gd name="T9" fmla="*/ 50 h 78"/>
                    <a:gd name="T10" fmla="*/ 56 w 72"/>
                    <a:gd name="T11" fmla="*/ 53 h 78"/>
                    <a:gd name="T12" fmla="*/ 60 w 72"/>
                    <a:gd name="T13" fmla="*/ 50 h 78"/>
                    <a:gd name="T14" fmla="*/ 60 w 72"/>
                    <a:gd name="T15" fmla="*/ 44 h 78"/>
                    <a:gd name="T16" fmla="*/ 56 w 72"/>
                    <a:gd name="T17" fmla="*/ 33 h 78"/>
                    <a:gd name="T18" fmla="*/ 60 w 72"/>
                    <a:gd name="T19" fmla="*/ 26 h 78"/>
                    <a:gd name="T20" fmla="*/ 55 w 72"/>
                    <a:gd name="T21" fmla="*/ 46 h 78"/>
                    <a:gd name="T22" fmla="*/ 55 w 72"/>
                    <a:gd name="T23" fmla="*/ 53 h 78"/>
                    <a:gd name="T24" fmla="*/ 55 w 72"/>
                    <a:gd name="T25" fmla="*/ 1 h 78"/>
                    <a:gd name="T26" fmla="*/ 55 w 72"/>
                    <a:gd name="T27" fmla="*/ 9 h 78"/>
                    <a:gd name="T28" fmla="*/ 55 w 72"/>
                    <a:gd name="T29" fmla="*/ 16 h 78"/>
                    <a:gd name="T30" fmla="*/ 60 w 72"/>
                    <a:gd name="T31" fmla="*/ 21 h 78"/>
                    <a:gd name="T32" fmla="*/ 31 w 72"/>
                    <a:gd name="T33" fmla="*/ 71 h 78"/>
                    <a:gd name="T34" fmla="*/ 55 w 72"/>
                    <a:gd name="T35" fmla="*/ 46 h 78"/>
                    <a:gd name="T36" fmla="*/ 50 w 72"/>
                    <a:gd name="T37" fmla="*/ 28 h 78"/>
                    <a:gd name="T38" fmla="*/ 55 w 72"/>
                    <a:gd name="T39" fmla="*/ 27 h 78"/>
                    <a:gd name="T40" fmla="*/ 55 w 72"/>
                    <a:gd name="T41" fmla="*/ 21 h 78"/>
                    <a:gd name="T42" fmla="*/ 50 w 72"/>
                    <a:gd name="T43" fmla="*/ 10 h 78"/>
                    <a:gd name="T44" fmla="*/ 55 w 72"/>
                    <a:gd name="T45" fmla="*/ 4 h 78"/>
                    <a:gd name="T46" fmla="*/ 44 w 72"/>
                    <a:gd name="T47" fmla="*/ 4 h 78"/>
                    <a:gd name="T48" fmla="*/ 22 w 72"/>
                    <a:gd name="T49" fmla="*/ 55 h 78"/>
                    <a:gd name="T50" fmla="*/ 22 w 72"/>
                    <a:gd name="T51" fmla="*/ 60 h 78"/>
                    <a:gd name="T52" fmla="*/ 26 w 72"/>
                    <a:gd name="T53" fmla="*/ 71 h 78"/>
                    <a:gd name="T54" fmla="*/ 22 w 72"/>
                    <a:gd name="T55" fmla="*/ 76 h 78"/>
                    <a:gd name="T56" fmla="*/ 22 w 72"/>
                    <a:gd name="T57" fmla="*/ 72 h 78"/>
                    <a:gd name="T58" fmla="*/ 22 w 72"/>
                    <a:gd name="T59" fmla="*/ 66 h 78"/>
                    <a:gd name="T60" fmla="*/ 16 w 72"/>
                    <a:gd name="T61" fmla="*/ 61 h 78"/>
                    <a:gd name="T62" fmla="*/ 20 w 72"/>
                    <a:gd name="T63" fmla="*/ 29 h 78"/>
                    <a:gd name="T64" fmla="*/ 17 w 72"/>
                    <a:gd name="T65" fmla="*/ 37 h 78"/>
                    <a:gd name="T66" fmla="*/ 16 w 72"/>
                    <a:gd name="T67" fmla="*/ 43 h 78"/>
                    <a:gd name="T68" fmla="*/ 20 w 72"/>
                    <a:gd name="T69" fmla="*/ 49 h 78"/>
                    <a:gd name="T70" fmla="*/ 22 w 72"/>
                    <a:gd name="T71" fmla="*/ 54 h 78"/>
                    <a:gd name="T72" fmla="*/ 11 w 72"/>
                    <a:gd name="T73" fmla="*/ 12 h 78"/>
                    <a:gd name="T74" fmla="*/ 10 w 72"/>
                    <a:gd name="T75" fmla="*/ 20 h 78"/>
                    <a:gd name="T76" fmla="*/ 14 w 72"/>
                    <a:gd name="T77" fmla="*/ 26 h 78"/>
                    <a:gd name="T78" fmla="*/ 16 w 72"/>
                    <a:gd name="T79" fmla="*/ 31 h 78"/>
                    <a:gd name="T80" fmla="*/ 16 w 72"/>
                    <a:gd name="T81" fmla="*/ 11 h 78"/>
                    <a:gd name="T82" fmla="*/ 16 w 72"/>
                    <a:gd name="T83" fmla="*/ 78 h 78"/>
                    <a:gd name="T84" fmla="*/ 15 w 72"/>
                    <a:gd name="T85" fmla="*/ 55 h 78"/>
                    <a:gd name="T86" fmla="*/ 13 w 72"/>
                    <a:gd name="T87" fmla="*/ 50 h 78"/>
                    <a:gd name="T88" fmla="*/ 16 w 72"/>
                    <a:gd name="T89" fmla="*/ 37 h 78"/>
                    <a:gd name="T90" fmla="*/ 10 w 72"/>
                    <a:gd name="T91" fmla="*/ 56 h 78"/>
                    <a:gd name="T92" fmla="*/ 4 w 72"/>
                    <a:gd name="T93" fmla="*/ 14 h 78"/>
                    <a:gd name="T94" fmla="*/ 10 w 72"/>
                    <a:gd name="T95" fmla="*/ 38 h 78"/>
                    <a:gd name="T96" fmla="*/ 10 w 72"/>
                    <a:gd name="T97" fmla="*/ 27 h 78"/>
                    <a:gd name="T98" fmla="*/ 10 w 72"/>
                    <a:gd name="T99" fmla="*/ 2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72" h="78">
                      <a:moveTo>
                        <a:pt x="60" y="55"/>
                      </a:moveTo>
                      <a:cubicBezTo>
                        <a:pt x="64" y="53"/>
                        <a:pt x="68" y="50"/>
                        <a:pt x="72" y="48"/>
                      </a:cubicBezTo>
                      <a:cubicBezTo>
                        <a:pt x="60" y="2"/>
                        <a:pt x="60" y="2"/>
                        <a:pt x="60" y="2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2" y="26"/>
                        <a:pt x="62" y="26"/>
                        <a:pt x="62" y="26"/>
                      </a:cubicBezTo>
                      <a:cubicBezTo>
                        <a:pt x="60" y="26"/>
                        <a:pt x="60" y="26"/>
                        <a:pt x="60" y="26"/>
                      </a:cubicBezTo>
                      <a:cubicBezTo>
                        <a:pt x="60" y="32"/>
                        <a:pt x="60" y="32"/>
                        <a:pt x="60" y="32"/>
                      </a:cubicBezTo>
                      <a:cubicBezTo>
                        <a:pt x="63" y="31"/>
                        <a:pt x="63" y="31"/>
                        <a:pt x="63" y="31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0" y="39"/>
                        <a:pt x="60" y="39"/>
                        <a:pt x="60" y="39"/>
                      </a:cubicBezTo>
                      <a:cubicBezTo>
                        <a:pt x="60" y="44"/>
                        <a:pt x="60" y="44"/>
                        <a:pt x="60" y="44"/>
                      </a:cubicBezTo>
                      <a:cubicBezTo>
                        <a:pt x="66" y="43"/>
                        <a:pt x="66" y="43"/>
                        <a:pt x="66" y="43"/>
                      </a:cubicBezTo>
                      <a:cubicBezTo>
                        <a:pt x="67" y="49"/>
                        <a:pt x="67" y="49"/>
                        <a:pt x="67" y="49"/>
                      </a:cubicBezTo>
                      <a:cubicBezTo>
                        <a:pt x="60" y="51"/>
                        <a:pt x="60" y="51"/>
                        <a:pt x="60" y="51"/>
                      </a:cubicBezTo>
                      <a:cubicBezTo>
                        <a:pt x="60" y="50"/>
                        <a:pt x="60" y="50"/>
                        <a:pt x="60" y="50"/>
                      </a:cubicBezTo>
                      <a:lnTo>
                        <a:pt x="60" y="55"/>
                      </a:lnTo>
                      <a:close/>
                      <a:moveTo>
                        <a:pt x="55" y="53"/>
                      </a:moveTo>
                      <a:cubicBezTo>
                        <a:pt x="56" y="53"/>
                        <a:pt x="56" y="53"/>
                        <a:pt x="56" y="53"/>
                      </a:cubicBezTo>
                      <a:cubicBezTo>
                        <a:pt x="57" y="57"/>
                        <a:pt x="57" y="57"/>
                        <a:pt x="57" y="57"/>
                      </a:cubicBezTo>
                      <a:cubicBezTo>
                        <a:pt x="58" y="56"/>
                        <a:pt x="59" y="56"/>
                        <a:pt x="60" y="55"/>
                      </a:cubicBezTo>
                      <a:cubicBezTo>
                        <a:pt x="60" y="50"/>
                        <a:pt x="60" y="50"/>
                        <a:pt x="60" y="50"/>
                      </a:cubicBezTo>
                      <a:cubicBezTo>
                        <a:pt x="59" y="44"/>
                        <a:pt x="59" y="44"/>
                        <a:pt x="59" y="44"/>
                      </a:cubicBezTo>
                      <a:cubicBezTo>
                        <a:pt x="59" y="44"/>
                        <a:pt x="59" y="44"/>
                        <a:pt x="59" y="44"/>
                      </a:cubicBezTo>
                      <a:cubicBezTo>
                        <a:pt x="60" y="44"/>
                        <a:pt x="60" y="44"/>
                        <a:pt x="60" y="44"/>
                      </a:cubicBezTo>
                      <a:cubicBezTo>
                        <a:pt x="60" y="39"/>
                        <a:pt x="60" y="39"/>
                        <a:pt x="60" y="39"/>
                      </a:cubicBezTo>
                      <a:cubicBezTo>
                        <a:pt x="58" y="39"/>
                        <a:pt x="58" y="39"/>
                        <a:pt x="58" y="39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60" y="32"/>
                        <a:pt x="60" y="32"/>
                        <a:pt x="60" y="32"/>
                      </a:cubicBezTo>
                      <a:cubicBezTo>
                        <a:pt x="60" y="26"/>
                        <a:pt x="60" y="26"/>
                        <a:pt x="60" y="26"/>
                      </a:cubicBezTo>
                      <a:cubicBezTo>
                        <a:pt x="55" y="28"/>
                        <a:pt x="55" y="28"/>
                        <a:pt x="55" y="28"/>
                      </a:cubicBez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lose/>
                      <a:moveTo>
                        <a:pt x="60" y="2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55" y="1"/>
                        <a:pt x="55" y="1"/>
                        <a:pt x="55" y="1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5" y="9"/>
                        <a:pt x="55" y="9"/>
                        <a:pt x="55" y="9"/>
                      </a:cubicBezTo>
                      <a:cubicBezTo>
                        <a:pt x="57" y="8"/>
                        <a:pt x="57" y="8"/>
                        <a:pt x="57" y="8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55" y="16"/>
                        <a:pt x="55" y="16"/>
                        <a:pt x="55" y="16"/>
                      </a:cubicBezTo>
                      <a:cubicBezTo>
                        <a:pt x="55" y="21"/>
                        <a:pt x="55" y="21"/>
                        <a:pt x="55" y="21"/>
                      </a:cubicBezTo>
                      <a:cubicBezTo>
                        <a:pt x="60" y="20"/>
                        <a:pt x="60" y="20"/>
                        <a:pt x="60" y="20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lnTo>
                        <a:pt x="60" y="2"/>
                      </a:lnTo>
                      <a:close/>
                      <a:moveTo>
                        <a:pt x="22" y="76"/>
                      </a:moveTo>
                      <a:cubicBezTo>
                        <a:pt x="25" y="74"/>
                        <a:pt x="28" y="73"/>
                        <a:pt x="31" y="71"/>
                      </a:cubicBezTo>
                      <a:cubicBezTo>
                        <a:pt x="28" y="60"/>
                        <a:pt x="28" y="60"/>
                        <a:pt x="28" y="60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26" y="53"/>
                        <a:pt x="26" y="53"/>
                        <a:pt x="26" y="53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50" y="28"/>
                        <a:pt x="50" y="28"/>
                        <a:pt x="50" y="28"/>
                      </a:cubicBezTo>
                      <a:cubicBezTo>
                        <a:pt x="50" y="28"/>
                        <a:pt x="50" y="28"/>
                        <a:pt x="50" y="28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53" y="22"/>
                        <a:pt x="53" y="22"/>
                        <a:pt x="53" y="22"/>
                      </a:cubicBezTo>
                      <a:cubicBezTo>
                        <a:pt x="53" y="22"/>
                        <a:pt x="53" y="22"/>
                        <a:pt x="53" y="22"/>
                      </a:cubicBezTo>
                      <a:cubicBezTo>
                        <a:pt x="55" y="21"/>
                        <a:pt x="55" y="21"/>
                        <a:pt x="55" y="21"/>
                      </a:cubicBezTo>
                      <a:cubicBezTo>
                        <a:pt x="55" y="16"/>
                        <a:pt x="55" y="16"/>
                        <a:pt x="55" y="16"/>
                      </a:cubicBezTo>
                      <a:cubicBezTo>
                        <a:pt x="52" y="16"/>
                        <a:pt x="52" y="16"/>
                        <a:pt x="52" y="16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5" y="9"/>
                        <a:pt x="55" y="9"/>
                        <a:pt x="55" y="9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49" y="5"/>
                        <a:pt x="49" y="5"/>
                        <a:pt x="49" y="5"/>
                      </a:cubicBezTo>
                      <a:cubicBezTo>
                        <a:pt x="48" y="3"/>
                        <a:pt x="48" y="3"/>
                        <a:pt x="48" y="3"/>
                      </a:cubicBezTo>
                      <a:cubicBezTo>
                        <a:pt x="44" y="4"/>
                        <a:pt x="44" y="4"/>
                        <a:pt x="44" y="4"/>
                      </a:cubicBezTo>
                      <a:cubicBezTo>
                        <a:pt x="48" y="22"/>
                        <a:pt x="48" y="22"/>
                        <a:pt x="48" y="22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2" y="55"/>
                        <a:pt x="22" y="55"/>
                        <a:pt x="22" y="55"/>
                      </a:cubicBezTo>
                      <a:cubicBezTo>
                        <a:pt x="23" y="60"/>
                        <a:pt x="23" y="60"/>
                        <a:pt x="23" y="60"/>
                      </a:cubicBezTo>
                      <a:cubicBezTo>
                        <a:pt x="23" y="60"/>
                        <a:pt x="23" y="60"/>
                        <a:pt x="23" y="60"/>
                      </a:cubicBezTo>
                      <a:cubicBezTo>
                        <a:pt x="22" y="60"/>
                        <a:pt x="22" y="60"/>
                        <a:pt x="22" y="60"/>
                      </a:cubicBezTo>
                      <a:cubicBezTo>
                        <a:pt x="22" y="66"/>
                        <a:pt x="22" y="66"/>
                        <a:pt x="22" y="66"/>
                      </a:cubicBezTo>
                      <a:cubicBezTo>
                        <a:pt x="24" y="65"/>
                        <a:pt x="24" y="65"/>
                        <a:pt x="24" y="65"/>
                      </a:cubicBezTo>
                      <a:cubicBezTo>
                        <a:pt x="26" y="71"/>
                        <a:pt x="26" y="71"/>
                        <a:pt x="26" y="71"/>
                      </a:cubicBezTo>
                      <a:cubicBezTo>
                        <a:pt x="26" y="71"/>
                        <a:pt x="26" y="71"/>
                        <a:pt x="26" y="71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lnTo>
                        <a:pt x="22" y="76"/>
                      </a:lnTo>
                      <a:close/>
                      <a:moveTo>
                        <a:pt x="16" y="78"/>
                      </a:moveTo>
                      <a:cubicBezTo>
                        <a:pt x="18" y="77"/>
                        <a:pt x="20" y="76"/>
                        <a:pt x="22" y="76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cubicBezTo>
                        <a:pt x="19" y="73"/>
                        <a:pt x="19" y="73"/>
                        <a:pt x="19" y="73"/>
                      </a:cubicBezTo>
                      <a:cubicBezTo>
                        <a:pt x="17" y="67"/>
                        <a:pt x="17" y="67"/>
                        <a:pt x="17" y="67"/>
                      </a:cubicBezTo>
                      <a:cubicBezTo>
                        <a:pt x="22" y="66"/>
                        <a:pt x="22" y="66"/>
                        <a:pt x="22" y="66"/>
                      </a:cubicBezTo>
                      <a:cubicBezTo>
                        <a:pt x="22" y="60"/>
                        <a:pt x="22" y="60"/>
                        <a:pt x="22" y="60"/>
                      </a:cubicBezTo>
                      <a:cubicBezTo>
                        <a:pt x="16" y="62"/>
                        <a:pt x="16" y="62"/>
                        <a:pt x="16" y="62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lose/>
                      <a:moveTo>
                        <a:pt x="22" y="28"/>
                      </a:moveTo>
                      <a:cubicBezTo>
                        <a:pt x="20" y="29"/>
                        <a:pt x="20" y="29"/>
                        <a:pt x="20" y="29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6" y="43"/>
                        <a:pt x="16" y="43"/>
                        <a:pt x="16" y="43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9"/>
                        <a:pt x="20" y="49"/>
                        <a:pt x="20" y="49"/>
                      </a:cubicBezTo>
                      <a:cubicBezTo>
                        <a:pt x="20" y="49"/>
                        <a:pt x="20" y="49"/>
                        <a:pt x="20" y="49"/>
                      </a:cubicBezTo>
                      <a:cubicBezTo>
                        <a:pt x="16" y="50"/>
                        <a:pt x="16" y="50"/>
                        <a:pt x="16" y="50"/>
                      </a:cubicBezTo>
                      <a:cubicBezTo>
                        <a:pt x="16" y="55"/>
                        <a:pt x="16" y="55"/>
                        <a:pt x="16" y="55"/>
                      </a:cubicBezTo>
                      <a:cubicBezTo>
                        <a:pt x="22" y="54"/>
                        <a:pt x="22" y="54"/>
                        <a:pt x="22" y="54"/>
                      </a:cubicBezTo>
                      <a:cubicBezTo>
                        <a:pt x="22" y="55"/>
                        <a:pt x="22" y="55"/>
                        <a:pt x="22" y="55"/>
                      </a:cubicBezTo>
                      <a:lnTo>
                        <a:pt x="22" y="28"/>
                      </a:lnTo>
                      <a:close/>
                      <a:moveTo>
                        <a:pt x="11" y="12"/>
                      </a:move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5"/>
                        <a:pt x="10" y="15"/>
                        <a:pt x="10" y="15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10" y="27"/>
                        <a:pt x="10" y="27"/>
                        <a:pt x="10" y="27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16" y="31"/>
                        <a:pt x="16" y="31"/>
                        <a:pt x="16" y="31"/>
                      </a:cubicBez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lose/>
                      <a:moveTo>
                        <a:pt x="10" y="56"/>
                      </a:move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16" y="55"/>
                        <a:pt x="16" y="55"/>
                        <a:pt x="16" y="55"/>
                      </a:cubicBezTo>
                      <a:cubicBezTo>
                        <a:pt x="16" y="50"/>
                        <a:pt x="16" y="50"/>
                        <a:pt x="16" y="50"/>
                      </a:cubicBezTo>
                      <a:cubicBezTo>
                        <a:pt x="13" y="50"/>
                        <a:pt x="13" y="50"/>
                        <a:pt x="13" y="50"/>
                      </a:cubicBezTo>
                      <a:cubicBezTo>
                        <a:pt x="12" y="44"/>
                        <a:pt x="12" y="44"/>
                        <a:pt x="12" y="44"/>
                      </a:cubicBezTo>
                      <a:cubicBezTo>
                        <a:pt x="16" y="43"/>
                        <a:pt x="16" y="43"/>
                        <a:pt x="16" y="43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0" y="39"/>
                        <a:pt x="10" y="39"/>
                        <a:pt x="10" y="39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lnTo>
                        <a:pt x="10" y="56"/>
                      </a:lnTo>
                      <a:close/>
                      <a:moveTo>
                        <a:pt x="10" y="15"/>
                      </a:move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0" y="56"/>
                        <a:pt x="10" y="56"/>
                        <a:pt x="10" y="56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cubicBezTo>
                        <a:pt x="9" y="33"/>
                        <a:pt x="9" y="33"/>
                        <a:pt x="9" y="33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10" y="27"/>
                        <a:pt x="10" y="27"/>
                        <a:pt x="10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lnTo>
                        <a:pt x="10" y="15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Freeform: Shape 225"/>
                <p:cNvSpPr>
                  <a:spLocks/>
                </p:cNvSpPr>
                <p:nvPr/>
              </p:nvSpPr>
              <p:spPr bwMode="auto">
                <a:xfrm>
                  <a:off x="4397674" y="3767441"/>
                  <a:ext cx="283070" cy="207095"/>
                </a:xfrm>
                <a:custGeom>
                  <a:avLst/>
                  <a:gdLst>
                    <a:gd name="T0" fmla="*/ 16 w 64"/>
                    <a:gd name="T1" fmla="*/ 46 h 47"/>
                    <a:gd name="T2" fmla="*/ 16 w 64"/>
                    <a:gd name="T3" fmla="*/ 16 h 47"/>
                    <a:gd name="T4" fmla="*/ 56 w 64"/>
                    <a:gd name="T5" fmla="*/ 16 h 47"/>
                    <a:gd name="T6" fmla="*/ 56 w 64"/>
                    <a:gd name="T7" fmla="*/ 45 h 47"/>
                    <a:gd name="T8" fmla="*/ 51 w 64"/>
                    <a:gd name="T9" fmla="*/ 44 h 47"/>
                    <a:gd name="T10" fmla="*/ 43 w 64"/>
                    <a:gd name="T11" fmla="*/ 47 h 47"/>
                    <a:gd name="T12" fmla="*/ 64 w 64"/>
                    <a:gd name="T13" fmla="*/ 46 h 47"/>
                    <a:gd name="T14" fmla="*/ 64 w 64"/>
                    <a:gd name="T15" fmla="*/ 16 h 47"/>
                    <a:gd name="T16" fmla="*/ 64 w 64"/>
                    <a:gd name="T17" fmla="*/ 0 h 47"/>
                    <a:gd name="T18" fmla="*/ 56 w 64"/>
                    <a:gd name="T19" fmla="*/ 0 h 47"/>
                    <a:gd name="T20" fmla="*/ 16 w 64"/>
                    <a:gd name="T21" fmla="*/ 0 h 47"/>
                    <a:gd name="T22" fmla="*/ 8 w 64"/>
                    <a:gd name="T23" fmla="*/ 0 h 47"/>
                    <a:gd name="T24" fmla="*/ 8 w 64"/>
                    <a:gd name="T25" fmla="*/ 16 h 47"/>
                    <a:gd name="T26" fmla="*/ 8 w 64"/>
                    <a:gd name="T27" fmla="*/ 45 h 47"/>
                    <a:gd name="T28" fmla="*/ 3 w 64"/>
                    <a:gd name="T29" fmla="*/ 44 h 47"/>
                    <a:gd name="T30" fmla="*/ 0 w 64"/>
                    <a:gd name="T31" fmla="*/ 44 h 47"/>
                    <a:gd name="T32" fmla="*/ 16 w 64"/>
                    <a:gd name="T33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4" h="47">
                      <a:moveTo>
                        <a:pt x="16" y="46"/>
                      </a:moveTo>
                      <a:cubicBezTo>
                        <a:pt x="16" y="16"/>
                        <a:pt x="16" y="16"/>
                        <a:pt x="16" y="16"/>
                      </a:cubicBezTo>
                      <a:cubicBezTo>
                        <a:pt x="56" y="16"/>
                        <a:pt x="56" y="16"/>
                        <a:pt x="56" y="16"/>
                      </a:cubicBezTo>
                      <a:cubicBezTo>
                        <a:pt x="56" y="45"/>
                        <a:pt x="56" y="45"/>
                        <a:pt x="56" y="45"/>
                      </a:cubicBezTo>
                      <a:cubicBezTo>
                        <a:pt x="54" y="44"/>
                        <a:pt x="53" y="44"/>
                        <a:pt x="51" y="44"/>
                      </a:cubicBezTo>
                      <a:cubicBezTo>
                        <a:pt x="48" y="44"/>
                        <a:pt x="45" y="45"/>
                        <a:pt x="43" y="47"/>
                      </a:cubicBezTo>
                      <a:cubicBezTo>
                        <a:pt x="50" y="47"/>
                        <a:pt x="57" y="47"/>
                        <a:pt x="64" y="46"/>
                      </a:cubicBezTo>
                      <a:cubicBezTo>
                        <a:pt x="64" y="16"/>
                        <a:pt x="64" y="16"/>
                        <a:pt x="64" y="16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45"/>
                        <a:pt x="8" y="45"/>
                        <a:pt x="8" y="45"/>
                      </a:cubicBezTo>
                      <a:cubicBezTo>
                        <a:pt x="6" y="44"/>
                        <a:pt x="5" y="44"/>
                        <a:pt x="3" y="44"/>
                      </a:cubicBezTo>
                      <a:cubicBezTo>
                        <a:pt x="2" y="44"/>
                        <a:pt x="1" y="44"/>
                        <a:pt x="0" y="44"/>
                      </a:cubicBezTo>
                      <a:cubicBezTo>
                        <a:pt x="5" y="45"/>
                        <a:pt x="10" y="46"/>
                        <a:pt x="16" y="46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Freeform: Shape 226"/>
                <p:cNvSpPr>
                  <a:spLocks/>
                </p:cNvSpPr>
                <p:nvPr/>
              </p:nvSpPr>
              <p:spPr bwMode="auto">
                <a:xfrm>
                  <a:off x="5333889" y="1660957"/>
                  <a:ext cx="273267" cy="159304"/>
                </a:xfrm>
                <a:custGeom>
                  <a:avLst/>
                  <a:gdLst>
                    <a:gd name="T0" fmla="*/ 35 w 62"/>
                    <a:gd name="T1" fmla="*/ 0 h 36"/>
                    <a:gd name="T2" fmla="*/ 35 w 62"/>
                    <a:gd name="T3" fmla="*/ 6 h 36"/>
                    <a:gd name="T4" fmla="*/ 0 w 62"/>
                    <a:gd name="T5" fmla="*/ 36 h 36"/>
                    <a:gd name="T6" fmla="*/ 35 w 62"/>
                    <a:gd name="T7" fmla="*/ 29 h 36"/>
                    <a:gd name="T8" fmla="*/ 35 w 62"/>
                    <a:gd name="T9" fmla="*/ 36 h 36"/>
                    <a:gd name="T10" fmla="*/ 62 w 62"/>
                    <a:gd name="T11" fmla="*/ 18 h 36"/>
                    <a:gd name="T12" fmla="*/ 35 w 62"/>
                    <a:gd name="T13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" h="36">
                      <a:moveTo>
                        <a:pt x="35" y="0"/>
                      </a:moveTo>
                      <a:cubicBezTo>
                        <a:pt x="35" y="6"/>
                        <a:pt x="35" y="6"/>
                        <a:pt x="35" y="6"/>
                      </a:cubicBezTo>
                      <a:cubicBezTo>
                        <a:pt x="4" y="6"/>
                        <a:pt x="0" y="36"/>
                        <a:pt x="0" y="36"/>
                      </a:cubicBezTo>
                      <a:cubicBezTo>
                        <a:pt x="0" y="36"/>
                        <a:pt x="10" y="29"/>
                        <a:pt x="35" y="29"/>
                      </a:cubicBezTo>
                      <a:cubicBezTo>
                        <a:pt x="35" y="36"/>
                        <a:pt x="35" y="36"/>
                        <a:pt x="35" y="36"/>
                      </a:cubicBezTo>
                      <a:cubicBezTo>
                        <a:pt x="62" y="18"/>
                        <a:pt x="62" y="18"/>
                        <a:pt x="62" y="18"/>
                      </a:cubicBez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Freeform: Shape 227"/>
                <p:cNvSpPr>
                  <a:spLocks/>
                </p:cNvSpPr>
                <p:nvPr/>
              </p:nvSpPr>
              <p:spPr bwMode="auto">
                <a:xfrm>
                  <a:off x="5306930" y="1801879"/>
                  <a:ext cx="269591" cy="159304"/>
                </a:xfrm>
                <a:custGeom>
                  <a:avLst/>
                  <a:gdLst>
                    <a:gd name="T0" fmla="*/ 27 w 61"/>
                    <a:gd name="T1" fmla="*/ 36 h 36"/>
                    <a:gd name="T2" fmla="*/ 27 w 61"/>
                    <a:gd name="T3" fmla="*/ 30 h 36"/>
                    <a:gd name="T4" fmla="*/ 61 w 61"/>
                    <a:gd name="T5" fmla="*/ 0 h 36"/>
                    <a:gd name="T6" fmla="*/ 27 w 61"/>
                    <a:gd name="T7" fmla="*/ 7 h 36"/>
                    <a:gd name="T8" fmla="*/ 27 w 61"/>
                    <a:gd name="T9" fmla="*/ 1 h 36"/>
                    <a:gd name="T10" fmla="*/ 0 w 61"/>
                    <a:gd name="T11" fmla="*/ 19 h 36"/>
                    <a:gd name="T12" fmla="*/ 27 w 6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36">
                      <a:moveTo>
                        <a:pt x="27" y="36"/>
                      </a:move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58" y="30"/>
                        <a:pt x="61" y="0"/>
                        <a:pt x="61" y="0"/>
                      </a:cubicBezTo>
                      <a:cubicBezTo>
                        <a:pt x="61" y="0"/>
                        <a:pt x="52" y="7"/>
                        <a:pt x="27" y="7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0" y="19"/>
                        <a:pt x="0" y="19"/>
                        <a:pt x="0" y="19"/>
                      </a:cubicBezTo>
                      <a:lnTo>
                        <a:pt x="27" y="36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Freeform: Shape 228"/>
                <p:cNvSpPr>
                  <a:spLocks/>
                </p:cNvSpPr>
                <p:nvPr/>
              </p:nvSpPr>
              <p:spPr bwMode="auto">
                <a:xfrm>
                  <a:off x="5885324" y="2977050"/>
                  <a:ext cx="4902" cy="8578"/>
                </a:xfrm>
                <a:custGeom>
                  <a:avLst/>
                  <a:gdLst>
                    <a:gd name="T0" fmla="*/ 0 w 1"/>
                    <a:gd name="T1" fmla="*/ 0 h 2"/>
                    <a:gd name="T2" fmla="*/ 1 w 1"/>
                    <a:gd name="T3" fmla="*/ 2 h 2"/>
                    <a:gd name="T4" fmla="*/ 1 w 1"/>
                    <a:gd name="T5" fmla="*/ 0 h 2"/>
                    <a:gd name="T6" fmla="*/ 0 w 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1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Freeform: Shape 229"/>
                <p:cNvSpPr>
                  <a:spLocks/>
                </p:cNvSpPr>
                <p:nvPr/>
              </p:nvSpPr>
              <p:spPr bwMode="auto">
                <a:xfrm>
                  <a:off x="5885324" y="2880242"/>
                  <a:ext cx="26959" cy="79652"/>
                </a:xfrm>
                <a:custGeom>
                  <a:avLst/>
                  <a:gdLst>
                    <a:gd name="T0" fmla="*/ 6 w 6"/>
                    <a:gd name="T1" fmla="*/ 0 h 18"/>
                    <a:gd name="T2" fmla="*/ 0 w 6"/>
                    <a:gd name="T3" fmla="*/ 18 h 18"/>
                    <a:gd name="T4" fmla="*/ 2 w 6"/>
                    <a:gd name="T5" fmla="*/ 18 h 18"/>
                    <a:gd name="T6" fmla="*/ 6 w 6"/>
                    <a:gd name="T7" fmla="*/ 1 h 18"/>
                    <a:gd name="T8" fmla="*/ 6 w 6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8">
                      <a:moveTo>
                        <a:pt x="6" y="0"/>
                      </a:moveTo>
                      <a:cubicBezTo>
                        <a:pt x="3" y="5"/>
                        <a:pt x="1" y="11"/>
                        <a:pt x="0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4" y="12"/>
                        <a:pt x="5" y="7"/>
                        <a:pt x="6" y="1"/>
                      </a:cubicBezTo>
                      <a:cubicBezTo>
                        <a:pt x="6" y="1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0" name="Freeform: Shape 230"/>
                <p:cNvSpPr>
                  <a:spLocks/>
                </p:cNvSpPr>
                <p:nvPr/>
              </p:nvSpPr>
              <p:spPr bwMode="auto">
                <a:xfrm>
                  <a:off x="5841210" y="2848382"/>
                  <a:ext cx="53918" cy="111513"/>
                </a:xfrm>
                <a:custGeom>
                  <a:avLst/>
                  <a:gdLst>
                    <a:gd name="T0" fmla="*/ 0 w 12"/>
                    <a:gd name="T1" fmla="*/ 0 h 25"/>
                    <a:gd name="T2" fmla="*/ 0 w 12"/>
                    <a:gd name="T3" fmla="*/ 25 h 25"/>
                    <a:gd name="T4" fmla="*/ 6 w 12"/>
                    <a:gd name="T5" fmla="*/ 25 h 25"/>
                    <a:gd name="T6" fmla="*/ 12 w 12"/>
                    <a:gd name="T7" fmla="*/ 4 h 25"/>
                    <a:gd name="T8" fmla="*/ 0 w 12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5">
                      <a:moveTo>
                        <a:pt x="0" y="0"/>
                      </a:move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6" y="17"/>
                        <a:pt x="9" y="10"/>
                        <a:pt x="12" y="4"/>
                      </a:cubicBezTo>
                      <a:cubicBezTo>
                        <a:pt x="9" y="2"/>
                        <a:pt x="4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1" name="Freeform: Shape 231"/>
                <p:cNvSpPr>
                  <a:spLocks/>
                </p:cNvSpPr>
                <p:nvPr/>
              </p:nvSpPr>
              <p:spPr bwMode="auto">
                <a:xfrm>
                  <a:off x="5766459" y="2977050"/>
                  <a:ext cx="52693" cy="110287"/>
                </a:xfrm>
                <a:custGeom>
                  <a:avLst/>
                  <a:gdLst>
                    <a:gd name="T0" fmla="*/ 12 w 12"/>
                    <a:gd name="T1" fmla="*/ 25 h 25"/>
                    <a:gd name="T2" fmla="*/ 12 w 12"/>
                    <a:gd name="T3" fmla="*/ 0 h 25"/>
                    <a:gd name="T4" fmla="*/ 6 w 12"/>
                    <a:gd name="T5" fmla="*/ 0 h 25"/>
                    <a:gd name="T6" fmla="*/ 0 w 12"/>
                    <a:gd name="T7" fmla="*/ 21 h 25"/>
                    <a:gd name="T8" fmla="*/ 12 w 1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5">
                      <a:moveTo>
                        <a:pt x="12" y="25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9"/>
                        <a:pt x="3" y="16"/>
                        <a:pt x="0" y="21"/>
                      </a:cubicBezTo>
                      <a:cubicBezTo>
                        <a:pt x="3" y="23"/>
                        <a:pt x="8" y="25"/>
                        <a:pt x="12" y="25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2" name="Freeform: Shape 232"/>
                <p:cNvSpPr>
                  <a:spLocks/>
                </p:cNvSpPr>
                <p:nvPr/>
              </p:nvSpPr>
              <p:spPr bwMode="auto">
                <a:xfrm>
                  <a:off x="5766459" y="2848382"/>
                  <a:ext cx="52693" cy="111513"/>
                </a:xfrm>
                <a:custGeom>
                  <a:avLst/>
                  <a:gdLst>
                    <a:gd name="T0" fmla="*/ 6 w 12"/>
                    <a:gd name="T1" fmla="*/ 25 h 25"/>
                    <a:gd name="T2" fmla="*/ 12 w 12"/>
                    <a:gd name="T3" fmla="*/ 25 h 25"/>
                    <a:gd name="T4" fmla="*/ 12 w 12"/>
                    <a:gd name="T5" fmla="*/ 0 h 25"/>
                    <a:gd name="T6" fmla="*/ 0 w 12"/>
                    <a:gd name="T7" fmla="*/ 5 h 25"/>
                    <a:gd name="T8" fmla="*/ 6 w 1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5">
                      <a:moveTo>
                        <a:pt x="6" y="25"/>
                      </a:move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8" y="1"/>
                        <a:pt x="3" y="2"/>
                        <a:pt x="0" y="5"/>
                      </a:cubicBezTo>
                      <a:cubicBezTo>
                        <a:pt x="3" y="10"/>
                        <a:pt x="6" y="17"/>
                        <a:pt x="6" y="25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3" name="Freeform: Shape 233"/>
                <p:cNvSpPr>
                  <a:spLocks/>
                </p:cNvSpPr>
                <p:nvPr/>
              </p:nvSpPr>
              <p:spPr bwMode="auto">
                <a:xfrm>
                  <a:off x="5713767" y="2977050"/>
                  <a:ext cx="61271" cy="79652"/>
                </a:xfrm>
                <a:custGeom>
                  <a:avLst/>
                  <a:gdLst>
                    <a:gd name="T0" fmla="*/ 8 w 14"/>
                    <a:gd name="T1" fmla="*/ 18 h 18"/>
                    <a:gd name="T2" fmla="*/ 14 w 14"/>
                    <a:gd name="T3" fmla="*/ 0 h 18"/>
                    <a:gd name="T4" fmla="*/ 0 w 14"/>
                    <a:gd name="T5" fmla="*/ 0 h 18"/>
                    <a:gd name="T6" fmla="*/ 8 w 14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8">
                      <a:moveTo>
                        <a:pt x="8" y="18"/>
                      </a:moveTo>
                      <a:cubicBezTo>
                        <a:pt x="11" y="14"/>
                        <a:pt x="13" y="7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3" y="13"/>
                        <a:pt x="8" y="18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4" name="Freeform: Shape 234"/>
                <p:cNvSpPr>
                  <a:spLocks/>
                </p:cNvSpPr>
                <p:nvPr/>
              </p:nvSpPr>
              <p:spPr bwMode="auto">
                <a:xfrm>
                  <a:off x="5713767" y="2880242"/>
                  <a:ext cx="61271" cy="79652"/>
                </a:xfrm>
                <a:custGeom>
                  <a:avLst/>
                  <a:gdLst>
                    <a:gd name="T0" fmla="*/ 8 w 14"/>
                    <a:gd name="T1" fmla="*/ 0 h 18"/>
                    <a:gd name="T2" fmla="*/ 0 w 14"/>
                    <a:gd name="T3" fmla="*/ 18 h 18"/>
                    <a:gd name="T4" fmla="*/ 14 w 14"/>
                    <a:gd name="T5" fmla="*/ 18 h 18"/>
                    <a:gd name="T6" fmla="*/ 8 w 14"/>
                    <a:gd name="T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8">
                      <a:moveTo>
                        <a:pt x="8" y="0"/>
                      </a:moveTo>
                      <a:cubicBezTo>
                        <a:pt x="3" y="5"/>
                        <a:pt x="0" y="11"/>
                        <a:pt x="0" y="18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3" y="11"/>
                        <a:pt x="11" y="5"/>
                        <a:pt x="8" y="0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5" name="Freeform: Shape 235"/>
                <p:cNvSpPr>
                  <a:spLocks/>
                </p:cNvSpPr>
                <p:nvPr/>
              </p:nvSpPr>
              <p:spPr bwMode="auto">
                <a:xfrm>
                  <a:off x="5841210" y="2977050"/>
                  <a:ext cx="35537" cy="110287"/>
                </a:xfrm>
                <a:custGeom>
                  <a:avLst/>
                  <a:gdLst>
                    <a:gd name="T0" fmla="*/ 0 w 8"/>
                    <a:gd name="T1" fmla="*/ 25 h 25"/>
                    <a:gd name="T2" fmla="*/ 3 w 8"/>
                    <a:gd name="T3" fmla="*/ 25 h 25"/>
                    <a:gd name="T4" fmla="*/ 8 w 8"/>
                    <a:gd name="T5" fmla="*/ 11 h 25"/>
                    <a:gd name="T6" fmla="*/ 6 w 8"/>
                    <a:gd name="T7" fmla="*/ 0 h 25"/>
                    <a:gd name="T8" fmla="*/ 0 w 8"/>
                    <a:gd name="T9" fmla="*/ 0 h 25"/>
                    <a:gd name="T10" fmla="*/ 0 w 8"/>
                    <a:gd name="T11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25">
                      <a:moveTo>
                        <a:pt x="0" y="25"/>
                      </a:moveTo>
                      <a:cubicBezTo>
                        <a:pt x="1" y="25"/>
                        <a:pt x="2" y="25"/>
                        <a:pt x="3" y="25"/>
                      </a:cubicBezTo>
                      <a:cubicBezTo>
                        <a:pt x="5" y="20"/>
                        <a:pt x="6" y="16"/>
                        <a:pt x="8" y="11"/>
                      </a:cubicBezTo>
                      <a:cubicBezTo>
                        <a:pt x="7" y="8"/>
                        <a:pt x="6" y="4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6" name="Oval 236"/>
                <p:cNvSpPr>
                  <a:spLocks/>
                </p:cNvSpPr>
                <p:nvPr/>
              </p:nvSpPr>
              <p:spPr bwMode="auto">
                <a:xfrm>
                  <a:off x="4746916" y="3312813"/>
                  <a:ext cx="61271" cy="6127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7" name="Freeform: Shape 237"/>
                <p:cNvSpPr>
                  <a:spLocks/>
                </p:cNvSpPr>
                <p:nvPr/>
              </p:nvSpPr>
              <p:spPr bwMode="auto">
                <a:xfrm>
                  <a:off x="4507961" y="3494174"/>
                  <a:ext cx="132345" cy="132345"/>
                </a:xfrm>
                <a:custGeom>
                  <a:avLst/>
                  <a:gdLst>
                    <a:gd name="T0" fmla="*/ 15 w 30"/>
                    <a:gd name="T1" fmla="*/ 30 h 30"/>
                    <a:gd name="T2" fmla="*/ 30 w 30"/>
                    <a:gd name="T3" fmla="*/ 15 h 30"/>
                    <a:gd name="T4" fmla="*/ 15 w 30"/>
                    <a:gd name="T5" fmla="*/ 0 h 30"/>
                    <a:gd name="T6" fmla="*/ 15 w 30"/>
                    <a:gd name="T7" fmla="*/ 7 h 30"/>
                    <a:gd name="T8" fmla="*/ 23 w 30"/>
                    <a:gd name="T9" fmla="*/ 15 h 30"/>
                    <a:gd name="T10" fmla="*/ 15 w 30"/>
                    <a:gd name="T11" fmla="*/ 23 h 30"/>
                    <a:gd name="T12" fmla="*/ 15 w 30"/>
                    <a:gd name="T13" fmla="*/ 30 h 30"/>
                    <a:gd name="T14" fmla="*/ 15 w 30"/>
                    <a:gd name="T15" fmla="*/ 0 h 30"/>
                    <a:gd name="T16" fmla="*/ 0 w 30"/>
                    <a:gd name="T17" fmla="*/ 15 h 30"/>
                    <a:gd name="T18" fmla="*/ 15 w 30"/>
                    <a:gd name="T19" fmla="*/ 30 h 30"/>
                    <a:gd name="T20" fmla="*/ 15 w 30"/>
                    <a:gd name="T21" fmla="*/ 30 h 30"/>
                    <a:gd name="T22" fmla="*/ 15 w 30"/>
                    <a:gd name="T23" fmla="*/ 23 h 30"/>
                    <a:gd name="T24" fmla="*/ 15 w 30"/>
                    <a:gd name="T25" fmla="*/ 23 h 30"/>
                    <a:gd name="T26" fmla="*/ 15 w 30"/>
                    <a:gd name="T27" fmla="*/ 23 h 30"/>
                    <a:gd name="T28" fmla="*/ 7 w 30"/>
                    <a:gd name="T29" fmla="*/ 15 h 30"/>
                    <a:gd name="T30" fmla="*/ 15 w 30"/>
                    <a:gd name="T31" fmla="*/ 7 h 30"/>
                    <a:gd name="T32" fmla="*/ 15 w 30"/>
                    <a:gd name="T33" fmla="*/ 7 h 30"/>
                    <a:gd name="T34" fmla="*/ 15 w 30"/>
                    <a:gd name="T3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0" h="30">
                      <a:moveTo>
                        <a:pt x="15" y="30"/>
                      </a:moveTo>
                      <a:cubicBezTo>
                        <a:pt x="23" y="30"/>
                        <a:pt x="30" y="23"/>
                        <a:pt x="30" y="15"/>
                      </a:cubicBezTo>
                      <a:cubicBezTo>
                        <a:pt x="30" y="7"/>
                        <a:pt x="23" y="0"/>
                        <a:pt x="15" y="0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9" y="7"/>
                        <a:pt x="23" y="10"/>
                        <a:pt x="23" y="15"/>
                      </a:cubicBezTo>
                      <a:cubicBezTo>
                        <a:pt x="23" y="20"/>
                        <a:pt x="19" y="23"/>
                        <a:pt x="15" y="23"/>
                      </a:cubicBezTo>
                      <a:lnTo>
                        <a:pt x="15" y="30"/>
                      </a:lnTo>
                      <a:close/>
                      <a:moveTo>
                        <a:pt x="15" y="0"/>
                      </a:move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23"/>
                        <a:pt x="7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0" y="23"/>
                        <a:pt x="7" y="20"/>
                        <a:pt x="7" y="15"/>
                      </a:cubicBezTo>
                      <a:cubicBezTo>
                        <a:pt x="7" y="10"/>
                        <a:pt x="10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0"/>
                        <a:pt x="15" y="0"/>
                        <a:pt x="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8" name="Freeform: Shape 238"/>
                <p:cNvSpPr>
                  <a:spLocks/>
                </p:cNvSpPr>
                <p:nvPr/>
              </p:nvSpPr>
              <p:spPr bwMode="auto">
                <a:xfrm>
                  <a:off x="4494481" y="3462313"/>
                  <a:ext cx="159304" cy="57594"/>
                </a:xfrm>
                <a:custGeom>
                  <a:avLst/>
                  <a:gdLst>
                    <a:gd name="T0" fmla="*/ 3 w 36"/>
                    <a:gd name="T1" fmla="*/ 13 h 13"/>
                    <a:gd name="T2" fmla="*/ 5 w 36"/>
                    <a:gd name="T3" fmla="*/ 12 h 13"/>
                    <a:gd name="T4" fmla="*/ 18 w 36"/>
                    <a:gd name="T5" fmla="*/ 4 h 13"/>
                    <a:gd name="T6" fmla="*/ 31 w 36"/>
                    <a:gd name="T7" fmla="*/ 12 h 13"/>
                    <a:gd name="T8" fmla="*/ 35 w 36"/>
                    <a:gd name="T9" fmla="*/ 12 h 13"/>
                    <a:gd name="T10" fmla="*/ 35 w 36"/>
                    <a:gd name="T11" fmla="*/ 9 h 13"/>
                    <a:gd name="T12" fmla="*/ 18 w 36"/>
                    <a:gd name="T13" fmla="*/ 0 h 13"/>
                    <a:gd name="T14" fmla="*/ 1 w 36"/>
                    <a:gd name="T15" fmla="*/ 9 h 13"/>
                    <a:gd name="T16" fmla="*/ 1 w 36"/>
                    <a:gd name="T17" fmla="*/ 12 h 13"/>
                    <a:gd name="T18" fmla="*/ 3 w 36"/>
                    <a:gd name="T1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" h="13">
                      <a:moveTo>
                        <a:pt x="3" y="13"/>
                      </a:moveTo>
                      <a:cubicBezTo>
                        <a:pt x="3" y="13"/>
                        <a:pt x="4" y="12"/>
                        <a:pt x="5" y="12"/>
                      </a:cubicBezTo>
                      <a:cubicBezTo>
                        <a:pt x="8" y="7"/>
                        <a:pt x="13" y="4"/>
                        <a:pt x="18" y="4"/>
                      </a:cubicBezTo>
                      <a:cubicBezTo>
                        <a:pt x="23" y="4"/>
                        <a:pt x="28" y="7"/>
                        <a:pt x="31" y="12"/>
                      </a:cubicBezTo>
                      <a:cubicBezTo>
                        <a:pt x="32" y="13"/>
                        <a:pt x="34" y="13"/>
                        <a:pt x="35" y="12"/>
                      </a:cubicBezTo>
                      <a:cubicBezTo>
                        <a:pt x="36" y="11"/>
                        <a:pt x="36" y="10"/>
                        <a:pt x="35" y="9"/>
                      </a:cubicBezTo>
                      <a:cubicBezTo>
                        <a:pt x="31" y="3"/>
                        <a:pt x="25" y="0"/>
                        <a:pt x="18" y="0"/>
                      </a:cubicBezTo>
                      <a:cubicBezTo>
                        <a:pt x="11" y="0"/>
                        <a:pt x="5" y="3"/>
                        <a:pt x="1" y="9"/>
                      </a:cubicBezTo>
                      <a:cubicBezTo>
                        <a:pt x="0" y="10"/>
                        <a:pt x="0" y="11"/>
                        <a:pt x="1" y="12"/>
                      </a:cubicBezTo>
                      <a:cubicBezTo>
                        <a:pt x="2" y="12"/>
                        <a:pt x="2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9" name="Freeform: Shape 239"/>
                <p:cNvSpPr>
                  <a:spLocks/>
                </p:cNvSpPr>
                <p:nvPr/>
              </p:nvSpPr>
              <p:spPr bwMode="auto">
                <a:xfrm>
                  <a:off x="4750592" y="3494174"/>
                  <a:ext cx="132345" cy="132345"/>
                </a:xfrm>
                <a:custGeom>
                  <a:avLst/>
                  <a:gdLst>
                    <a:gd name="T0" fmla="*/ 15 w 30"/>
                    <a:gd name="T1" fmla="*/ 0 h 30"/>
                    <a:gd name="T2" fmla="*/ 15 w 30"/>
                    <a:gd name="T3" fmla="*/ 0 h 30"/>
                    <a:gd name="T4" fmla="*/ 15 w 30"/>
                    <a:gd name="T5" fmla="*/ 7 h 30"/>
                    <a:gd name="T6" fmla="*/ 15 w 30"/>
                    <a:gd name="T7" fmla="*/ 7 h 30"/>
                    <a:gd name="T8" fmla="*/ 23 w 30"/>
                    <a:gd name="T9" fmla="*/ 15 h 30"/>
                    <a:gd name="T10" fmla="*/ 15 w 30"/>
                    <a:gd name="T11" fmla="*/ 23 h 30"/>
                    <a:gd name="T12" fmla="*/ 15 w 30"/>
                    <a:gd name="T13" fmla="*/ 23 h 30"/>
                    <a:gd name="T14" fmla="*/ 15 w 30"/>
                    <a:gd name="T15" fmla="*/ 23 h 30"/>
                    <a:gd name="T16" fmla="*/ 15 w 30"/>
                    <a:gd name="T17" fmla="*/ 30 h 30"/>
                    <a:gd name="T18" fmla="*/ 15 w 30"/>
                    <a:gd name="T19" fmla="*/ 30 h 30"/>
                    <a:gd name="T20" fmla="*/ 30 w 30"/>
                    <a:gd name="T21" fmla="*/ 15 h 30"/>
                    <a:gd name="T22" fmla="*/ 15 w 30"/>
                    <a:gd name="T23" fmla="*/ 0 h 30"/>
                    <a:gd name="T24" fmla="*/ 15 w 30"/>
                    <a:gd name="T25" fmla="*/ 0 h 30"/>
                    <a:gd name="T26" fmla="*/ 0 w 30"/>
                    <a:gd name="T27" fmla="*/ 15 h 30"/>
                    <a:gd name="T28" fmla="*/ 15 w 30"/>
                    <a:gd name="T29" fmla="*/ 30 h 30"/>
                    <a:gd name="T30" fmla="*/ 15 w 30"/>
                    <a:gd name="T31" fmla="*/ 23 h 30"/>
                    <a:gd name="T32" fmla="*/ 7 w 30"/>
                    <a:gd name="T33" fmla="*/ 15 h 30"/>
                    <a:gd name="T34" fmla="*/ 15 w 30"/>
                    <a:gd name="T35" fmla="*/ 7 h 30"/>
                    <a:gd name="T36" fmla="*/ 15 w 30"/>
                    <a:gd name="T3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" h="30"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9" y="7"/>
                        <a:pt x="23" y="10"/>
                        <a:pt x="23" y="15"/>
                      </a:cubicBezTo>
                      <a:cubicBezTo>
                        <a:pt x="23" y="20"/>
                        <a:pt x="19" y="23"/>
                        <a:pt x="15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23" y="30"/>
                        <a:pt x="30" y="23"/>
                        <a:pt x="30" y="15"/>
                      </a:cubicBezTo>
                      <a:cubicBezTo>
                        <a:pt x="30" y="7"/>
                        <a:pt x="23" y="0"/>
                        <a:pt x="15" y="0"/>
                      </a:cubicBezTo>
                      <a:close/>
                      <a:moveTo>
                        <a:pt x="15" y="0"/>
                      </a:moveTo>
                      <a:cubicBezTo>
                        <a:pt x="6" y="0"/>
                        <a:pt x="0" y="7"/>
                        <a:pt x="0" y="15"/>
                      </a:cubicBezTo>
                      <a:cubicBezTo>
                        <a:pt x="0" y="23"/>
                        <a:pt x="6" y="30"/>
                        <a:pt x="15" y="30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0" y="23"/>
                        <a:pt x="7" y="20"/>
                        <a:pt x="7" y="15"/>
                      </a:cubicBezTo>
                      <a:cubicBezTo>
                        <a:pt x="7" y="10"/>
                        <a:pt x="10" y="7"/>
                        <a:pt x="15" y="7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0" name="Freeform: Shape 240"/>
                <p:cNvSpPr>
                  <a:spLocks/>
                </p:cNvSpPr>
                <p:nvPr/>
              </p:nvSpPr>
              <p:spPr bwMode="auto">
                <a:xfrm>
                  <a:off x="4737113" y="3462313"/>
                  <a:ext cx="159304" cy="57594"/>
                </a:xfrm>
                <a:custGeom>
                  <a:avLst/>
                  <a:gdLst>
                    <a:gd name="T0" fmla="*/ 18 w 36"/>
                    <a:gd name="T1" fmla="*/ 0 h 13"/>
                    <a:gd name="T2" fmla="*/ 1 w 36"/>
                    <a:gd name="T3" fmla="*/ 9 h 13"/>
                    <a:gd name="T4" fmla="*/ 1 w 36"/>
                    <a:gd name="T5" fmla="*/ 12 h 13"/>
                    <a:gd name="T6" fmla="*/ 3 w 36"/>
                    <a:gd name="T7" fmla="*/ 13 h 13"/>
                    <a:gd name="T8" fmla="*/ 4 w 36"/>
                    <a:gd name="T9" fmla="*/ 12 h 13"/>
                    <a:gd name="T10" fmla="*/ 18 w 36"/>
                    <a:gd name="T11" fmla="*/ 4 h 13"/>
                    <a:gd name="T12" fmla="*/ 31 w 36"/>
                    <a:gd name="T13" fmla="*/ 12 h 13"/>
                    <a:gd name="T14" fmla="*/ 35 w 36"/>
                    <a:gd name="T15" fmla="*/ 12 h 13"/>
                    <a:gd name="T16" fmla="*/ 35 w 36"/>
                    <a:gd name="T17" fmla="*/ 9 h 13"/>
                    <a:gd name="T18" fmla="*/ 18 w 36"/>
                    <a:gd name="T19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" h="13">
                      <a:moveTo>
                        <a:pt x="18" y="0"/>
                      </a:moveTo>
                      <a:cubicBezTo>
                        <a:pt x="11" y="0"/>
                        <a:pt x="4" y="3"/>
                        <a:pt x="1" y="9"/>
                      </a:cubicBezTo>
                      <a:cubicBezTo>
                        <a:pt x="0" y="10"/>
                        <a:pt x="0" y="11"/>
                        <a:pt x="1" y="12"/>
                      </a:cubicBezTo>
                      <a:cubicBezTo>
                        <a:pt x="2" y="12"/>
                        <a:pt x="2" y="13"/>
                        <a:pt x="3" y="13"/>
                      </a:cubicBezTo>
                      <a:cubicBezTo>
                        <a:pt x="3" y="13"/>
                        <a:pt x="4" y="12"/>
                        <a:pt x="4" y="12"/>
                      </a:cubicBezTo>
                      <a:cubicBezTo>
                        <a:pt x="7" y="7"/>
                        <a:pt x="12" y="4"/>
                        <a:pt x="18" y="4"/>
                      </a:cubicBezTo>
                      <a:cubicBezTo>
                        <a:pt x="23" y="4"/>
                        <a:pt x="28" y="7"/>
                        <a:pt x="31" y="12"/>
                      </a:cubicBezTo>
                      <a:cubicBezTo>
                        <a:pt x="32" y="13"/>
                        <a:pt x="33" y="13"/>
                        <a:pt x="35" y="12"/>
                      </a:cubicBezTo>
                      <a:cubicBezTo>
                        <a:pt x="36" y="11"/>
                        <a:pt x="36" y="10"/>
                        <a:pt x="35" y="9"/>
                      </a:cubicBezTo>
                      <a:cubicBezTo>
                        <a:pt x="31" y="3"/>
                        <a:pt x="25" y="0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1" name="Freeform: Shape 241"/>
                <p:cNvSpPr>
                  <a:spLocks/>
                </p:cNvSpPr>
                <p:nvPr/>
              </p:nvSpPr>
              <p:spPr bwMode="auto">
                <a:xfrm>
                  <a:off x="4618248" y="3348350"/>
                  <a:ext cx="234054" cy="273267"/>
                </a:xfrm>
                <a:custGeom>
                  <a:avLst/>
                  <a:gdLst>
                    <a:gd name="T0" fmla="*/ 36 w 53"/>
                    <a:gd name="T1" fmla="*/ 22 h 62"/>
                    <a:gd name="T2" fmla="*/ 37 w 53"/>
                    <a:gd name="T3" fmla="*/ 23 h 62"/>
                    <a:gd name="T4" fmla="*/ 51 w 53"/>
                    <a:gd name="T5" fmla="*/ 17 h 62"/>
                    <a:gd name="T6" fmla="*/ 53 w 53"/>
                    <a:gd name="T7" fmla="*/ 12 h 62"/>
                    <a:gd name="T8" fmla="*/ 48 w 53"/>
                    <a:gd name="T9" fmla="*/ 11 h 62"/>
                    <a:gd name="T10" fmla="*/ 39 w 53"/>
                    <a:gd name="T11" fmla="*/ 15 h 62"/>
                    <a:gd name="T12" fmla="*/ 38 w 53"/>
                    <a:gd name="T13" fmla="*/ 15 h 62"/>
                    <a:gd name="T14" fmla="*/ 23 w 53"/>
                    <a:gd name="T15" fmla="*/ 0 h 62"/>
                    <a:gd name="T16" fmla="*/ 21 w 53"/>
                    <a:gd name="T17" fmla="*/ 0 h 62"/>
                    <a:gd name="T18" fmla="*/ 0 w 53"/>
                    <a:gd name="T19" fmla="*/ 21 h 62"/>
                    <a:gd name="T20" fmla="*/ 0 w 53"/>
                    <a:gd name="T21" fmla="*/ 22 h 62"/>
                    <a:gd name="T22" fmla="*/ 15 w 53"/>
                    <a:gd name="T23" fmla="*/ 35 h 62"/>
                    <a:gd name="T24" fmla="*/ 15 w 53"/>
                    <a:gd name="T25" fmla="*/ 36 h 62"/>
                    <a:gd name="T26" fmla="*/ 8 w 53"/>
                    <a:gd name="T27" fmla="*/ 52 h 62"/>
                    <a:gd name="T28" fmla="*/ 8 w 53"/>
                    <a:gd name="T29" fmla="*/ 54 h 62"/>
                    <a:gd name="T30" fmla="*/ 13 w 53"/>
                    <a:gd name="T31" fmla="*/ 60 h 62"/>
                    <a:gd name="T32" fmla="*/ 16 w 53"/>
                    <a:gd name="T33" fmla="*/ 62 h 62"/>
                    <a:gd name="T34" fmla="*/ 19 w 53"/>
                    <a:gd name="T35" fmla="*/ 61 h 62"/>
                    <a:gd name="T36" fmla="*/ 20 w 53"/>
                    <a:gd name="T37" fmla="*/ 55 h 62"/>
                    <a:gd name="T38" fmla="*/ 18 w 53"/>
                    <a:gd name="T39" fmla="*/ 53 h 62"/>
                    <a:gd name="T40" fmla="*/ 18 w 53"/>
                    <a:gd name="T41" fmla="*/ 51 h 62"/>
                    <a:gd name="T42" fmla="*/ 25 w 53"/>
                    <a:gd name="T43" fmla="*/ 34 h 62"/>
                    <a:gd name="T44" fmla="*/ 25 w 53"/>
                    <a:gd name="T45" fmla="*/ 32 h 62"/>
                    <a:gd name="T46" fmla="*/ 17 w 53"/>
                    <a:gd name="T47" fmla="*/ 25 h 62"/>
                    <a:gd name="T48" fmla="*/ 17 w 53"/>
                    <a:gd name="T49" fmla="*/ 23 h 62"/>
                    <a:gd name="T50" fmla="*/ 26 w 53"/>
                    <a:gd name="T51" fmla="*/ 14 h 62"/>
                    <a:gd name="T52" fmla="*/ 27 w 53"/>
                    <a:gd name="T53" fmla="*/ 15 h 62"/>
                    <a:gd name="T54" fmla="*/ 36 w 53"/>
                    <a:gd name="T55" fmla="*/ 2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53" h="62">
                      <a:moveTo>
                        <a:pt x="36" y="22"/>
                      </a:moveTo>
                      <a:cubicBezTo>
                        <a:pt x="36" y="23"/>
                        <a:pt x="37" y="23"/>
                        <a:pt x="37" y="23"/>
                      </a:cubicBezTo>
                      <a:cubicBezTo>
                        <a:pt x="51" y="17"/>
                        <a:pt x="51" y="17"/>
                        <a:pt x="51" y="17"/>
                      </a:cubicBezTo>
                      <a:cubicBezTo>
                        <a:pt x="53" y="16"/>
                        <a:pt x="53" y="14"/>
                        <a:pt x="53" y="12"/>
                      </a:cubicBezTo>
                      <a:cubicBezTo>
                        <a:pt x="52" y="11"/>
                        <a:pt x="50" y="10"/>
                        <a:pt x="48" y="11"/>
                      </a:cubicBezTo>
                      <a:cubicBezTo>
                        <a:pt x="39" y="15"/>
                        <a:pt x="39" y="15"/>
                        <a:pt x="39" y="15"/>
                      </a:cubicBezTo>
                      <a:cubicBezTo>
                        <a:pt x="39" y="15"/>
                        <a:pt x="38" y="15"/>
                        <a:pt x="38" y="15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0"/>
                        <a:pt x="22" y="0"/>
                        <a:pt x="21" y="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0" y="22"/>
                        <a:pt x="0" y="22"/>
                      </a:cubicBezTo>
                      <a:cubicBezTo>
                        <a:pt x="3" y="25"/>
                        <a:pt x="12" y="32"/>
                        <a:pt x="15" y="35"/>
                      </a:cubicBezTo>
                      <a:cubicBezTo>
                        <a:pt x="15" y="35"/>
                        <a:pt x="15" y="36"/>
                        <a:pt x="15" y="36"/>
                      </a:cubicBezTo>
                      <a:cubicBezTo>
                        <a:pt x="8" y="52"/>
                        <a:pt x="8" y="52"/>
                        <a:pt x="8" y="52"/>
                      </a:cubicBezTo>
                      <a:cubicBezTo>
                        <a:pt x="8" y="52"/>
                        <a:pt x="8" y="53"/>
                        <a:pt x="8" y="54"/>
                      </a:cubicBezTo>
                      <a:cubicBezTo>
                        <a:pt x="13" y="60"/>
                        <a:pt x="13" y="60"/>
                        <a:pt x="13" y="60"/>
                      </a:cubicBezTo>
                      <a:cubicBezTo>
                        <a:pt x="14" y="61"/>
                        <a:pt x="15" y="62"/>
                        <a:pt x="16" y="62"/>
                      </a:cubicBezTo>
                      <a:cubicBezTo>
                        <a:pt x="17" y="62"/>
                        <a:pt x="18" y="62"/>
                        <a:pt x="19" y="61"/>
                      </a:cubicBezTo>
                      <a:cubicBezTo>
                        <a:pt x="21" y="60"/>
                        <a:pt x="21" y="57"/>
                        <a:pt x="20" y="55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18" y="52"/>
                        <a:pt x="18" y="51"/>
                        <a:pt x="18" y="51"/>
                      </a:cubicBezTo>
                      <a:cubicBezTo>
                        <a:pt x="25" y="34"/>
                        <a:pt x="25" y="34"/>
                        <a:pt x="25" y="34"/>
                      </a:cubicBezTo>
                      <a:cubicBezTo>
                        <a:pt x="25" y="33"/>
                        <a:pt x="25" y="33"/>
                        <a:pt x="25" y="32"/>
                      </a:cubicBezTo>
                      <a:cubicBezTo>
                        <a:pt x="23" y="31"/>
                        <a:pt x="19" y="27"/>
                        <a:pt x="17" y="25"/>
                      </a:cubicBezTo>
                      <a:cubicBezTo>
                        <a:pt x="17" y="24"/>
                        <a:pt x="17" y="24"/>
                        <a:pt x="17" y="23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6" y="14"/>
                        <a:pt x="27" y="14"/>
                        <a:pt x="27" y="15"/>
                      </a:cubicBezTo>
                      <a:lnTo>
                        <a:pt x="36" y="2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2" name="Freeform: Shape 242"/>
                <p:cNvSpPr>
                  <a:spLocks/>
                </p:cNvSpPr>
                <p:nvPr/>
              </p:nvSpPr>
              <p:spPr bwMode="auto">
                <a:xfrm>
                  <a:off x="3514151" y="1696494"/>
                  <a:ext cx="26959" cy="30635"/>
                </a:xfrm>
                <a:custGeom>
                  <a:avLst/>
                  <a:gdLst>
                    <a:gd name="T0" fmla="*/ 0 w 6"/>
                    <a:gd name="T1" fmla="*/ 7 h 7"/>
                    <a:gd name="T2" fmla="*/ 6 w 6"/>
                    <a:gd name="T3" fmla="*/ 7 h 7"/>
                    <a:gd name="T4" fmla="*/ 6 w 6"/>
                    <a:gd name="T5" fmla="*/ 0 h 7"/>
                    <a:gd name="T6" fmla="*/ 0 w 6"/>
                    <a:gd name="T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7">
                      <a:moveTo>
                        <a:pt x="0" y="7"/>
                      </a:move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3"/>
                        <a:pt x="2" y="5"/>
                        <a:pt x="0" y="7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3" name="Freeform: Shape 243"/>
                <p:cNvSpPr>
                  <a:spLocks/>
                </p:cNvSpPr>
                <p:nvPr/>
              </p:nvSpPr>
              <p:spPr bwMode="auto">
                <a:xfrm>
                  <a:off x="4097447" y="3582404"/>
                  <a:ext cx="145824" cy="145824"/>
                </a:xfrm>
                <a:custGeom>
                  <a:avLst/>
                  <a:gdLst>
                    <a:gd name="T0" fmla="*/ 8 w 33"/>
                    <a:gd name="T1" fmla="*/ 30 h 33"/>
                    <a:gd name="T2" fmla="*/ 17 w 33"/>
                    <a:gd name="T3" fmla="*/ 33 h 33"/>
                    <a:gd name="T4" fmla="*/ 33 w 33"/>
                    <a:gd name="T5" fmla="*/ 17 h 33"/>
                    <a:gd name="T6" fmla="*/ 17 w 33"/>
                    <a:gd name="T7" fmla="*/ 0 h 33"/>
                    <a:gd name="T8" fmla="*/ 0 w 33"/>
                    <a:gd name="T9" fmla="*/ 14 h 33"/>
                    <a:gd name="T10" fmla="*/ 17 w 33"/>
                    <a:gd name="T11" fmla="*/ 14 h 33"/>
                    <a:gd name="T12" fmla="*/ 22 w 33"/>
                    <a:gd name="T13" fmla="*/ 14 h 33"/>
                    <a:gd name="T14" fmla="*/ 18 w 33"/>
                    <a:gd name="T15" fmla="*/ 18 h 33"/>
                    <a:gd name="T16" fmla="*/ 8 w 33"/>
                    <a:gd name="T17" fmla="*/ 3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" h="33">
                      <a:moveTo>
                        <a:pt x="8" y="30"/>
                      </a:moveTo>
                      <a:cubicBezTo>
                        <a:pt x="10" y="32"/>
                        <a:pt x="13" y="33"/>
                        <a:pt x="17" y="33"/>
                      </a:cubicBezTo>
                      <a:cubicBezTo>
                        <a:pt x="26" y="33"/>
                        <a:pt x="33" y="26"/>
                        <a:pt x="33" y="17"/>
                      </a:cubicBezTo>
                      <a:cubicBezTo>
                        <a:pt x="33" y="7"/>
                        <a:pt x="26" y="0"/>
                        <a:pt x="17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8" y="3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4" name="Freeform: Shape 244"/>
                <p:cNvSpPr>
                  <a:spLocks/>
                </p:cNvSpPr>
                <p:nvPr/>
              </p:nvSpPr>
              <p:spPr bwMode="auto">
                <a:xfrm>
                  <a:off x="3871972" y="3657154"/>
                  <a:ext cx="300226" cy="211996"/>
                </a:xfrm>
                <a:custGeom>
                  <a:avLst/>
                  <a:gdLst>
                    <a:gd name="T0" fmla="*/ 30 w 68"/>
                    <a:gd name="T1" fmla="*/ 34 h 48"/>
                    <a:gd name="T2" fmla="*/ 30 w 68"/>
                    <a:gd name="T3" fmla="*/ 35 h 48"/>
                    <a:gd name="T4" fmla="*/ 30 w 68"/>
                    <a:gd name="T5" fmla="*/ 37 h 48"/>
                    <a:gd name="T6" fmla="*/ 30 w 68"/>
                    <a:gd name="T7" fmla="*/ 44 h 48"/>
                    <a:gd name="T8" fmla="*/ 37 w 68"/>
                    <a:gd name="T9" fmla="*/ 48 h 48"/>
                    <a:gd name="T10" fmla="*/ 37 w 68"/>
                    <a:gd name="T11" fmla="*/ 37 h 48"/>
                    <a:gd name="T12" fmla="*/ 37 w 68"/>
                    <a:gd name="T13" fmla="*/ 35 h 48"/>
                    <a:gd name="T14" fmla="*/ 37 w 68"/>
                    <a:gd name="T15" fmla="*/ 34 h 48"/>
                    <a:gd name="T16" fmla="*/ 57 w 68"/>
                    <a:gd name="T17" fmla="*/ 12 h 48"/>
                    <a:gd name="T18" fmla="*/ 68 w 68"/>
                    <a:gd name="T19" fmla="*/ 0 h 48"/>
                    <a:gd name="T20" fmla="*/ 51 w 68"/>
                    <a:gd name="T21" fmla="*/ 0 h 48"/>
                    <a:gd name="T22" fmla="*/ 0 w 68"/>
                    <a:gd name="T23" fmla="*/ 0 h 48"/>
                    <a:gd name="T24" fmla="*/ 30 w 68"/>
                    <a:gd name="T25" fmla="*/ 3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" h="48">
                      <a:moveTo>
                        <a:pt x="30" y="34"/>
                      </a:moveTo>
                      <a:cubicBezTo>
                        <a:pt x="30" y="35"/>
                        <a:pt x="30" y="35"/>
                        <a:pt x="30" y="35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33" y="45"/>
                        <a:pt x="35" y="47"/>
                        <a:pt x="37" y="4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5"/>
                        <a:pt x="37" y="35"/>
                        <a:pt x="37" y="35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7" y="12"/>
                        <a:pt x="57" y="12"/>
                        <a:pt x="57" y="12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Freeform: Shape 245"/>
                <p:cNvSpPr>
                  <a:spLocks/>
                </p:cNvSpPr>
                <p:nvPr/>
              </p:nvSpPr>
              <p:spPr bwMode="auto">
                <a:xfrm>
                  <a:off x="3266618" y="1903588"/>
                  <a:ext cx="238955" cy="269591"/>
                </a:xfrm>
                <a:custGeom>
                  <a:avLst/>
                  <a:gdLst>
                    <a:gd name="T0" fmla="*/ 0 w 54"/>
                    <a:gd name="T1" fmla="*/ 61 h 61"/>
                    <a:gd name="T2" fmla="*/ 11 w 54"/>
                    <a:gd name="T3" fmla="*/ 50 h 61"/>
                    <a:gd name="T4" fmla="*/ 11 w 54"/>
                    <a:gd name="T5" fmla="*/ 50 h 61"/>
                    <a:gd name="T6" fmla="*/ 11 w 54"/>
                    <a:gd name="T7" fmla="*/ 32 h 61"/>
                    <a:gd name="T8" fmla="*/ 0 w 54"/>
                    <a:gd name="T9" fmla="*/ 61 h 61"/>
                    <a:gd name="T10" fmla="*/ 0 w 54"/>
                    <a:gd name="T11" fmla="*/ 61 h 61"/>
                    <a:gd name="T12" fmla="*/ 20 w 54"/>
                    <a:gd name="T13" fmla="*/ 14 h 61"/>
                    <a:gd name="T14" fmla="*/ 47 w 54"/>
                    <a:gd name="T15" fmla="*/ 14 h 61"/>
                    <a:gd name="T16" fmla="*/ 47 w 54"/>
                    <a:gd name="T17" fmla="*/ 40 h 61"/>
                    <a:gd name="T18" fmla="*/ 43 w 54"/>
                    <a:gd name="T19" fmla="*/ 39 h 61"/>
                    <a:gd name="T20" fmla="*/ 32 w 54"/>
                    <a:gd name="T21" fmla="*/ 50 h 61"/>
                    <a:gd name="T22" fmla="*/ 43 w 54"/>
                    <a:gd name="T23" fmla="*/ 61 h 61"/>
                    <a:gd name="T24" fmla="*/ 54 w 54"/>
                    <a:gd name="T25" fmla="*/ 50 h 61"/>
                    <a:gd name="T26" fmla="*/ 54 w 54"/>
                    <a:gd name="T27" fmla="*/ 50 h 61"/>
                    <a:gd name="T28" fmla="*/ 54 w 54"/>
                    <a:gd name="T29" fmla="*/ 50 h 61"/>
                    <a:gd name="T30" fmla="*/ 54 w 54"/>
                    <a:gd name="T31" fmla="*/ 14 h 61"/>
                    <a:gd name="T32" fmla="*/ 54 w 54"/>
                    <a:gd name="T33" fmla="*/ 0 h 61"/>
                    <a:gd name="T34" fmla="*/ 47 w 54"/>
                    <a:gd name="T35" fmla="*/ 0 h 61"/>
                    <a:gd name="T36" fmla="*/ 28 w 54"/>
                    <a:gd name="T37" fmla="*/ 0 h 61"/>
                    <a:gd name="T38" fmla="*/ 20 w 54"/>
                    <a:gd name="T39" fmla="*/ 1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4" h="61">
                      <a:moveTo>
                        <a:pt x="0" y="61"/>
                      </a:moveTo>
                      <a:cubicBezTo>
                        <a:pt x="6" y="61"/>
                        <a:pt x="11" y="56"/>
                        <a:pt x="11" y="50"/>
                      </a:cubicBezTo>
                      <a:cubicBezTo>
                        <a:pt x="11" y="50"/>
                        <a:pt x="11" y="50"/>
                        <a:pt x="11" y="50"/>
                      </a:cubicBezTo>
                      <a:cubicBezTo>
                        <a:pt x="11" y="32"/>
                        <a:pt x="11" y="32"/>
                        <a:pt x="11" y="32"/>
                      </a:cubicBezTo>
                      <a:cubicBezTo>
                        <a:pt x="7" y="42"/>
                        <a:pt x="3" y="51"/>
                        <a:pt x="0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lose/>
                      <a:moveTo>
                        <a:pt x="20" y="14"/>
                      </a:moveTo>
                      <a:cubicBezTo>
                        <a:pt x="47" y="14"/>
                        <a:pt x="47" y="14"/>
                        <a:pt x="47" y="14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cubicBezTo>
                        <a:pt x="46" y="39"/>
                        <a:pt x="44" y="39"/>
                        <a:pt x="43" y="39"/>
                      </a:cubicBezTo>
                      <a:cubicBezTo>
                        <a:pt x="37" y="39"/>
                        <a:pt x="32" y="44"/>
                        <a:pt x="32" y="50"/>
                      </a:cubicBezTo>
                      <a:cubicBezTo>
                        <a:pt x="32" y="56"/>
                        <a:pt x="37" y="61"/>
                        <a:pt x="43" y="61"/>
                      </a:cubicBezTo>
                      <a:cubicBezTo>
                        <a:pt x="49" y="61"/>
                        <a:pt x="54" y="56"/>
                        <a:pt x="54" y="50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4" y="14"/>
                        <a:pt x="54" y="14"/>
                        <a:pt x="54" y="14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5" y="5"/>
                        <a:pt x="22" y="9"/>
                        <a:pt x="20" y="1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Freeform: Shape 246"/>
                <p:cNvSpPr>
                  <a:spLocks/>
                </p:cNvSpPr>
                <p:nvPr/>
              </p:nvSpPr>
              <p:spPr bwMode="auto">
                <a:xfrm>
                  <a:off x="4838822" y="1276177"/>
                  <a:ext cx="340665" cy="274492"/>
                </a:xfrm>
                <a:custGeom>
                  <a:avLst/>
                  <a:gdLst>
                    <a:gd name="T0" fmla="*/ 11 w 77"/>
                    <a:gd name="T1" fmla="*/ 48 h 62"/>
                    <a:gd name="T2" fmla="*/ 32 w 77"/>
                    <a:gd name="T3" fmla="*/ 37 h 62"/>
                    <a:gd name="T4" fmla="*/ 36 w 77"/>
                    <a:gd name="T5" fmla="*/ 37 h 62"/>
                    <a:gd name="T6" fmla="*/ 36 w 77"/>
                    <a:gd name="T7" fmla="*/ 41 h 62"/>
                    <a:gd name="T8" fmla="*/ 36 w 77"/>
                    <a:gd name="T9" fmla="*/ 50 h 62"/>
                    <a:gd name="T10" fmla="*/ 35 w 77"/>
                    <a:gd name="T11" fmla="*/ 62 h 62"/>
                    <a:gd name="T12" fmla="*/ 42 w 77"/>
                    <a:gd name="T13" fmla="*/ 62 h 62"/>
                    <a:gd name="T14" fmla="*/ 41 w 77"/>
                    <a:gd name="T15" fmla="*/ 50 h 62"/>
                    <a:gd name="T16" fmla="*/ 41 w 77"/>
                    <a:gd name="T17" fmla="*/ 41 h 62"/>
                    <a:gd name="T18" fmla="*/ 41 w 77"/>
                    <a:gd name="T19" fmla="*/ 37 h 62"/>
                    <a:gd name="T20" fmla="*/ 45 w 77"/>
                    <a:gd name="T21" fmla="*/ 37 h 62"/>
                    <a:gd name="T22" fmla="*/ 66 w 77"/>
                    <a:gd name="T23" fmla="*/ 48 h 62"/>
                    <a:gd name="T24" fmla="*/ 74 w 77"/>
                    <a:gd name="T25" fmla="*/ 40 h 62"/>
                    <a:gd name="T26" fmla="*/ 74 w 77"/>
                    <a:gd name="T27" fmla="*/ 20 h 62"/>
                    <a:gd name="T28" fmla="*/ 60 w 77"/>
                    <a:gd name="T29" fmla="*/ 14 h 62"/>
                    <a:gd name="T30" fmla="*/ 43 w 77"/>
                    <a:gd name="T31" fmla="*/ 30 h 62"/>
                    <a:gd name="T32" fmla="*/ 42 w 77"/>
                    <a:gd name="T33" fmla="*/ 28 h 62"/>
                    <a:gd name="T34" fmla="*/ 46 w 77"/>
                    <a:gd name="T35" fmla="*/ 19 h 62"/>
                    <a:gd name="T36" fmla="*/ 52 w 77"/>
                    <a:gd name="T37" fmla="*/ 11 h 62"/>
                    <a:gd name="T38" fmla="*/ 22 w 77"/>
                    <a:gd name="T39" fmla="*/ 0 h 62"/>
                    <a:gd name="T40" fmla="*/ 30 w 77"/>
                    <a:gd name="T41" fmla="*/ 19 h 62"/>
                    <a:gd name="T42" fmla="*/ 35 w 77"/>
                    <a:gd name="T43" fmla="*/ 28 h 62"/>
                    <a:gd name="T44" fmla="*/ 34 w 77"/>
                    <a:gd name="T45" fmla="*/ 30 h 62"/>
                    <a:gd name="T46" fmla="*/ 8 w 77"/>
                    <a:gd name="T47" fmla="*/ 13 h 62"/>
                    <a:gd name="T48" fmla="*/ 2 w 77"/>
                    <a:gd name="T49" fmla="*/ 40 h 62"/>
                    <a:gd name="T50" fmla="*/ 11 w 77"/>
                    <a:gd name="T51" fmla="*/ 4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7" h="62">
                      <a:moveTo>
                        <a:pt x="11" y="48"/>
                      </a:moveTo>
                      <a:cubicBezTo>
                        <a:pt x="19" y="49"/>
                        <a:pt x="25" y="41"/>
                        <a:pt x="32" y="37"/>
                      </a:cubicBezTo>
                      <a:cubicBezTo>
                        <a:pt x="33" y="37"/>
                        <a:pt x="35" y="35"/>
                        <a:pt x="36" y="37"/>
                      </a:cubicBezTo>
                      <a:cubicBezTo>
                        <a:pt x="36" y="38"/>
                        <a:pt x="36" y="40"/>
                        <a:pt x="36" y="41"/>
                      </a:cubicBezTo>
                      <a:cubicBezTo>
                        <a:pt x="36" y="44"/>
                        <a:pt x="36" y="47"/>
                        <a:pt x="36" y="50"/>
                      </a:cubicBezTo>
                      <a:cubicBezTo>
                        <a:pt x="36" y="53"/>
                        <a:pt x="35" y="59"/>
                        <a:pt x="35" y="62"/>
                      </a:cubicBezTo>
                      <a:cubicBezTo>
                        <a:pt x="42" y="62"/>
                        <a:pt x="42" y="62"/>
                        <a:pt x="42" y="62"/>
                      </a:cubicBezTo>
                      <a:cubicBezTo>
                        <a:pt x="41" y="59"/>
                        <a:pt x="41" y="53"/>
                        <a:pt x="41" y="50"/>
                      </a:cubicBezTo>
                      <a:cubicBezTo>
                        <a:pt x="41" y="47"/>
                        <a:pt x="41" y="44"/>
                        <a:pt x="41" y="41"/>
                      </a:cubicBezTo>
                      <a:cubicBezTo>
                        <a:pt x="41" y="40"/>
                        <a:pt x="40" y="38"/>
                        <a:pt x="41" y="37"/>
                      </a:cubicBezTo>
                      <a:cubicBezTo>
                        <a:pt x="42" y="35"/>
                        <a:pt x="44" y="37"/>
                        <a:pt x="45" y="37"/>
                      </a:cubicBezTo>
                      <a:cubicBezTo>
                        <a:pt x="51" y="41"/>
                        <a:pt x="58" y="49"/>
                        <a:pt x="66" y="48"/>
                      </a:cubicBezTo>
                      <a:cubicBezTo>
                        <a:pt x="70" y="48"/>
                        <a:pt x="73" y="44"/>
                        <a:pt x="74" y="40"/>
                      </a:cubicBezTo>
                      <a:cubicBezTo>
                        <a:pt x="76" y="35"/>
                        <a:pt x="77" y="26"/>
                        <a:pt x="74" y="20"/>
                      </a:cubicBezTo>
                      <a:cubicBezTo>
                        <a:pt x="70" y="18"/>
                        <a:pt x="65" y="16"/>
                        <a:pt x="60" y="14"/>
                      </a:cubicBezTo>
                      <a:cubicBezTo>
                        <a:pt x="54" y="18"/>
                        <a:pt x="50" y="29"/>
                        <a:pt x="43" y="30"/>
                      </a:cubicBezTo>
                      <a:cubicBezTo>
                        <a:pt x="41" y="30"/>
                        <a:pt x="41" y="29"/>
                        <a:pt x="42" y="28"/>
                      </a:cubicBezTo>
                      <a:cubicBezTo>
                        <a:pt x="43" y="24"/>
                        <a:pt x="44" y="21"/>
                        <a:pt x="46" y="19"/>
                      </a:cubicBezTo>
                      <a:cubicBezTo>
                        <a:pt x="48" y="16"/>
                        <a:pt x="50" y="14"/>
                        <a:pt x="52" y="11"/>
                      </a:cubicBezTo>
                      <a:cubicBezTo>
                        <a:pt x="42" y="7"/>
                        <a:pt x="32" y="3"/>
                        <a:pt x="22" y="0"/>
                      </a:cubicBezTo>
                      <a:cubicBezTo>
                        <a:pt x="21" y="7"/>
                        <a:pt x="27" y="14"/>
                        <a:pt x="30" y="19"/>
                      </a:cubicBezTo>
                      <a:cubicBezTo>
                        <a:pt x="32" y="21"/>
                        <a:pt x="34" y="24"/>
                        <a:pt x="35" y="28"/>
                      </a:cubicBezTo>
                      <a:cubicBezTo>
                        <a:pt x="36" y="29"/>
                        <a:pt x="36" y="30"/>
                        <a:pt x="34" y="30"/>
                      </a:cubicBezTo>
                      <a:cubicBezTo>
                        <a:pt x="24" y="29"/>
                        <a:pt x="20" y="6"/>
                        <a:pt x="8" y="13"/>
                      </a:cubicBezTo>
                      <a:cubicBezTo>
                        <a:pt x="0" y="18"/>
                        <a:pt x="0" y="32"/>
                        <a:pt x="2" y="40"/>
                      </a:cubicBezTo>
                      <a:cubicBezTo>
                        <a:pt x="4" y="44"/>
                        <a:pt x="6" y="48"/>
                        <a:pt x="11" y="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7" name="Freeform: Shape 247"/>
                <p:cNvSpPr>
                  <a:spLocks/>
                </p:cNvSpPr>
                <p:nvPr/>
              </p:nvSpPr>
              <p:spPr bwMode="auto">
                <a:xfrm>
                  <a:off x="5832632" y="2464827"/>
                  <a:ext cx="101709" cy="101709"/>
                </a:xfrm>
                <a:custGeom>
                  <a:avLst/>
                  <a:gdLst>
                    <a:gd name="T0" fmla="*/ 11 w 23"/>
                    <a:gd name="T1" fmla="*/ 23 h 23"/>
                    <a:gd name="T2" fmla="*/ 11 w 23"/>
                    <a:gd name="T3" fmla="*/ 23 h 23"/>
                    <a:gd name="T4" fmla="*/ 23 w 23"/>
                    <a:gd name="T5" fmla="*/ 11 h 23"/>
                    <a:gd name="T6" fmla="*/ 11 w 23"/>
                    <a:gd name="T7" fmla="*/ 0 h 23"/>
                    <a:gd name="T8" fmla="*/ 0 w 23"/>
                    <a:gd name="T9" fmla="*/ 11 h 23"/>
                    <a:gd name="T10" fmla="*/ 6 w 23"/>
                    <a:gd name="T11" fmla="*/ 15 h 23"/>
                    <a:gd name="T12" fmla="*/ 11 w 23"/>
                    <a:gd name="T13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23">
                      <a:moveTo>
                        <a:pt x="11" y="23"/>
                      </a:move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18" y="23"/>
                        <a:pt x="23" y="17"/>
                        <a:pt x="23" y="11"/>
                      </a:cubicBezTo>
                      <a:cubicBezTo>
                        <a:pt x="23" y="5"/>
                        <a:pt x="18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2" y="12"/>
                        <a:pt x="4" y="13"/>
                        <a:pt x="6" y="15"/>
                      </a:cubicBezTo>
                      <a:cubicBezTo>
                        <a:pt x="8" y="17"/>
                        <a:pt x="10" y="20"/>
                        <a:pt x="11" y="2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8" name="Freeform: Shape 248"/>
                <p:cNvSpPr>
                  <a:spLocks/>
                </p:cNvSpPr>
                <p:nvPr/>
              </p:nvSpPr>
              <p:spPr bwMode="auto">
                <a:xfrm>
                  <a:off x="5868169" y="2434192"/>
                  <a:ext cx="26959" cy="22057"/>
                </a:xfrm>
                <a:custGeom>
                  <a:avLst/>
                  <a:gdLst>
                    <a:gd name="T0" fmla="*/ 22 w 22"/>
                    <a:gd name="T1" fmla="*/ 18 h 18"/>
                    <a:gd name="T2" fmla="*/ 11 w 22"/>
                    <a:gd name="T3" fmla="*/ 0 h 18"/>
                    <a:gd name="T4" fmla="*/ 0 w 22"/>
                    <a:gd name="T5" fmla="*/ 18 h 18"/>
                    <a:gd name="T6" fmla="*/ 22 w 22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18">
                      <a:moveTo>
                        <a:pt x="22" y="18"/>
                      </a:moveTo>
                      <a:lnTo>
                        <a:pt x="11" y="0"/>
                      </a:lnTo>
                      <a:lnTo>
                        <a:pt x="0" y="18"/>
                      </a:lnTo>
                      <a:lnTo>
                        <a:pt x="22" y="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9" name="Freeform: Shape 249"/>
                <p:cNvSpPr>
                  <a:spLocks/>
                </p:cNvSpPr>
                <p:nvPr/>
              </p:nvSpPr>
              <p:spPr bwMode="auto">
                <a:xfrm>
                  <a:off x="5939243" y="2500364"/>
                  <a:ext cx="3676" cy="25734"/>
                </a:xfrm>
                <a:custGeom>
                  <a:avLst/>
                  <a:gdLst>
                    <a:gd name="T0" fmla="*/ 0 w 1"/>
                    <a:gd name="T1" fmla="*/ 6 h 6"/>
                    <a:gd name="T2" fmla="*/ 1 w 1"/>
                    <a:gd name="T3" fmla="*/ 6 h 6"/>
                    <a:gd name="T4" fmla="*/ 0 w 1"/>
                    <a:gd name="T5" fmla="*/ 0 h 6"/>
                    <a:gd name="T6" fmla="*/ 0 w 1"/>
                    <a:gd name="T7" fmla="*/ 0 h 6"/>
                    <a:gd name="T8" fmla="*/ 0 w 1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6">
                      <a:moveTo>
                        <a:pt x="0" y="6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4"/>
                        <a:pt x="1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0" name="Freeform: Shape 250"/>
                <p:cNvSpPr>
                  <a:spLocks/>
                </p:cNvSpPr>
                <p:nvPr/>
              </p:nvSpPr>
              <p:spPr bwMode="auto">
                <a:xfrm>
                  <a:off x="5810574" y="2500364"/>
                  <a:ext cx="13480" cy="8578"/>
                </a:xfrm>
                <a:custGeom>
                  <a:avLst/>
                  <a:gdLst>
                    <a:gd name="T0" fmla="*/ 3 w 3"/>
                    <a:gd name="T1" fmla="*/ 0 h 2"/>
                    <a:gd name="T2" fmla="*/ 0 w 3"/>
                    <a:gd name="T3" fmla="*/ 2 h 2"/>
                    <a:gd name="T4" fmla="*/ 3 w 3"/>
                    <a:gd name="T5" fmla="*/ 2 h 2"/>
                    <a:gd name="T6" fmla="*/ 3 w 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3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2" y="2"/>
                        <a:pt x="3" y="2"/>
                      </a:cubicBez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1" name="Freeform: Shape 251"/>
                <p:cNvSpPr>
                  <a:spLocks/>
                </p:cNvSpPr>
                <p:nvPr/>
              </p:nvSpPr>
              <p:spPr bwMode="auto">
                <a:xfrm>
                  <a:off x="5912283" y="2456249"/>
                  <a:ext cx="26959" cy="25734"/>
                </a:xfrm>
                <a:custGeom>
                  <a:avLst/>
                  <a:gdLst>
                    <a:gd name="T0" fmla="*/ 0 w 6"/>
                    <a:gd name="T1" fmla="*/ 2 h 6"/>
                    <a:gd name="T2" fmla="*/ 5 w 6"/>
                    <a:gd name="T3" fmla="*/ 6 h 6"/>
                    <a:gd name="T4" fmla="*/ 6 w 6"/>
                    <a:gd name="T5" fmla="*/ 2 h 6"/>
                    <a:gd name="T6" fmla="*/ 6 w 6"/>
                    <a:gd name="T7" fmla="*/ 0 h 6"/>
                    <a:gd name="T8" fmla="*/ 0 w 6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0" y="2"/>
                      </a:move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1"/>
                        <a:pt x="6" y="1"/>
                        <a:pt x="6" y="0"/>
                      </a:cubicBez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2" name="Freeform: Shape 252"/>
                <p:cNvSpPr>
                  <a:spLocks/>
                </p:cNvSpPr>
                <p:nvPr/>
              </p:nvSpPr>
              <p:spPr bwMode="auto">
                <a:xfrm>
                  <a:off x="5912283" y="2544479"/>
                  <a:ext cx="26959" cy="25734"/>
                </a:xfrm>
                <a:custGeom>
                  <a:avLst/>
                  <a:gdLst>
                    <a:gd name="T0" fmla="*/ 18 w 22"/>
                    <a:gd name="T1" fmla="*/ 0 h 21"/>
                    <a:gd name="T2" fmla="*/ 0 w 22"/>
                    <a:gd name="T3" fmla="*/ 18 h 21"/>
                    <a:gd name="T4" fmla="*/ 22 w 22"/>
                    <a:gd name="T5" fmla="*/ 21 h 21"/>
                    <a:gd name="T6" fmla="*/ 18 w 22"/>
                    <a:gd name="T7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1">
                      <a:moveTo>
                        <a:pt x="18" y="0"/>
                      </a:moveTo>
                      <a:lnTo>
                        <a:pt x="0" y="18"/>
                      </a:lnTo>
                      <a:lnTo>
                        <a:pt x="22" y="2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3" name="Freeform: Shape 253"/>
                <p:cNvSpPr>
                  <a:spLocks/>
                </p:cNvSpPr>
                <p:nvPr/>
              </p:nvSpPr>
              <p:spPr bwMode="auto">
                <a:xfrm>
                  <a:off x="5824054" y="2456249"/>
                  <a:ext cx="26959" cy="25734"/>
                </a:xfrm>
                <a:custGeom>
                  <a:avLst/>
                  <a:gdLst>
                    <a:gd name="T0" fmla="*/ 7 w 22"/>
                    <a:gd name="T1" fmla="*/ 21 h 21"/>
                    <a:gd name="T2" fmla="*/ 22 w 22"/>
                    <a:gd name="T3" fmla="*/ 7 h 21"/>
                    <a:gd name="T4" fmla="*/ 0 w 22"/>
                    <a:gd name="T5" fmla="*/ 0 h 21"/>
                    <a:gd name="T6" fmla="*/ 7 w 22"/>
                    <a:gd name="T7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1">
                      <a:moveTo>
                        <a:pt x="7" y="21"/>
                      </a:moveTo>
                      <a:lnTo>
                        <a:pt x="22" y="7"/>
                      </a:lnTo>
                      <a:lnTo>
                        <a:pt x="0" y="0"/>
                      </a:lnTo>
                      <a:lnTo>
                        <a:pt x="7" y="2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4" name="Freeform: Shape 254"/>
                <p:cNvSpPr>
                  <a:spLocks/>
                </p:cNvSpPr>
                <p:nvPr/>
              </p:nvSpPr>
              <p:spPr bwMode="auto">
                <a:xfrm>
                  <a:off x="5717443" y="2513844"/>
                  <a:ext cx="221800" cy="136021"/>
                </a:xfrm>
                <a:custGeom>
                  <a:avLst/>
                  <a:gdLst>
                    <a:gd name="T0" fmla="*/ 41 w 50"/>
                    <a:gd name="T1" fmla="*/ 13 h 31"/>
                    <a:gd name="T2" fmla="*/ 40 w 50"/>
                    <a:gd name="T3" fmla="*/ 14 h 31"/>
                    <a:gd name="T4" fmla="*/ 36 w 50"/>
                    <a:gd name="T5" fmla="*/ 16 h 31"/>
                    <a:gd name="T6" fmla="*/ 35 w 50"/>
                    <a:gd name="T7" fmla="*/ 13 h 31"/>
                    <a:gd name="T8" fmla="*/ 35 w 50"/>
                    <a:gd name="T9" fmla="*/ 11 h 31"/>
                    <a:gd name="T10" fmla="*/ 26 w 50"/>
                    <a:gd name="T11" fmla="*/ 1 h 31"/>
                    <a:gd name="T12" fmla="*/ 24 w 50"/>
                    <a:gd name="T13" fmla="*/ 1 h 31"/>
                    <a:gd name="T14" fmla="*/ 20 w 50"/>
                    <a:gd name="T15" fmla="*/ 0 h 31"/>
                    <a:gd name="T16" fmla="*/ 19 w 50"/>
                    <a:gd name="T17" fmla="*/ 0 h 31"/>
                    <a:gd name="T18" fmla="*/ 5 w 50"/>
                    <a:gd name="T19" fmla="*/ 16 h 31"/>
                    <a:gd name="T20" fmla="*/ 5 w 50"/>
                    <a:gd name="T21" fmla="*/ 20 h 31"/>
                    <a:gd name="T22" fmla="*/ 0 w 50"/>
                    <a:gd name="T23" fmla="*/ 26 h 31"/>
                    <a:gd name="T24" fmla="*/ 5 w 50"/>
                    <a:gd name="T25" fmla="*/ 31 h 31"/>
                    <a:gd name="T26" fmla="*/ 20 w 50"/>
                    <a:gd name="T27" fmla="*/ 31 h 31"/>
                    <a:gd name="T28" fmla="*/ 21 w 50"/>
                    <a:gd name="T29" fmla="*/ 31 h 31"/>
                    <a:gd name="T30" fmla="*/ 41 w 50"/>
                    <a:gd name="T31" fmla="*/ 31 h 31"/>
                    <a:gd name="T32" fmla="*/ 50 w 50"/>
                    <a:gd name="T33" fmla="*/ 22 h 31"/>
                    <a:gd name="T34" fmla="*/ 41 w 50"/>
                    <a:gd name="T35" fmla="*/ 1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0" h="31">
                      <a:moveTo>
                        <a:pt x="41" y="13"/>
                      </a:moveTo>
                      <a:cubicBezTo>
                        <a:pt x="41" y="13"/>
                        <a:pt x="41" y="14"/>
                        <a:pt x="40" y="14"/>
                      </a:cubicBezTo>
                      <a:cubicBezTo>
                        <a:pt x="38" y="14"/>
                        <a:pt x="37" y="15"/>
                        <a:pt x="36" y="16"/>
                      </a:cubicBezTo>
                      <a:cubicBezTo>
                        <a:pt x="36" y="15"/>
                        <a:pt x="36" y="14"/>
                        <a:pt x="35" y="13"/>
                      </a:cubicBezTo>
                      <a:cubicBezTo>
                        <a:pt x="35" y="13"/>
                        <a:pt x="35" y="12"/>
                        <a:pt x="35" y="11"/>
                      </a:cubicBezTo>
                      <a:cubicBezTo>
                        <a:pt x="34" y="7"/>
                        <a:pt x="30" y="3"/>
                        <a:pt x="26" y="1"/>
                      </a:cubicBezTo>
                      <a:cubicBezTo>
                        <a:pt x="25" y="1"/>
                        <a:pt x="25" y="1"/>
                        <a:pt x="24" y="1"/>
                      </a:cubicBezTo>
                      <a:cubicBezTo>
                        <a:pt x="23" y="1"/>
                        <a:pt x="21" y="0"/>
                        <a:pt x="20" y="0"/>
                      </a:cubicBezTo>
                      <a:cubicBezTo>
                        <a:pt x="20" y="0"/>
                        <a:pt x="20" y="0"/>
                        <a:pt x="19" y="0"/>
                      </a:cubicBezTo>
                      <a:cubicBezTo>
                        <a:pt x="11" y="1"/>
                        <a:pt x="5" y="8"/>
                        <a:pt x="5" y="16"/>
                      </a:cubicBezTo>
                      <a:cubicBezTo>
                        <a:pt x="5" y="17"/>
                        <a:pt x="5" y="19"/>
                        <a:pt x="5" y="20"/>
                      </a:cubicBezTo>
                      <a:cubicBezTo>
                        <a:pt x="2" y="21"/>
                        <a:pt x="0" y="23"/>
                        <a:pt x="0" y="26"/>
                      </a:cubicBezTo>
                      <a:cubicBezTo>
                        <a:pt x="0" y="29"/>
                        <a:pt x="2" y="31"/>
                        <a:pt x="5" y="31"/>
                      </a:cubicBezTo>
                      <a:cubicBezTo>
                        <a:pt x="20" y="31"/>
                        <a:pt x="20" y="31"/>
                        <a:pt x="20" y="31"/>
                      </a:cubicBezTo>
                      <a:cubicBezTo>
                        <a:pt x="21" y="31"/>
                        <a:pt x="21" y="31"/>
                        <a:pt x="21" y="31"/>
                      </a:cubicBezTo>
                      <a:cubicBezTo>
                        <a:pt x="41" y="31"/>
                        <a:pt x="41" y="31"/>
                        <a:pt x="41" y="31"/>
                      </a:cubicBezTo>
                      <a:cubicBezTo>
                        <a:pt x="46" y="31"/>
                        <a:pt x="50" y="27"/>
                        <a:pt x="50" y="22"/>
                      </a:cubicBezTo>
                      <a:cubicBezTo>
                        <a:pt x="50" y="18"/>
                        <a:pt x="46" y="13"/>
                        <a:pt x="41" y="1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5" name="Freeform: Shape 255"/>
                <p:cNvSpPr>
                  <a:spLocks/>
                </p:cNvSpPr>
                <p:nvPr/>
              </p:nvSpPr>
              <p:spPr bwMode="auto">
                <a:xfrm>
                  <a:off x="3456557" y="3361830"/>
                  <a:ext cx="150726" cy="215673"/>
                </a:xfrm>
                <a:custGeom>
                  <a:avLst/>
                  <a:gdLst>
                    <a:gd name="T0" fmla="*/ 34 w 34"/>
                    <a:gd name="T1" fmla="*/ 49 h 49"/>
                    <a:gd name="T2" fmla="*/ 34 w 34"/>
                    <a:gd name="T3" fmla="*/ 21 h 49"/>
                    <a:gd name="T4" fmla="*/ 33 w 34"/>
                    <a:gd name="T5" fmla="*/ 13 h 49"/>
                    <a:gd name="T6" fmla="*/ 28 w 34"/>
                    <a:gd name="T7" fmla="*/ 7 h 49"/>
                    <a:gd name="T8" fmla="*/ 28 w 34"/>
                    <a:gd name="T9" fmla="*/ 2 h 49"/>
                    <a:gd name="T10" fmla="*/ 28 w 34"/>
                    <a:gd name="T11" fmla="*/ 0 h 49"/>
                    <a:gd name="T12" fmla="*/ 26 w 34"/>
                    <a:gd name="T13" fmla="*/ 0 h 49"/>
                    <a:gd name="T14" fmla="*/ 5 w 34"/>
                    <a:gd name="T15" fmla="*/ 0 h 49"/>
                    <a:gd name="T16" fmla="*/ 3 w 34"/>
                    <a:gd name="T17" fmla="*/ 0 h 49"/>
                    <a:gd name="T18" fmla="*/ 3 w 34"/>
                    <a:gd name="T19" fmla="*/ 2 h 49"/>
                    <a:gd name="T20" fmla="*/ 3 w 34"/>
                    <a:gd name="T21" fmla="*/ 7 h 49"/>
                    <a:gd name="T22" fmla="*/ 0 w 34"/>
                    <a:gd name="T23" fmla="*/ 9 h 49"/>
                    <a:gd name="T24" fmla="*/ 5 w 34"/>
                    <a:gd name="T25" fmla="*/ 17 h 49"/>
                    <a:gd name="T26" fmla="*/ 5 w 34"/>
                    <a:gd name="T27" fmla="*/ 6 h 49"/>
                    <a:gd name="T28" fmla="*/ 5 w 34"/>
                    <a:gd name="T29" fmla="*/ 6 h 49"/>
                    <a:gd name="T30" fmla="*/ 5 w 34"/>
                    <a:gd name="T31" fmla="*/ 6 h 49"/>
                    <a:gd name="T32" fmla="*/ 5 w 34"/>
                    <a:gd name="T33" fmla="*/ 2 h 49"/>
                    <a:gd name="T34" fmla="*/ 26 w 34"/>
                    <a:gd name="T35" fmla="*/ 2 h 49"/>
                    <a:gd name="T36" fmla="*/ 26 w 34"/>
                    <a:gd name="T37" fmla="*/ 6 h 49"/>
                    <a:gd name="T38" fmla="*/ 26 w 34"/>
                    <a:gd name="T39" fmla="*/ 34 h 49"/>
                    <a:gd name="T40" fmla="*/ 16 w 34"/>
                    <a:gd name="T41" fmla="*/ 24 h 49"/>
                    <a:gd name="T42" fmla="*/ 13 w 34"/>
                    <a:gd name="T43" fmla="*/ 26 h 49"/>
                    <a:gd name="T44" fmla="*/ 34 w 34"/>
                    <a:gd name="T45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4" h="49">
                      <a:moveTo>
                        <a:pt x="34" y="49"/>
                      </a:moveTo>
                      <a:cubicBezTo>
                        <a:pt x="34" y="38"/>
                        <a:pt x="34" y="27"/>
                        <a:pt x="34" y="21"/>
                      </a:cubicBezTo>
                      <a:cubicBezTo>
                        <a:pt x="34" y="19"/>
                        <a:pt x="34" y="15"/>
                        <a:pt x="33" y="13"/>
                      </a:cubicBezTo>
                      <a:cubicBezTo>
                        <a:pt x="32" y="10"/>
                        <a:pt x="30" y="8"/>
                        <a:pt x="28" y="7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2" y="8"/>
                        <a:pt x="1" y="8"/>
                        <a:pt x="0" y="9"/>
                      </a:cubicBezTo>
                      <a:cubicBezTo>
                        <a:pt x="2" y="12"/>
                        <a:pt x="3" y="14"/>
                        <a:pt x="5" y="17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34"/>
                        <a:pt x="26" y="34"/>
                        <a:pt x="26" y="34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20" y="34"/>
                        <a:pt x="26" y="42"/>
                        <a:pt x="34" y="49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6" name="Freeform: Shape 256"/>
                <p:cNvSpPr>
                  <a:spLocks/>
                </p:cNvSpPr>
                <p:nvPr/>
              </p:nvSpPr>
              <p:spPr bwMode="auto">
                <a:xfrm>
                  <a:off x="3615860" y="3383887"/>
                  <a:ext cx="162980" cy="339439"/>
                </a:xfrm>
                <a:custGeom>
                  <a:avLst/>
                  <a:gdLst>
                    <a:gd name="T0" fmla="*/ 22 w 37"/>
                    <a:gd name="T1" fmla="*/ 66 h 77"/>
                    <a:gd name="T2" fmla="*/ 36 w 37"/>
                    <a:gd name="T3" fmla="*/ 74 h 77"/>
                    <a:gd name="T4" fmla="*/ 37 w 37"/>
                    <a:gd name="T5" fmla="*/ 74 h 77"/>
                    <a:gd name="T6" fmla="*/ 37 w 37"/>
                    <a:gd name="T7" fmla="*/ 16 h 77"/>
                    <a:gd name="T8" fmla="*/ 36 w 37"/>
                    <a:gd name="T9" fmla="*/ 8 h 77"/>
                    <a:gd name="T10" fmla="*/ 18 w 37"/>
                    <a:gd name="T11" fmla="*/ 0 h 77"/>
                    <a:gd name="T12" fmla="*/ 1 w 37"/>
                    <a:gd name="T13" fmla="*/ 8 h 77"/>
                    <a:gd name="T14" fmla="*/ 0 w 37"/>
                    <a:gd name="T15" fmla="*/ 16 h 77"/>
                    <a:gd name="T16" fmla="*/ 0 w 37"/>
                    <a:gd name="T17" fmla="*/ 46 h 77"/>
                    <a:gd name="T18" fmla="*/ 22 w 37"/>
                    <a:gd name="T19" fmla="*/ 66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7" h="77">
                      <a:moveTo>
                        <a:pt x="22" y="66"/>
                      </a:moveTo>
                      <a:cubicBezTo>
                        <a:pt x="29" y="66"/>
                        <a:pt x="34" y="69"/>
                        <a:pt x="36" y="74"/>
                      </a:cubicBezTo>
                      <a:cubicBezTo>
                        <a:pt x="37" y="77"/>
                        <a:pt x="37" y="77"/>
                        <a:pt x="37" y="74"/>
                      </a:cubicBezTo>
                      <a:cubicBezTo>
                        <a:pt x="37" y="62"/>
                        <a:pt x="37" y="28"/>
                        <a:pt x="37" y="16"/>
                      </a:cubicBezTo>
                      <a:cubicBezTo>
                        <a:pt x="37" y="14"/>
                        <a:pt x="37" y="10"/>
                        <a:pt x="36" y="8"/>
                      </a:cubicBezTo>
                      <a:cubicBezTo>
                        <a:pt x="34" y="1"/>
                        <a:pt x="27" y="0"/>
                        <a:pt x="18" y="0"/>
                      </a:cubicBezTo>
                      <a:cubicBezTo>
                        <a:pt x="10" y="0"/>
                        <a:pt x="3" y="1"/>
                        <a:pt x="1" y="8"/>
                      </a:cubicBezTo>
                      <a:cubicBezTo>
                        <a:pt x="0" y="10"/>
                        <a:pt x="0" y="14"/>
                        <a:pt x="0" y="16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7" y="53"/>
                        <a:pt x="15" y="60"/>
                        <a:pt x="22" y="66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7" name="Freeform: Shape 257"/>
                <p:cNvSpPr>
                  <a:spLocks/>
                </p:cNvSpPr>
                <p:nvPr/>
              </p:nvSpPr>
              <p:spPr bwMode="auto">
                <a:xfrm>
                  <a:off x="5550787" y="3472117"/>
                  <a:ext cx="25734" cy="91906"/>
                </a:xfrm>
                <a:custGeom>
                  <a:avLst/>
                  <a:gdLst>
                    <a:gd name="T0" fmla="*/ 6 w 6"/>
                    <a:gd name="T1" fmla="*/ 1 h 21"/>
                    <a:gd name="T2" fmla="*/ 3 w 6"/>
                    <a:gd name="T3" fmla="*/ 0 h 21"/>
                    <a:gd name="T4" fmla="*/ 3 w 6"/>
                    <a:gd name="T5" fmla="*/ 0 h 21"/>
                    <a:gd name="T6" fmla="*/ 0 w 6"/>
                    <a:gd name="T7" fmla="*/ 1 h 21"/>
                    <a:gd name="T8" fmla="*/ 0 w 6"/>
                    <a:gd name="T9" fmla="*/ 21 h 21"/>
                    <a:gd name="T10" fmla="*/ 6 w 6"/>
                    <a:gd name="T11" fmla="*/ 15 h 21"/>
                    <a:gd name="T12" fmla="*/ 6 w 6"/>
                    <a:gd name="T1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1">
                      <a:moveTo>
                        <a:pt x="6" y="1"/>
                      </a:move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2" y="19"/>
                        <a:pt x="4" y="17"/>
                        <a:pt x="6" y="15"/>
                      </a:cubicBezTo>
                      <a:lnTo>
                        <a:pt x="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8" name="Freeform: Shape 258"/>
                <p:cNvSpPr>
                  <a:spLocks/>
                </p:cNvSpPr>
                <p:nvPr/>
              </p:nvSpPr>
              <p:spPr bwMode="auto">
                <a:xfrm>
                  <a:off x="5550787" y="3290756"/>
                  <a:ext cx="25734" cy="17156"/>
                </a:xfrm>
                <a:custGeom>
                  <a:avLst/>
                  <a:gdLst>
                    <a:gd name="T0" fmla="*/ 4 w 6"/>
                    <a:gd name="T1" fmla="*/ 4 h 4"/>
                    <a:gd name="T2" fmla="*/ 4 w 6"/>
                    <a:gd name="T3" fmla="*/ 4 h 4"/>
                    <a:gd name="T4" fmla="*/ 6 w 6"/>
                    <a:gd name="T5" fmla="*/ 4 h 4"/>
                    <a:gd name="T6" fmla="*/ 6 w 6"/>
                    <a:gd name="T7" fmla="*/ 0 h 4"/>
                    <a:gd name="T8" fmla="*/ 0 w 6"/>
                    <a:gd name="T9" fmla="*/ 0 h 4"/>
                    <a:gd name="T10" fmla="*/ 0 w 6"/>
                    <a:gd name="T11" fmla="*/ 4 h 4"/>
                    <a:gd name="T12" fmla="*/ 4 w 6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4">
                      <a:moveTo>
                        <a:pt x="4" y="4"/>
                      </a:move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5" y="4"/>
                        <a:pt x="5" y="4"/>
                        <a:pt x="6" y="4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2" y="4"/>
                        <a:pt x="4" y="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9" name="Freeform: Shape 259"/>
                <p:cNvSpPr>
                  <a:spLocks/>
                </p:cNvSpPr>
                <p:nvPr/>
              </p:nvSpPr>
              <p:spPr bwMode="auto">
                <a:xfrm>
                  <a:off x="5439274" y="3316489"/>
                  <a:ext cx="243857" cy="177685"/>
                </a:xfrm>
                <a:custGeom>
                  <a:avLst/>
                  <a:gdLst>
                    <a:gd name="T0" fmla="*/ 31 w 55"/>
                    <a:gd name="T1" fmla="*/ 0 h 40"/>
                    <a:gd name="T2" fmla="*/ 29 w 55"/>
                    <a:gd name="T3" fmla="*/ 0 h 40"/>
                    <a:gd name="T4" fmla="*/ 29 w 55"/>
                    <a:gd name="T5" fmla="*/ 0 h 40"/>
                    <a:gd name="T6" fmla="*/ 25 w 55"/>
                    <a:gd name="T7" fmla="*/ 0 h 40"/>
                    <a:gd name="T8" fmla="*/ 0 w 55"/>
                    <a:gd name="T9" fmla="*/ 27 h 40"/>
                    <a:gd name="T10" fmla="*/ 2 w 55"/>
                    <a:gd name="T11" fmla="*/ 38 h 40"/>
                    <a:gd name="T12" fmla="*/ 3 w 55"/>
                    <a:gd name="T13" fmla="*/ 39 h 40"/>
                    <a:gd name="T14" fmla="*/ 5 w 55"/>
                    <a:gd name="T15" fmla="*/ 37 h 40"/>
                    <a:gd name="T16" fmla="*/ 12 w 55"/>
                    <a:gd name="T17" fmla="*/ 33 h 40"/>
                    <a:gd name="T18" fmla="*/ 12 w 55"/>
                    <a:gd name="T19" fmla="*/ 33 h 40"/>
                    <a:gd name="T20" fmla="*/ 19 w 55"/>
                    <a:gd name="T21" fmla="*/ 38 h 40"/>
                    <a:gd name="T22" fmla="*/ 20 w 55"/>
                    <a:gd name="T23" fmla="*/ 39 h 40"/>
                    <a:gd name="T24" fmla="*/ 21 w 55"/>
                    <a:gd name="T25" fmla="*/ 38 h 40"/>
                    <a:gd name="T26" fmla="*/ 25 w 55"/>
                    <a:gd name="T27" fmla="*/ 34 h 40"/>
                    <a:gd name="T28" fmla="*/ 28 w 55"/>
                    <a:gd name="T29" fmla="*/ 33 h 40"/>
                    <a:gd name="T30" fmla="*/ 28 w 55"/>
                    <a:gd name="T31" fmla="*/ 33 h 40"/>
                    <a:gd name="T32" fmla="*/ 31 w 55"/>
                    <a:gd name="T33" fmla="*/ 34 h 40"/>
                    <a:gd name="T34" fmla="*/ 36 w 55"/>
                    <a:gd name="T35" fmla="*/ 38 h 40"/>
                    <a:gd name="T36" fmla="*/ 36 w 55"/>
                    <a:gd name="T37" fmla="*/ 40 h 40"/>
                    <a:gd name="T38" fmla="*/ 37 w 55"/>
                    <a:gd name="T39" fmla="*/ 38 h 40"/>
                    <a:gd name="T40" fmla="*/ 44 w 55"/>
                    <a:gd name="T41" fmla="*/ 34 h 40"/>
                    <a:gd name="T42" fmla="*/ 44 w 55"/>
                    <a:gd name="T43" fmla="*/ 34 h 40"/>
                    <a:gd name="T44" fmla="*/ 45 w 55"/>
                    <a:gd name="T45" fmla="*/ 34 h 40"/>
                    <a:gd name="T46" fmla="*/ 55 w 55"/>
                    <a:gd name="T47" fmla="*/ 20 h 40"/>
                    <a:gd name="T48" fmla="*/ 31 w 55"/>
                    <a:gd name="T49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5" h="40">
                      <a:moveTo>
                        <a:pt x="31" y="0"/>
                      </a:moveTo>
                      <a:cubicBezTo>
                        <a:pt x="30" y="0"/>
                        <a:pt x="30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7" y="0"/>
                        <a:pt x="26" y="0"/>
                        <a:pt x="25" y="0"/>
                      </a:cubicBezTo>
                      <a:cubicBezTo>
                        <a:pt x="11" y="2"/>
                        <a:pt x="1" y="13"/>
                        <a:pt x="0" y="27"/>
                      </a:cubicBezTo>
                      <a:cubicBezTo>
                        <a:pt x="0" y="31"/>
                        <a:pt x="1" y="34"/>
                        <a:pt x="2" y="38"/>
                      </a:cubicBezTo>
                      <a:cubicBezTo>
                        <a:pt x="3" y="39"/>
                        <a:pt x="3" y="39"/>
                        <a:pt x="3" y="39"/>
                      </a:cubicBezTo>
                      <a:cubicBezTo>
                        <a:pt x="4" y="39"/>
                        <a:pt x="4" y="38"/>
                        <a:pt x="5" y="37"/>
                      </a:cubicBezTo>
                      <a:cubicBezTo>
                        <a:pt x="6" y="35"/>
                        <a:pt x="9" y="33"/>
                        <a:pt x="12" y="33"/>
                      </a:cubicBezTo>
                      <a:cubicBezTo>
                        <a:pt x="12" y="33"/>
                        <a:pt x="12" y="33"/>
                        <a:pt x="12" y="33"/>
                      </a:cubicBezTo>
                      <a:cubicBezTo>
                        <a:pt x="15" y="33"/>
                        <a:pt x="18" y="35"/>
                        <a:pt x="19" y="38"/>
                      </a:cubicBezTo>
                      <a:cubicBezTo>
                        <a:pt x="20" y="39"/>
                        <a:pt x="20" y="39"/>
                        <a:pt x="20" y="39"/>
                      </a:cubicBezTo>
                      <a:cubicBezTo>
                        <a:pt x="20" y="39"/>
                        <a:pt x="20" y="39"/>
                        <a:pt x="21" y="38"/>
                      </a:cubicBezTo>
                      <a:cubicBezTo>
                        <a:pt x="22" y="36"/>
                        <a:pt x="23" y="35"/>
                        <a:pt x="25" y="34"/>
                      </a:cubicBezTo>
                      <a:cubicBezTo>
                        <a:pt x="26" y="34"/>
                        <a:pt x="27" y="33"/>
                        <a:pt x="28" y="33"/>
                      </a:cubicBezTo>
                      <a:cubicBezTo>
                        <a:pt x="28" y="33"/>
                        <a:pt x="28" y="33"/>
                        <a:pt x="28" y="33"/>
                      </a:cubicBezTo>
                      <a:cubicBezTo>
                        <a:pt x="29" y="33"/>
                        <a:pt x="30" y="34"/>
                        <a:pt x="31" y="34"/>
                      </a:cubicBezTo>
                      <a:cubicBezTo>
                        <a:pt x="33" y="35"/>
                        <a:pt x="35" y="36"/>
                        <a:pt x="36" y="38"/>
                      </a:cubicBezTo>
                      <a:cubicBezTo>
                        <a:pt x="36" y="39"/>
                        <a:pt x="36" y="40"/>
                        <a:pt x="36" y="40"/>
                      </a:cubicBezTo>
                      <a:cubicBezTo>
                        <a:pt x="37" y="40"/>
                        <a:pt x="37" y="39"/>
                        <a:pt x="37" y="38"/>
                      </a:cubicBezTo>
                      <a:cubicBezTo>
                        <a:pt x="39" y="36"/>
                        <a:pt x="41" y="34"/>
                        <a:pt x="44" y="34"/>
                      </a:cubicBezTo>
                      <a:cubicBezTo>
                        <a:pt x="44" y="34"/>
                        <a:pt x="44" y="34"/>
                        <a:pt x="44" y="34"/>
                      </a:cubicBezTo>
                      <a:cubicBezTo>
                        <a:pt x="45" y="34"/>
                        <a:pt x="45" y="34"/>
                        <a:pt x="45" y="34"/>
                      </a:cubicBezTo>
                      <a:cubicBezTo>
                        <a:pt x="48" y="29"/>
                        <a:pt x="52" y="25"/>
                        <a:pt x="55" y="20"/>
                      </a:cubicBezTo>
                      <a:cubicBezTo>
                        <a:pt x="52" y="9"/>
                        <a:pt x="43" y="1"/>
                        <a:pt x="3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0" name="Freeform: Shape 260"/>
                <p:cNvSpPr>
                  <a:spLocks/>
                </p:cNvSpPr>
                <p:nvPr/>
              </p:nvSpPr>
              <p:spPr bwMode="auto">
                <a:xfrm>
                  <a:off x="4295964" y="1228386"/>
                  <a:ext cx="322284" cy="256111"/>
                </a:xfrm>
                <a:custGeom>
                  <a:avLst/>
                  <a:gdLst>
                    <a:gd name="T0" fmla="*/ 71 w 73"/>
                    <a:gd name="T1" fmla="*/ 14 h 58"/>
                    <a:gd name="T2" fmla="*/ 57 w 73"/>
                    <a:gd name="T3" fmla="*/ 20 h 58"/>
                    <a:gd name="T4" fmla="*/ 51 w 73"/>
                    <a:gd name="T5" fmla="*/ 20 h 58"/>
                    <a:gd name="T6" fmla="*/ 48 w 73"/>
                    <a:gd name="T7" fmla="*/ 13 h 58"/>
                    <a:gd name="T8" fmla="*/ 52 w 73"/>
                    <a:gd name="T9" fmla="*/ 9 h 58"/>
                    <a:gd name="T10" fmla="*/ 67 w 73"/>
                    <a:gd name="T11" fmla="*/ 3 h 58"/>
                    <a:gd name="T12" fmla="*/ 51 w 73"/>
                    <a:gd name="T13" fmla="*/ 1 h 58"/>
                    <a:gd name="T14" fmla="*/ 50 w 73"/>
                    <a:gd name="T15" fmla="*/ 3 h 58"/>
                    <a:gd name="T16" fmla="*/ 43 w 73"/>
                    <a:gd name="T17" fmla="*/ 13 h 58"/>
                    <a:gd name="T18" fmla="*/ 44 w 73"/>
                    <a:gd name="T19" fmla="*/ 2 h 58"/>
                    <a:gd name="T20" fmla="*/ 38 w 73"/>
                    <a:gd name="T21" fmla="*/ 1 h 58"/>
                    <a:gd name="T22" fmla="*/ 34 w 73"/>
                    <a:gd name="T23" fmla="*/ 7 h 58"/>
                    <a:gd name="T24" fmla="*/ 27 w 73"/>
                    <a:gd name="T25" fmla="*/ 10 h 58"/>
                    <a:gd name="T26" fmla="*/ 23 w 73"/>
                    <a:gd name="T27" fmla="*/ 3 h 58"/>
                    <a:gd name="T28" fmla="*/ 22 w 73"/>
                    <a:gd name="T29" fmla="*/ 3 h 58"/>
                    <a:gd name="T30" fmla="*/ 19 w 73"/>
                    <a:gd name="T31" fmla="*/ 7 h 58"/>
                    <a:gd name="T32" fmla="*/ 17 w 73"/>
                    <a:gd name="T33" fmla="*/ 13 h 58"/>
                    <a:gd name="T34" fmla="*/ 25 w 73"/>
                    <a:gd name="T35" fmla="*/ 20 h 58"/>
                    <a:gd name="T36" fmla="*/ 14 w 73"/>
                    <a:gd name="T37" fmla="*/ 18 h 58"/>
                    <a:gd name="T38" fmla="*/ 4 w 73"/>
                    <a:gd name="T39" fmla="*/ 11 h 58"/>
                    <a:gd name="T40" fmla="*/ 0 w 73"/>
                    <a:gd name="T41" fmla="*/ 20 h 58"/>
                    <a:gd name="T42" fmla="*/ 1 w 73"/>
                    <a:gd name="T43" fmla="*/ 30 h 58"/>
                    <a:gd name="T44" fmla="*/ 16 w 73"/>
                    <a:gd name="T45" fmla="*/ 24 h 58"/>
                    <a:gd name="T46" fmla="*/ 22 w 73"/>
                    <a:gd name="T47" fmla="*/ 24 h 58"/>
                    <a:gd name="T48" fmla="*/ 24 w 73"/>
                    <a:gd name="T49" fmla="*/ 31 h 58"/>
                    <a:gd name="T50" fmla="*/ 20 w 73"/>
                    <a:gd name="T51" fmla="*/ 35 h 58"/>
                    <a:gd name="T52" fmla="*/ 6 w 73"/>
                    <a:gd name="T53" fmla="*/ 41 h 58"/>
                    <a:gd name="T54" fmla="*/ 12 w 73"/>
                    <a:gd name="T55" fmla="*/ 49 h 58"/>
                    <a:gd name="T56" fmla="*/ 22 w 73"/>
                    <a:gd name="T57" fmla="*/ 53 h 58"/>
                    <a:gd name="T58" fmla="*/ 23 w 73"/>
                    <a:gd name="T59" fmla="*/ 41 h 58"/>
                    <a:gd name="T60" fmla="*/ 30 w 73"/>
                    <a:gd name="T61" fmla="*/ 31 h 58"/>
                    <a:gd name="T62" fmla="*/ 29 w 73"/>
                    <a:gd name="T63" fmla="*/ 42 h 58"/>
                    <a:gd name="T64" fmla="*/ 34 w 73"/>
                    <a:gd name="T65" fmla="*/ 45 h 58"/>
                    <a:gd name="T66" fmla="*/ 34 w 73"/>
                    <a:gd name="T67" fmla="*/ 51 h 58"/>
                    <a:gd name="T68" fmla="*/ 38 w 73"/>
                    <a:gd name="T69" fmla="*/ 51 h 58"/>
                    <a:gd name="T70" fmla="*/ 38 w 73"/>
                    <a:gd name="T71" fmla="*/ 45 h 58"/>
                    <a:gd name="T72" fmla="*/ 44 w 73"/>
                    <a:gd name="T73" fmla="*/ 42 h 58"/>
                    <a:gd name="T74" fmla="*/ 43 w 73"/>
                    <a:gd name="T75" fmla="*/ 31 h 58"/>
                    <a:gd name="T76" fmla="*/ 50 w 73"/>
                    <a:gd name="T77" fmla="*/ 41 h 58"/>
                    <a:gd name="T78" fmla="*/ 51 w 73"/>
                    <a:gd name="T79" fmla="*/ 53 h 58"/>
                    <a:gd name="T80" fmla="*/ 61 w 73"/>
                    <a:gd name="T81" fmla="*/ 49 h 58"/>
                    <a:gd name="T82" fmla="*/ 67 w 73"/>
                    <a:gd name="T83" fmla="*/ 41 h 58"/>
                    <a:gd name="T84" fmla="*/ 52 w 73"/>
                    <a:gd name="T85" fmla="*/ 35 h 58"/>
                    <a:gd name="T86" fmla="*/ 48 w 73"/>
                    <a:gd name="T87" fmla="*/ 31 h 58"/>
                    <a:gd name="T88" fmla="*/ 51 w 73"/>
                    <a:gd name="T89" fmla="*/ 24 h 58"/>
                    <a:gd name="T90" fmla="*/ 57 w 73"/>
                    <a:gd name="T91" fmla="*/ 24 h 58"/>
                    <a:gd name="T92" fmla="*/ 71 w 73"/>
                    <a:gd name="T93" fmla="*/ 30 h 58"/>
                    <a:gd name="T94" fmla="*/ 73 w 73"/>
                    <a:gd name="T95" fmla="*/ 2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3" h="58">
                      <a:moveTo>
                        <a:pt x="73" y="20"/>
                      </a:moveTo>
                      <a:cubicBezTo>
                        <a:pt x="65" y="20"/>
                        <a:pt x="65" y="20"/>
                        <a:pt x="65" y="20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59" y="20"/>
                        <a:pt x="59" y="20"/>
                        <a:pt x="59" y="20"/>
                      </a:cubicBezTo>
                      <a:cubicBezTo>
                        <a:pt x="57" y="20"/>
                        <a:pt x="57" y="20"/>
                        <a:pt x="57" y="20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6" y="15"/>
                        <a:pt x="56" y="15"/>
                        <a:pt x="56" y="15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47" y="20"/>
                        <a:pt x="47" y="20"/>
                        <a:pt x="47" y="20"/>
                      </a:cubicBezTo>
                      <a:cubicBezTo>
                        <a:pt x="47" y="18"/>
                        <a:pt x="46" y="17"/>
                        <a:pt x="46" y="16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56" y="13"/>
                        <a:pt x="56" y="13"/>
                        <a:pt x="56" y="13"/>
                      </a:cubicBezTo>
                      <a:cubicBezTo>
                        <a:pt x="56" y="9"/>
                        <a:pt x="56" y="9"/>
                        <a:pt x="56" y="9"/>
                      </a:cubicBezTo>
                      <a:cubicBezTo>
                        <a:pt x="52" y="9"/>
                        <a:pt x="52" y="9"/>
                        <a:pt x="52" y="9"/>
                      </a:cubicBezTo>
                      <a:cubicBezTo>
                        <a:pt x="54" y="7"/>
                        <a:pt x="54" y="7"/>
                        <a:pt x="54" y="7"/>
                      </a:cubicBezTo>
                      <a:cubicBezTo>
                        <a:pt x="67" y="7"/>
                        <a:pt x="67" y="7"/>
                        <a:pt x="67" y="7"/>
                      </a:cubicBezTo>
                      <a:cubicBezTo>
                        <a:pt x="67" y="3"/>
                        <a:pt x="67" y="3"/>
                        <a:pt x="67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58" y="0"/>
                        <a:pt x="54" y="0"/>
                        <a:pt x="51" y="1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6" y="3"/>
                        <a:pt x="46" y="3"/>
                        <a:pt x="46" y="3"/>
                      </a:cubicBezTo>
                      <a:cubicBezTo>
                        <a:pt x="46" y="10"/>
                        <a:pt x="46" y="10"/>
                        <a:pt x="46" y="10"/>
                      </a:cubicBezTo>
                      <a:cubicBezTo>
                        <a:pt x="43" y="13"/>
                        <a:pt x="43" y="13"/>
                        <a:pt x="43" y="13"/>
                      </a:cubicBezTo>
                      <a:cubicBezTo>
                        <a:pt x="41" y="12"/>
                        <a:pt x="40" y="11"/>
                        <a:pt x="38" y="11"/>
                      </a:cubicBezTo>
                      <a:cubicBezTo>
                        <a:pt x="38" y="7"/>
                        <a:pt x="38" y="7"/>
                        <a:pt x="38" y="7"/>
                      </a:cubicBezTo>
                      <a:cubicBezTo>
                        <a:pt x="44" y="2"/>
                        <a:pt x="44" y="2"/>
                        <a:pt x="44" y="2"/>
                      </a:cubicBezTo>
                      <a:cubicBezTo>
                        <a:pt x="43" y="1"/>
                        <a:pt x="43" y="1"/>
                        <a:pt x="43" y="1"/>
                      </a:cubicBezTo>
                      <a:cubicBezTo>
                        <a:pt x="41" y="1"/>
                        <a:pt x="40" y="1"/>
                        <a:pt x="39" y="1"/>
                      </a:cubicBezTo>
                      <a:cubicBezTo>
                        <a:pt x="38" y="1"/>
                        <a:pt x="38" y="1"/>
                        <a:pt x="38" y="1"/>
                      </a:cubicBezTo>
                      <a:cubicBezTo>
                        <a:pt x="38" y="1"/>
                        <a:pt x="38" y="1"/>
                        <a:pt x="38" y="1"/>
                      </a:cubicBezTo>
                      <a:cubicBezTo>
                        <a:pt x="35" y="2"/>
                        <a:pt x="32" y="2"/>
                        <a:pt x="29" y="2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1" y="12"/>
                        <a:pt x="30" y="13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3" y="3"/>
                        <a:pt x="23" y="3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16" y="4"/>
                        <a:pt x="11" y="5"/>
                        <a:pt x="6" y="6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7" y="16"/>
                        <a:pt x="27" y="16"/>
                        <a:pt x="27" y="16"/>
                      </a:cubicBezTo>
                      <a:cubicBezTo>
                        <a:pt x="26" y="17"/>
                        <a:pt x="26" y="18"/>
                        <a:pt x="25" y="20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4" y="33"/>
                        <a:pt x="4" y="33"/>
                        <a:pt x="4" y="33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16" y="29"/>
                        <a:pt x="16" y="29"/>
                        <a:pt x="16" y="29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6" y="26"/>
                        <a:pt x="26" y="27"/>
                        <a:pt x="27" y="28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20" y="35"/>
                        <a:pt x="20" y="35"/>
                        <a:pt x="20" y="35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15" y="41"/>
                        <a:pt x="15" y="41"/>
                        <a:pt x="15" y="41"/>
                      </a:cubicBezTo>
                      <a:cubicBezTo>
                        <a:pt x="9" y="46"/>
                        <a:pt x="9" y="46"/>
                        <a:pt x="9" y="46"/>
                      </a:cubicBezTo>
                      <a:cubicBezTo>
                        <a:pt x="12" y="49"/>
                        <a:pt x="12" y="49"/>
                        <a:pt x="12" y="49"/>
                      </a:cubicBezTo>
                      <a:cubicBezTo>
                        <a:pt x="18" y="44"/>
                        <a:pt x="18" y="44"/>
                        <a:pt x="18" y="44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22" y="53"/>
                        <a:pt x="22" y="53"/>
                        <a:pt x="22" y="53"/>
                      </a:cubicBezTo>
                      <a:cubicBezTo>
                        <a:pt x="22" y="40"/>
                        <a:pt x="22" y="40"/>
                        <a:pt x="22" y="40"/>
                      </a:cubicBezTo>
                      <a:cubicBezTo>
                        <a:pt x="23" y="38"/>
                        <a:pt x="23" y="38"/>
                        <a:pt x="23" y="38"/>
                      </a:cubicBezTo>
                      <a:cubicBezTo>
                        <a:pt x="23" y="41"/>
                        <a:pt x="23" y="41"/>
                        <a:pt x="23" y="41"/>
                      </a:cubicBezTo>
                      <a:cubicBezTo>
                        <a:pt x="27" y="41"/>
                        <a:pt x="27" y="41"/>
                        <a:pt x="27" y="41"/>
                      </a:cubicBez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2"/>
                        <a:pt x="33" y="33"/>
                        <a:pt x="34" y="33"/>
                      </a:cubicBezTo>
                      <a:cubicBezTo>
                        <a:pt x="34" y="37"/>
                        <a:pt x="34" y="37"/>
                        <a:pt x="34" y="37"/>
                      </a:cubicBezTo>
                      <a:cubicBezTo>
                        <a:pt x="29" y="42"/>
                        <a:pt x="29" y="42"/>
                        <a:pt x="29" y="42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28" y="57"/>
                        <a:pt x="28" y="57"/>
                        <a:pt x="28" y="57"/>
                      </a:cubicBezTo>
                      <a:cubicBezTo>
                        <a:pt x="34" y="51"/>
                        <a:pt x="34" y="51"/>
                        <a:pt x="34" y="51"/>
                      </a:cubicBezTo>
                      <a:cubicBezTo>
                        <a:pt x="34" y="58"/>
                        <a:pt x="34" y="58"/>
                        <a:pt x="34" y="58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38" y="51"/>
                        <a:pt x="38" y="51"/>
                        <a:pt x="38" y="51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8" y="54"/>
                        <a:pt x="48" y="54"/>
                        <a:pt x="48" y="54"/>
                      </a:cubicBezTo>
                      <a:cubicBezTo>
                        <a:pt x="38" y="45"/>
                        <a:pt x="38" y="45"/>
                        <a:pt x="38" y="45"/>
                      </a:cubicBezTo>
                      <a:cubicBezTo>
                        <a:pt x="38" y="43"/>
                        <a:pt x="38" y="43"/>
                        <a:pt x="38" y="4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38" y="37"/>
                        <a:pt x="38" y="37"/>
                        <a:pt x="38" y="37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40" y="33"/>
                        <a:pt x="41" y="32"/>
                        <a:pt x="43" y="31"/>
                      </a:cubicBezTo>
                      <a:cubicBezTo>
                        <a:pt x="46" y="34"/>
                        <a:pt x="46" y="34"/>
                        <a:pt x="46" y="34"/>
                      </a:cubicBezTo>
                      <a:cubicBezTo>
                        <a:pt x="46" y="41"/>
                        <a:pt x="46" y="41"/>
                        <a:pt x="46" y="41"/>
                      </a:cubicBezTo>
                      <a:cubicBezTo>
                        <a:pt x="50" y="41"/>
                        <a:pt x="50" y="41"/>
                        <a:pt x="50" y="41"/>
                      </a:cubicBezTo>
                      <a:cubicBezTo>
                        <a:pt x="50" y="38"/>
                        <a:pt x="50" y="38"/>
                        <a:pt x="50" y="38"/>
                      </a:cubicBezTo>
                      <a:cubicBezTo>
                        <a:pt x="51" y="40"/>
                        <a:pt x="51" y="40"/>
                        <a:pt x="51" y="40"/>
                      </a:cubicBezTo>
                      <a:cubicBezTo>
                        <a:pt x="51" y="53"/>
                        <a:pt x="51" y="53"/>
                        <a:pt x="51" y="53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55" y="44"/>
                        <a:pt x="55" y="44"/>
                        <a:pt x="55" y="44"/>
                      </a:cubicBezTo>
                      <a:cubicBezTo>
                        <a:pt x="61" y="49"/>
                        <a:pt x="61" y="49"/>
                        <a:pt x="61" y="49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58" y="41"/>
                        <a:pt x="58" y="41"/>
                        <a:pt x="58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37"/>
                        <a:pt x="67" y="37"/>
                        <a:pt x="67" y="37"/>
                      </a:cubicBezTo>
                      <a:cubicBezTo>
                        <a:pt x="54" y="37"/>
                        <a:pt x="54" y="37"/>
                        <a:pt x="54" y="37"/>
                      </a:cubicBezTo>
                      <a:cubicBezTo>
                        <a:pt x="52" y="35"/>
                        <a:pt x="52" y="35"/>
                        <a:pt x="52" y="35"/>
                      </a:cubicBezTo>
                      <a:cubicBezTo>
                        <a:pt x="56" y="35"/>
                        <a:pt x="56" y="35"/>
                        <a:pt x="56" y="35"/>
                      </a:cubicBezTo>
                      <a:cubicBezTo>
                        <a:pt x="56" y="31"/>
                        <a:pt x="56" y="31"/>
                        <a:pt x="56" y="31"/>
                      </a:cubicBezTo>
                      <a:cubicBezTo>
                        <a:pt x="48" y="31"/>
                        <a:pt x="48" y="31"/>
                        <a:pt x="48" y="31"/>
                      </a:cubicBezTo>
                      <a:cubicBezTo>
                        <a:pt x="46" y="28"/>
                        <a:pt x="46" y="28"/>
                        <a:pt x="46" y="28"/>
                      </a:cubicBezTo>
                      <a:cubicBezTo>
                        <a:pt x="46" y="27"/>
                        <a:pt x="47" y="26"/>
                        <a:pt x="47" y="24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6" y="29"/>
                        <a:pt x="56" y="29"/>
                        <a:pt x="56" y="29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7" y="24"/>
                        <a:pt x="57" y="24"/>
                        <a:pt x="57" y="24"/>
                      </a:cubicBezTo>
                      <a:cubicBezTo>
                        <a:pt x="59" y="24"/>
                        <a:pt x="59" y="24"/>
                        <a:pt x="59" y="24"/>
                      </a:cubicBezTo>
                      <a:cubicBezTo>
                        <a:pt x="69" y="33"/>
                        <a:pt x="69" y="33"/>
                        <a:pt x="69" y="33"/>
                      </a:cubicBezTo>
                      <a:cubicBezTo>
                        <a:pt x="71" y="30"/>
                        <a:pt x="71" y="30"/>
                        <a:pt x="71" y="30"/>
                      </a:cubicBezTo>
                      <a:cubicBezTo>
                        <a:pt x="65" y="24"/>
                        <a:pt x="65" y="24"/>
                        <a:pt x="65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lnTo>
                        <a:pt x="73" y="20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1" name="Freeform: Shape 261"/>
                <p:cNvSpPr>
                  <a:spLocks/>
                </p:cNvSpPr>
                <p:nvPr/>
              </p:nvSpPr>
              <p:spPr bwMode="auto">
                <a:xfrm>
                  <a:off x="3320536" y="2283466"/>
                  <a:ext cx="259787" cy="256111"/>
                </a:xfrm>
                <a:custGeom>
                  <a:avLst/>
                  <a:gdLst>
                    <a:gd name="T0" fmla="*/ 52 w 59"/>
                    <a:gd name="T1" fmla="*/ 41 h 58"/>
                    <a:gd name="T2" fmla="*/ 55 w 59"/>
                    <a:gd name="T3" fmla="*/ 44 h 58"/>
                    <a:gd name="T4" fmla="*/ 48 w 59"/>
                    <a:gd name="T5" fmla="*/ 52 h 58"/>
                    <a:gd name="T6" fmla="*/ 45 w 59"/>
                    <a:gd name="T7" fmla="*/ 49 h 58"/>
                    <a:gd name="T8" fmla="*/ 37 w 59"/>
                    <a:gd name="T9" fmla="*/ 53 h 58"/>
                    <a:gd name="T10" fmla="*/ 37 w 59"/>
                    <a:gd name="T11" fmla="*/ 58 h 58"/>
                    <a:gd name="T12" fmla="*/ 29 w 59"/>
                    <a:gd name="T13" fmla="*/ 58 h 58"/>
                    <a:gd name="T14" fmla="*/ 29 w 59"/>
                    <a:gd name="T15" fmla="*/ 46 h 58"/>
                    <a:gd name="T16" fmla="*/ 42 w 59"/>
                    <a:gd name="T17" fmla="*/ 40 h 58"/>
                    <a:gd name="T18" fmla="*/ 40 w 59"/>
                    <a:gd name="T19" fmla="*/ 16 h 58"/>
                    <a:gd name="T20" fmla="*/ 40 w 59"/>
                    <a:gd name="T21" fmla="*/ 16 h 58"/>
                    <a:gd name="T22" fmla="*/ 34 w 59"/>
                    <a:gd name="T23" fmla="*/ 13 h 58"/>
                    <a:gd name="T24" fmla="*/ 29 w 59"/>
                    <a:gd name="T25" fmla="*/ 12 h 58"/>
                    <a:gd name="T26" fmla="*/ 29 w 59"/>
                    <a:gd name="T27" fmla="*/ 0 h 58"/>
                    <a:gd name="T28" fmla="*/ 32 w 59"/>
                    <a:gd name="T29" fmla="*/ 0 h 58"/>
                    <a:gd name="T30" fmla="*/ 33 w 59"/>
                    <a:gd name="T31" fmla="*/ 4 h 58"/>
                    <a:gd name="T32" fmla="*/ 41 w 59"/>
                    <a:gd name="T33" fmla="*/ 7 h 58"/>
                    <a:gd name="T34" fmla="*/ 44 w 59"/>
                    <a:gd name="T35" fmla="*/ 3 h 58"/>
                    <a:gd name="T36" fmla="*/ 52 w 59"/>
                    <a:gd name="T37" fmla="*/ 10 h 58"/>
                    <a:gd name="T38" fmla="*/ 49 w 59"/>
                    <a:gd name="T39" fmla="*/ 14 h 58"/>
                    <a:gd name="T40" fmla="*/ 53 w 59"/>
                    <a:gd name="T41" fmla="*/ 22 h 58"/>
                    <a:gd name="T42" fmla="*/ 58 w 59"/>
                    <a:gd name="T43" fmla="*/ 21 h 58"/>
                    <a:gd name="T44" fmla="*/ 59 w 59"/>
                    <a:gd name="T45" fmla="*/ 32 h 58"/>
                    <a:gd name="T46" fmla="*/ 54 w 59"/>
                    <a:gd name="T47" fmla="*/ 32 h 58"/>
                    <a:gd name="T48" fmla="*/ 52 w 59"/>
                    <a:gd name="T49" fmla="*/ 41 h 58"/>
                    <a:gd name="T50" fmla="*/ 29 w 59"/>
                    <a:gd name="T51" fmla="*/ 58 h 58"/>
                    <a:gd name="T52" fmla="*/ 26 w 59"/>
                    <a:gd name="T53" fmla="*/ 58 h 58"/>
                    <a:gd name="T54" fmla="*/ 26 w 59"/>
                    <a:gd name="T55" fmla="*/ 54 h 58"/>
                    <a:gd name="T56" fmla="*/ 18 w 59"/>
                    <a:gd name="T57" fmla="*/ 51 h 58"/>
                    <a:gd name="T58" fmla="*/ 15 w 59"/>
                    <a:gd name="T59" fmla="*/ 55 h 58"/>
                    <a:gd name="T60" fmla="*/ 7 w 59"/>
                    <a:gd name="T61" fmla="*/ 48 h 58"/>
                    <a:gd name="T62" fmla="*/ 9 w 59"/>
                    <a:gd name="T63" fmla="*/ 45 h 58"/>
                    <a:gd name="T64" fmla="*/ 5 w 59"/>
                    <a:gd name="T65" fmla="*/ 37 h 58"/>
                    <a:gd name="T66" fmla="*/ 1 w 59"/>
                    <a:gd name="T67" fmla="*/ 37 h 58"/>
                    <a:gd name="T68" fmla="*/ 0 w 59"/>
                    <a:gd name="T69" fmla="*/ 26 h 58"/>
                    <a:gd name="T70" fmla="*/ 4 w 59"/>
                    <a:gd name="T71" fmla="*/ 26 h 58"/>
                    <a:gd name="T72" fmla="*/ 7 w 59"/>
                    <a:gd name="T73" fmla="*/ 17 h 58"/>
                    <a:gd name="T74" fmla="*/ 4 w 59"/>
                    <a:gd name="T75" fmla="*/ 15 h 58"/>
                    <a:gd name="T76" fmla="*/ 11 w 59"/>
                    <a:gd name="T77" fmla="*/ 6 h 58"/>
                    <a:gd name="T78" fmla="*/ 14 w 59"/>
                    <a:gd name="T79" fmla="*/ 9 h 58"/>
                    <a:gd name="T80" fmla="*/ 22 w 59"/>
                    <a:gd name="T81" fmla="*/ 5 h 58"/>
                    <a:gd name="T82" fmla="*/ 21 w 59"/>
                    <a:gd name="T83" fmla="*/ 1 h 58"/>
                    <a:gd name="T84" fmla="*/ 29 w 59"/>
                    <a:gd name="T85" fmla="*/ 0 h 58"/>
                    <a:gd name="T86" fmla="*/ 29 w 59"/>
                    <a:gd name="T87" fmla="*/ 12 h 58"/>
                    <a:gd name="T88" fmla="*/ 16 w 59"/>
                    <a:gd name="T89" fmla="*/ 18 h 58"/>
                    <a:gd name="T90" fmla="*/ 18 w 59"/>
                    <a:gd name="T91" fmla="*/ 42 h 58"/>
                    <a:gd name="T92" fmla="*/ 24 w 59"/>
                    <a:gd name="T93" fmla="*/ 45 h 58"/>
                    <a:gd name="T94" fmla="*/ 29 w 59"/>
                    <a:gd name="T95" fmla="*/ 46 h 58"/>
                    <a:gd name="T96" fmla="*/ 29 w 59"/>
                    <a:gd name="T97" fmla="*/ 5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9" h="58">
                      <a:moveTo>
                        <a:pt x="52" y="41"/>
                      </a:moveTo>
                      <a:cubicBezTo>
                        <a:pt x="55" y="44"/>
                        <a:pt x="55" y="44"/>
                        <a:pt x="55" y="44"/>
                      </a:cubicBezTo>
                      <a:cubicBezTo>
                        <a:pt x="48" y="52"/>
                        <a:pt x="48" y="52"/>
                        <a:pt x="48" y="52"/>
                      </a:cubicBezTo>
                      <a:cubicBezTo>
                        <a:pt x="45" y="49"/>
                        <a:pt x="45" y="49"/>
                        <a:pt x="45" y="49"/>
                      </a:cubicBezTo>
                      <a:cubicBezTo>
                        <a:pt x="42" y="51"/>
                        <a:pt x="40" y="52"/>
                        <a:pt x="37" y="53"/>
                      </a:cubicBezTo>
                      <a:cubicBezTo>
                        <a:pt x="37" y="58"/>
                        <a:pt x="37" y="58"/>
                        <a:pt x="37" y="58"/>
                      </a:cubicBezTo>
                      <a:cubicBezTo>
                        <a:pt x="29" y="58"/>
                        <a:pt x="29" y="58"/>
                        <a:pt x="29" y="58"/>
                      </a:cubicBezTo>
                      <a:cubicBezTo>
                        <a:pt x="29" y="46"/>
                        <a:pt x="29" y="46"/>
                        <a:pt x="29" y="46"/>
                      </a:cubicBezTo>
                      <a:cubicBezTo>
                        <a:pt x="34" y="46"/>
                        <a:pt x="39" y="44"/>
                        <a:pt x="42" y="40"/>
                      </a:cubicBezTo>
                      <a:cubicBezTo>
                        <a:pt x="48" y="33"/>
                        <a:pt x="47" y="22"/>
                        <a:pt x="40" y="16"/>
                      </a:cubicBezTo>
                      <a:cubicBezTo>
                        <a:pt x="40" y="16"/>
                        <a:pt x="40" y="16"/>
                        <a:pt x="40" y="16"/>
                      </a:cubicBezTo>
                      <a:cubicBezTo>
                        <a:pt x="38" y="15"/>
                        <a:pt x="36" y="14"/>
                        <a:pt x="34" y="13"/>
                      </a:cubicBezTo>
                      <a:cubicBezTo>
                        <a:pt x="33" y="12"/>
                        <a:pt x="31" y="12"/>
                        <a:pt x="29" y="12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6" y="4"/>
                        <a:pt x="38" y="5"/>
                        <a:pt x="41" y="7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52" y="10"/>
                        <a:pt x="52" y="10"/>
                        <a:pt x="52" y="10"/>
                      </a:cubicBezTo>
                      <a:cubicBezTo>
                        <a:pt x="49" y="14"/>
                        <a:pt x="49" y="14"/>
                        <a:pt x="49" y="14"/>
                      </a:cubicBezTo>
                      <a:cubicBezTo>
                        <a:pt x="51" y="16"/>
                        <a:pt x="53" y="19"/>
                        <a:pt x="53" y="22"/>
                      </a:cubicBezTo>
                      <a:cubicBezTo>
                        <a:pt x="58" y="21"/>
                        <a:pt x="58" y="21"/>
                        <a:pt x="58" y="21"/>
                      </a:cubicBezTo>
                      <a:cubicBezTo>
                        <a:pt x="59" y="32"/>
                        <a:pt x="59" y="32"/>
                        <a:pt x="59" y="32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4" y="35"/>
                        <a:pt x="53" y="38"/>
                        <a:pt x="52" y="41"/>
                      </a:cubicBezTo>
                      <a:close/>
                      <a:moveTo>
                        <a:pt x="29" y="58"/>
                      </a:moveTo>
                      <a:cubicBezTo>
                        <a:pt x="26" y="58"/>
                        <a:pt x="26" y="58"/>
                        <a:pt x="26" y="58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23" y="54"/>
                        <a:pt x="20" y="53"/>
                        <a:pt x="18" y="51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7" y="48"/>
                        <a:pt x="7" y="48"/>
                        <a:pt x="7" y="48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8" y="42"/>
                        <a:pt x="6" y="40"/>
                        <a:pt x="5" y="37"/>
                      </a:cubicBezTo>
                      <a:cubicBezTo>
                        <a:pt x="1" y="37"/>
                        <a:pt x="1" y="37"/>
                        <a:pt x="1" y="37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5" y="23"/>
                        <a:pt x="6" y="20"/>
                        <a:pt x="7" y="17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6" y="7"/>
                        <a:pt x="19" y="6"/>
                        <a:pt x="22" y="5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12"/>
                        <a:pt x="29" y="12"/>
                        <a:pt x="29" y="12"/>
                      </a:cubicBezTo>
                      <a:cubicBezTo>
                        <a:pt x="24" y="12"/>
                        <a:pt x="20" y="14"/>
                        <a:pt x="16" y="18"/>
                      </a:cubicBezTo>
                      <a:cubicBezTo>
                        <a:pt x="10" y="25"/>
                        <a:pt x="11" y="36"/>
                        <a:pt x="18" y="42"/>
                      </a:cubicBezTo>
                      <a:cubicBezTo>
                        <a:pt x="20" y="44"/>
                        <a:pt x="22" y="45"/>
                        <a:pt x="24" y="45"/>
                      </a:cubicBezTo>
                      <a:cubicBezTo>
                        <a:pt x="26" y="46"/>
                        <a:pt x="28" y="46"/>
                        <a:pt x="29" y="46"/>
                      </a:cubicBezTo>
                      <a:lnTo>
                        <a:pt x="29" y="58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2" name="Freeform: Shape 262"/>
                <p:cNvSpPr>
                  <a:spLocks/>
                </p:cNvSpPr>
                <p:nvPr/>
              </p:nvSpPr>
              <p:spPr bwMode="auto">
                <a:xfrm>
                  <a:off x="3205347" y="2729517"/>
                  <a:ext cx="13480" cy="22057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0 w 3"/>
                    <a:gd name="T5" fmla="*/ 0 h 5"/>
                    <a:gd name="T6" fmla="*/ 0 w 3"/>
                    <a:gd name="T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0" y="2"/>
                        <a:pt x="0" y="3"/>
                        <a:pt x="0" y="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3" name="Freeform: Shape 263"/>
                <p:cNvSpPr>
                  <a:spLocks/>
                </p:cNvSpPr>
                <p:nvPr/>
              </p:nvSpPr>
              <p:spPr bwMode="auto">
                <a:xfrm>
                  <a:off x="3200445" y="2671922"/>
                  <a:ext cx="49017" cy="53918"/>
                </a:xfrm>
                <a:custGeom>
                  <a:avLst/>
                  <a:gdLst>
                    <a:gd name="T0" fmla="*/ 5 w 11"/>
                    <a:gd name="T1" fmla="*/ 12 h 12"/>
                    <a:gd name="T2" fmla="*/ 6 w 11"/>
                    <a:gd name="T3" fmla="*/ 12 h 12"/>
                    <a:gd name="T4" fmla="*/ 6 w 11"/>
                    <a:gd name="T5" fmla="*/ 12 h 12"/>
                    <a:gd name="T6" fmla="*/ 11 w 11"/>
                    <a:gd name="T7" fmla="*/ 6 h 12"/>
                    <a:gd name="T8" fmla="*/ 11 w 11"/>
                    <a:gd name="T9" fmla="*/ 6 h 12"/>
                    <a:gd name="T10" fmla="*/ 11 w 11"/>
                    <a:gd name="T11" fmla="*/ 5 h 12"/>
                    <a:gd name="T12" fmla="*/ 5 w 11"/>
                    <a:gd name="T13" fmla="*/ 0 h 12"/>
                    <a:gd name="T14" fmla="*/ 4 w 11"/>
                    <a:gd name="T15" fmla="*/ 0 h 12"/>
                    <a:gd name="T16" fmla="*/ 0 w 11"/>
                    <a:gd name="T17" fmla="*/ 3 h 12"/>
                    <a:gd name="T18" fmla="*/ 1 w 11"/>
                    <a:gd name="T19" fmla="*/ 9 h 12"/>
                    <a:gd name="T20" fmla="*/ 5 w 11"/>
                    <a:gd name="T2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12">
                      <a:moveTo>
                        <a:pt x="5" y="12"/>
                      </a:move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9" y="11"/>
                        <a:pt x="11" y="8"/>
                        <a:pt x="11" y="6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5"/>
                        <a:pt x="0" y="7"/>
                        <a:pt x="1" y="9"/>
                      </a:cubicBezTo>
                      <a:cubicBezTo>
                        <a:pt x="2" y="11"/>
                        <a:pt x="3" y="12"/>
                        <a:pt x="5" y="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4" name="Freeform: Shape 264"/>
                <p:cNvSpPr>
                  <a:spLocks/>
                </p:cNvSpPr>
                <p:nvPr/>
              </p:nvSpPr>
              <p:spPr bwMode="auto">
                <a:xfrm>
                  <a:off x="3293577" y="2712361"/>
                  <a:ext cx="96808" cy="91906"/>
                </a:xfrm>
                <a:custGeom>
                  <a:avLst/>
                  <a:gdLst>
                    <a:gd name="T0" fmla="*/ 12 w 22"/>
                    <a:gd name="T1" fmla="*/ 21 h 21"/>
                    <a:gd name="T2" fmla="*/ 22 w 22"/>
                    <a:gd name="T3" fmla="*/ 21 h 21"/>
                    <a:gd name="T4" fmla="*/ 6 w 22"/>
                    <a:gd name="T5" fmla="*/ 0 h 21"/>
                    <a:gd name="T6" fmla="*/ 0 w 22"/>
                    <a:gd name="T7" fmla="*/ 5 h 21"/>
                    <a:gd name="T8" fmla="*/ 12 w 22"/>
                    <a:gd name="T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1">
                      <a:moveTo>
                        <a:pt x="12" y="21"/>
                      </a:moveTo>
                      <a:cubicBezTo>
                        <a:pt x="22" y="21"/>
                        <a:pt x="22" y="21"/>
                        <a:pt x="22" y="21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5" y="3"/>
                        <a:pt x="2" y="5"/>
                        <a:pt x="0" y="5"/>
                      </a:cubicBezTo>
                      <a:lnTo>
                        <a:pt x="12" y="2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5" name="Freeform: Shape 265"/>
                <p:cNvSpPr>
                  <a:spLocks/>
                </p:cNvSpPr>
                <p:nvPr/>
              </p:nvSpPr>
              <p:spPr bwMode="auto">
                <a:xfrm>
                  <a:off x="3258040" y="2671922"/>
                  <a:ext cx="52693" cy="53918"/>
                </a:xfrm>
                <a:custGeom>
                  <a:avLst/>
                  <a:gdLst>
                    <a:gd name="T0" fmla="*/ 8 w 12"/>
                    <a:gd name="T1" fmla="*/ 0 h 12"/>
                    <a:gd name="T2" fmla="*/ 6 w 12"/>
                    <a:gd name="T3" fmla="*/ 0 h 12"/>
                    <a:gd name="T4" fmla="*/ 1 w 12"/>
                    <a:gd name="T5" fmla="*/ 5 h 12"/>
                    <a:gd name="T6" fmla="*/ 1 w 12"/>
                    <a:gd name="T7" fmla="*/ 6 h 12"/>
                    <a:gd name="T8" fmla="*/ 1 w 12"/>
                    <a:gd name="T9" fmla="*/ 6 h 12"/>
                    <a:gd name="T10" fmla="*/ 5 w 12"/>
                    <a:gd name="T11" fmla="*/ 12 h 12"/>
                    <a:gd name="T12" fmla="*/ 6 w 12"/>
                    <a:gd name="T13" fmla="*/ 12 h 12"/>
                    <a:gd name="T14" fmla="*/ 6 w 12"/>
                    <a:gd name="T15" fmla="*/ 12 h 12"/>
                    <a:gd name="T16" fmla="*/ 12 w 12"/>
                    <a:gd name="T17" fmla="*/ 7 h 12"/>
                    <a:gd name="T18" fmla="*/ 12 w 12"/>
                    <a:gd name="T19" fmla="*/ 7 h 12"/>
                    <a:gd name="T20" fmla="*/ 8 w 12"/>
                    <a:gd name="T2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12">
                      <a:moveTo>
                        <a:pt x="8" y="0"/>
                      </a:move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0"/>
                        <a:pt x="1" y="2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0" y="8"/>
                        <a:pt x="2" y="11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9" y="12"/>
                        <a:pt x="11" y="10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4"/>
                        <a:pt x="11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6" name="Freeform: Shape 266"/>
                <p:cNvSpPr>
                  <a:spLocks/>
                </p:cNvSpPr>
                <p:nvPr/>
              </p:nvSpPr>
              <p:spPr bwMode="auto">
                <a:xfrm>
                  <a:off x="3213925" y="2814070"/>
                  <a:ext cx="220574" cy="180136"/>
                </a:xfrm>
                <a:custGeom>
                  <a:avLst/>
                  <a:gdLst>
                    <a:gd name="T0" fmla="*/ 9 w 50"/>
                    <a:gd name="T1" fmla="*/ 41 h 41"/>
                    <a:gd name="T2" fmla="*/ 39 w 50"/>
                    <a:gd name="T3" fmla="*/ 41 h 41"/>
                    <a:gd name="T4" fmla="*/ 50 w 50"/>
                    <a:gd name="T5" fmla="*/ 0 h 41"/>
                    <a:gd name="T6" fmla="*/ 41 w 50"/>
                    <a:gd name="T7" fmla="*/ 0 h 41"/>
                    <a:gd name="T8" fmla="*/ 31 w 50"/>
                    <a:gd name="T9" fmla="*/ 0 h 41"/>
                    <a:gd name="T10" fmla="*/ 0 w 50"/>
                    <a:gd name="T11" fmla="*/ 0 h 41"/>
                    <a:gd name="T12" fmla="*/ 9 w 50"/>
                    <a:gd name="T13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41">
                      <a:moveTo>
                        <a:pt x="9" y="41"/>
                      </a:moveTo>
                      <a:cubicBezTo>
                        <a:pt x="39" y="41"/>
                        <a:pt x="39" y="41"/>
                        <a:pt x="39" y="41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4"/>
                        <a:pt x="5" y="28"/>
                        <a:pt x="9" y="4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7" name="Freeform: Shape 267"/>
                <p:cNvSpPr>
                  <a:spLocks/>
                </p:cNvSpPr>
                <p:nvPr/>
              </p:nvSpPr>
              <p:spPr bwMode="auto">
                <a:xfrm>
                  <a:off x="5735824" y="2010199"/>
                  <a:ext cx="88230" cy="88230"/>
                </a:xfrm>
                <a:custGeom>
                  <a:avLst/>
                  <a:gdLst>
                    <a:gd name="T0" fmla="*/ 17 w 20"/>
                    <a:gd name="T1" fmla="*/ 0 h 20"/>
                    <a:gd name="T2" fmla="*/ 9 w 20"/>
                    <a:gd name="T3" fmla="*/ 0 h 20"/>
                    <a:gd name="T4" fmla="*/ 0 w 20"/>
                    <a:gd name="T5" fmla="*/ 9 h 20"/>
                    <a:gd name="T6" fmla="*/ 0 w 20"/>
                    <a:gd name="T7" fmla="*/ 20 h 20"/>
                    <a:gd name="T8" fmla="*/ 7 w 20"/>
                    <a:gd name="T9" fmla="*/ 20 h 20"/>
                    <a:gd name="T10" fmla="*/ 7 w 20"/>
                    <a:gd name="T11" fmla="*/ 9 h 20"/>
                    <a:gd name="T12" fmla="*/ 9 w 20"/>
                    <a:gd name="T13" fmla="*/ 7 h 20"/>
                    <a:gd name="T14" fmla="*/ 20 w 20"/>
                    <a:gd name="T15" fmla="*/ 7 h 20"/>
                    <a:gd name="T16" fmla="*/ 17 w 20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20">
                      <a:moveTo>
                        <a:pt x="17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7" y="20"/>
                        <a:pt x="7" y="20"/>
                        <a:pt x="7" y="20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8"/>
                        <a:pt x="8" y="7"/>
                        <a:pt x="9" y="7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19" y="4"/>
                        <a:pt x="18" y="2"/>
                        <a:pt x="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8" name="Freeform: Shape 268"/>
                <p:cNvSpPr>
                  <a:spLocks/>
                </p:cNvSpPr>
                <p:nvPr/>
              </p:nvSpPr>
              <p:spPr bwMode="auto">
                <a:xfrm>
                  <a:off x="5708865" y="2142544"/>
                  <a:ext cx="198517" cy="149500"/>
                </a:xfrm>
                <a:custGeom>
                  <a:avLst/>
                  <a:gdLst>
                    <a:gd name="T0" fmla="*/ 35 w 45"/>
                    <a:gd name="T1" fmla="*/ 0 h 34"/>
                    <a:gd name="T2" fmla="*/ 29 w 45"/>
                    <a:gd name="T3" fmla="*/ 0 h 34"/>
                    <a:gd name="T4" fmla="*/ 29 w 45"/>
                    <a:gd name="T5" fmla="*/ 9 h 34"/>
                    <a:gd name="T6" fmla="*/ 34 w 45"/>
                    <a:gd name="T7" fmla="*/ 15 h 34"/>
                    <a:gd name="T8" fmla="*/ 31 w 45"/>
                    <a:gd name="T9" fmla="*/ 19 h 34"/>
                    <a:gd name="T10" fmla="*/ 31 w 45"/>
                    <a:gd name="T11" fmla="*/ 19 h 34"/>
                    <a:gd name="T12" fmla="*/ 31 w 45"/>
                    <a:gd name="T13" fmla="*/ 27 h 34"/>
                    <a:gd name="T14" fmla="*/ 29 w 45"/>
                    <a:gd name="T15" fmla="*/ 27 h 34"/>
                    <a:gd name="T16" fmla="*/ 29 w 45"/>
                    <a:gd name="T17" fmla="*/ 34 h 34"/>
                    <a:gd name="T18" fmla="*/ 45 w 45"/>
                    <a:gd name="T19" fmla="*/ 34 h 34"/>
                    <a:gd name="T20" fmla="*/ 35 w 45"/>
                    <a:gd name="T21" fmla="*/ 0 h 34"/>
                    <a:gd name="T22" fmla="*/ 29 w 45"/>
                    <a:gd name="T23" fmla="*/ 0 h 34"/>
                    <a:gd name="T24" fmla="*/ 0 w 45"/>
                    <a:gd name="T25" fmla="*/ 0 h 34"/>
                    <a:gd name="T26" fmla="*/ 0 w 45"/>
                    <a:gd name="T27" fmla="*/ 34 h 34"/>
                    <a:gd name="T28" fmla="*/ 29 w 45"/>
                    <a:gd name="T29" fmla="*/ 34 h 34"/>
                    <a:gd name="T30" fmla="*/ 29 w 45"/>
                    <a:gd name="T31" fmla="*/ 27 h 34"/>
                    <a:gd name="T32" fmla="*/ 27 w 45"/>
                    <a:gd name="T33" fmla="*/ 27 h 34"/>
                    <a:gd name="T34" fmla="*/ 27 w 45"/>
                    <a:gd name="T35" fmla="*/ 19 h 34"/>
                    <a:gd name="T36" fmla="*/ 24 w 45"/>
                    <a:gd name="T37" fmla="*/ 15 h 34"/>
                    <a:gd name="T38" fmla="*/ 29 w 45"/>
                    <a:gd name="T39" fmla="*/ 9 h 34"/>
                    <a:gd name="T40" fmla="*/ 29 w 45"/>
                    <a:gd name="T41" fmla="*/ 9 h 34"/>
                    <a:gd name="T42" fmla="*/ 29 w 45"/>
                    <a:gd name="T43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5" h="34">
                      <a:moveTo>
                        <a:pt x="35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9"/>
                        <a:pt x="29" y="9"/>
                        <a:pt x="29" y="9"/>
                      </a:cubicBezTo>
                      <a:cubicBezTo>
                        <a:pt x="32" y="9"/>
                        <a:pt x="34" y="12"/>
                        <a:pt x="34" y="15"/>
                      </a:cubicBezTo>
                      <a:cubicBezTo>
                        <a:pt x="34" y="17"/>
                        <a:pt x="33" y="19"/>
                        <a:pt x="31" y="19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7"/>
                        <a:pt x="31" y="27"/>
                        <a:pt x="31" y="27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9" y="34"/>
                        <a:pt x="29" y="34"/>
                        <a:pt x="29" y="34"/>
                      </a:cubicBezTo>
                      <a:cubicBezTo>
                        <a:pt x="45" y="34"/>
                        <a:pt x="45" y="34"/>
                        <a:pt x="45" y="34"/>
                      </a:cubicBezTo>
                      <a:cubicBezTo>
                        <a:pt x="42" y="22"/>
                        <a:pt x="39" y="11"/>
                        <a:pt x="35" y="0"/>
                      </a:cubicBezTo>
                      <a:close/>
                      <a:moveTo>
                        <a:pt x="2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29" y="34"/>
                        <a:pt x="29" y="34"/>
                        <a:pt x="29" y="34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7" y="27"/>
                        <a:pt x="27" y="27"/>
                        <a:pt x="27" y="27"/>
                      </a:cubicBezTo>
                      <a:cubicBezTo>
                        <a:pt x="27" y="19"/>
                        <a:pt x="27" y="19"/>
                        <a:pt x="27" y="19"/>
                      </a:cubicBezTo>
                      <a:cubicBezTo>
                        <a:pt x="25" y="19"/>
                        <a:pt x="24" y="17"/>
                        <a:pt x="24" y="15"/>
                      </a:cubicBezTo>
                      <a:cubicBezTo>
                        <a:pt x="24" y="12"/>
                        <a:pt x="26" y="9"/>
                        <a:pt x="29" y="9"/>
                      </a:cubicBezTo>
                      <a:cubicBezTo>
                        <a:pt x="29" y="9"/>
                        <a:pt x="29" y="9"/>
                        <a:pt x="29" y="9"/>
                      </a:cubicBez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9" name="Freeform: Shape 269"/>
                <p:cNvSpPr>
                  <a:spLocks/>
                </p:cNvSpPr>
                <p:nvPr/>
              </p:nvSpPr>
              <p:spPr bwMode="auto">
                <a:xfrm>
                  <a:off x="4269005" y="1537190"/>
                  <a:ext cx="155627" cy="66172"/>
                </a:xfrm>
                <a:custGeom>
                  <a:avLst/>
                  <a:gdLst>
                    <a:gd name="T0" fmla="*/ 0 w 127"/>
                    <a:gd name="T1" fmla="*/ 29 h 54"/>
                    <a:gd name="T2" fmla="*/ 51 w 127"/>
                    <a:gd name="T3" fmla="*/ 54 h 54"/>
                    <a:gd name="T4" fmla="*/ 127 w 127"/>
                    <a:gd name="T5" fmla="*/ 54 h 54"/>
                    <a:gd name="T6" fmla="*/ 15 w 127"/>
                    <a:gd name="T7" fmla="*/ 0 h 54"/>
                    <a:gd name="T8" fmla="*/ 0 w 127"/>
                    <a:gd name="T9" fmla="*/ 2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54">
                      <a:moveTo>
                        <a:pt x="0" y="29"/>
                      </a:moveTo>
                      <a:lnTo>
                        <a:pt x="51" y="54"/>
                      </a:lnTo>
                      <a:lnTo>
                        <a:pt x="127" y="54"/>
                      </a:lnTo>
                      <a:lnTo>
                        <a:pt x="15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0" name="Freeform: Shape 270"/>
                <p:cNvSpPr>
                  <a:spLocks/>
                </p:cNvSpPr>
                <p:nvPr/>
              </p:nvSpPr>
              <p:spPr bwMode="auto">
                <a:xfrm>
                  <a:off x="4269005" y="1611940"/>
                  <a:ext cx="376202" cy="189939"/>
                </a:xfrm>
                <a:custGeom>
                  <a:avLst/>
                  <a:gdLst>
                    <a:gd name="T0" fmla="*/ 123 w 307"/>
                    <a:gd name="T1" fmla="*/ 155 h 155"/>
                    <a:gd name="T2" fmla="*/ 245 w 307"/>
                    <a:gd name="T3" fmla="*/ 155 h 155"/>
                    <a:gd name="T4" fmla="*/ 245 w 307"/>
                    <a:gd name="T5" fmla="*/ 123 h 155"/>
                    <a:gd name="T6" fmla="*/ 307 w 307"/>
                    <a:gd name="T7" fmla="*/ 123 h 155"/>
                    <a:gd name="T8" fmla="*/ 307 w 307"/>
                    <a:gd name="T9" fmla="*/ 33 h 155"/>
                    <a:gd name="T10" fmla="*/ 245 w 307"/>
                    <a:gd name="T11" fmla="*/ 33 h 155"/>
                    <a:gd name="T12" fmla="*/ 245 w 307"/>
                    <a:gd name="T13" fmla="*/ 0 h 155"/>
                    <a:gd name="T14" fmla="*/ 145 w 307"/>
                    <a:gd name="T15" fmla="*/ 0 h 155"/>
                    <a:gd name="T16" fmla="*/ 123 w 307"/>
                    <a:gd name="T17" fmla="*/ 0 h 155"/>
                    <a:gd name="T18" fmla="*/ 123 w 307"/>
                    <a:gd name="T19" fmla="*/ 62 h 155"/>
                    <a:gd name="T20" fmla="*/ 184 w 307"/>
                    <a:gd name="T21" fmla="*/ 62 h 155"/>
                    <a:gd name="T22" fmla="*/ 184 w 307"/>
                    <a:gd name="T23" fmla="*/ 94 h 155"/>
                    <a:gd name="T24" fmla="*/ 123 w 307"/>
                    <a:gd name="T25" fmla="*/ 94 h 155"/>
                    <a:gd name="T26" fmla="*/ 123 w 307"/>
                    <a:gd name="T27" fmla="*/ 155 h 155"/>
                    <a:gd name="T28" fmla="*/ 0 w 307"/>
                    <a:gd name="T29" fmla="*/ 155 h 155"/>
                    <a:gd name="T30" fmla="*/ 123 w 307"/>
                    <a:gd name="T31" fmla="*/ 155 h 155"/>
                    <a:gd name="T32" fmla="*/ 123 w 307"/>
                    <a:gd name="T33" fmla="*/ 94 h 155"/>
                    <a:gd name="T34" fmla="*/ 62 w 307"/>
                    <a:gd name="T35" fmla="*/ 94 h 155"/>
                    <a:gd name="T36" fmla="*/ 62 w 307"/>
                    <a:gd name="T37" fmla="*/ 62 h 155"/>
                    <a:gd name="T38" fmla="*/ 62 w 307"/>
                    <a:gd name="T39" fmla="*/ 62 h 155"/>
                    <a:gd name="T40" fmla="*/ 123 w 307"/>
                    <a:gd name="T41" fmla="*/ 62 h 155"/>
                    <a:gd name="T42" fmla="*/ 123 w 307"/>
                    <a:gd name="T43" fmla="*/ 0 h 155"/>
                    <a:gd name="T44" fmla="*/ 65 w 307"/>
                    <a:gd name="T45" fmla="*/ 0 h 155"/>
                    <a:gd name="T46" fmla="*/ 0 w 307"/>
                    <a:gd name="T47" fmla="*/ 0 h 155"/>
                    <a:gd name="T48" fmla="*/ 0 w 307"/>
                    <a:gd name="T49" fmla="*/ 155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7" h="155">
                      <a:moveTo>
                        <a:pt x="123" y="155"/>
                      </a:moveTo>
                      <a:lnTo>
                        <a:pt x="245" y="155"/>
                      </a:lnTo>
                      <a:lnTo>
                        <a:pt x="245" y="123"/>
                      </a:lnTo>
                      <a:lnTo>
                        <a:pt x="307" y="123"/>
                      </a:lnTo>
                      <a:lnTo>
                        <a:pt x="307" y="33"/>
                      </a:lnTo>
                      <a:lnTo>
                        <a:pt x="245" y="33"/>
                      </a:lnTo>
                      <a:lnTo>
                        <a:pt x="245" y="0"/>
                      </a:lnTo>
                      <a:lnTo>
                        <a:pt x="145" y="0"/>
                      </a:lnTo>
                      <a:lnTo>
                        <a:pt x="123" y="0"/>
                      </a:lnTo>
                      <a:lnTo>
                        <a:pt x="123" y="62"/>
                      </a:lnTo>
                      <a:lnTo>
                        <a:pt x="184" y="62"/>
                      </a:lnTo>
                      <a:lnTo>
                        <a:pt x="184" y="94"/>
                      </a:lnTo>
                      <a:lnTo>
                        <a:pt x="123" y="94"/>
                      </a:lnTo>
                      <a:lnTo>
                        <a:pt x="123" y="155"/>
                      </a:lnTo>
                      <a:close/>
                      <a:moveTo>
                        <a:pt x="0" y="155"/>
                      </a:moveTo>
                      <a:lnTo>
                        <a:pt x="123" y="155"/>
                      </a:lnTo>
                      <a:lnTo>
                        <a:pt x="123" y="94"/>
                      </a:lnTo>
                      <a:lnTo>
                        <a:pt x="62" y="94"/>
                      </a:lnTo>
                      <a:lnTo>
                        <a:pt x="62" y="62"/>
                      </a:lnTo>
                      <a:lnTo>
                        <a:pt x="62" y="62"/>
                      </a:lnTo>
                      <a:lnTo>
                        <a:pt x="123" y="62"/>
                      </a:lnTo>
                      <a:lnTo>
                        <a:pt x="123" y="0"/>
                      </a:lnTo>
                      <a:lnTo>
                        <a:pt x="65" y="0"/>
                      </a:lnTo>
                      <a:lnTo>
                        <a:pt x="0" y="0"/>
                      </a:lnTo>
                      <a:lnTo>
                        <a:pt x="0" y="155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1" name="Freeform: Shape 271"/>
                <p:cNvSpPr>
                  <a:spLocks/>
                </p:cNvSpPr>
                <p:nvPr/>
              </p:nvSpPr>
              <p:spPr bwMode="auto">
                <a:xfrm>
                  <a:off x="3637918" y="1788400"/>
                  <a:ext cx="84553" cy="142148"/>
                </a:xfrm>
                <a:custGeom>
                  <a:avLst/>
                  <a:gdLst>
                    <a:gd name="T0" fmla="*/ 0 w 19"/>
                    <a:gd name="T1" fmla="*/ 22 h 32"/>
                    <a:gd name="T2" fmla="*/ 0 w 19"/>
                    <a:gd name="T3" fmla="*/ 27 h 32"/>
                    <a:gd name="T4" fmla="*/ 6 w 19"/>
                    <a:gd name="T5" fmla="*/ 32 h 32"/>
                    <a:gd name="T6" fmla="*/ 14 w 19"/>
                    <a:gd name="T7" fmla="*/ 32 h 32"/>
                    <a:gd name="T8" fmla="*/ 19 w 19"/>
                    <a:gd name="T9" fmla="*/ 27 h 32"/>
                    <a:gd name="T10" fmla="*/ 19 w 19"/>
                    <a:gd name="T11" fmla="*/ 22 h 32"/>
                    <a:gd name="T12" fmla="*/ 12 w 19"/>
                    <a:gd name="T13" fmla="*/ 22 h 32"/>
                    <a:gd name="T14" fmla="*/ 12 w 19"/>
                    <a:gd name="T15" fmla="*/ 18 h 32"/>
                    <a:gd name="T16" fmla="*/ 19 w 19"/>
                    <a:gd name="T17" fmla="*/ 18 h 32"/>
                    <a:gd name="T18" fmla="*/ 19 w 19"/>
                    <a:gd name="T19" fmla="*/ 12 h 32"/>
                    <a:gd name="T20" fmla="*/ 12 w 19"/>
                    <a:gd name="T21" fmla="*/ 12 h 32"/>
                    <a:gd name="T22" fmla="*/ 12 w 19"/>
                    <a:gd name="T23" fmla="*/ 8 h 32"/>
                    <a:gd name="T24" fmla="*/ 19 w 19"/>
                    <a:gd name="T25" fmla="*/ 8 h 32"/>
                    <a:gd name="T26" fmla="*/ 19 w 19"/>
                    <a:gd name="T27" fmla="*/ 6 h 32"/>
                    <a:gd name="T28" fmla="*/ 14 w 19"/>
                    <a:gd name="T29" fmla="*/ 0 h 32"/>
                    <a:gd name="T30" fmla="*/ 6 w 19"/>
                    <a:gd name="T31" fmla="*/ 0 h 32"/>
                    <a:gd name="T32" fmla="*/ 0 w 19"/>
                    <a:gd name="T33" fmla="*/ 6 h 32"/>
                    <a:gd name="T34" fmla="*/ 0 w 19"/>
                    <a:gd name="T35" fmla="*/ 8 h 32"/>
                    <a:gd name="T36" fmla="*/ 7 w 19"/>
                    <a:gd name="T37" fmla="*/ 8 h 32"/>
                    <a:gd name="T38" fmla="*/ 7 w 19"/>
                    <a:gd name="T39" fmla="*/ 12 h 32"/>
                    <a:gd name="T40" fmla="*/ 0 w 19"/>
                    <a:gd name="T41" fmla="*/ 12 h 32"/>
                    <a:gd name="T42" fmla="*/ 0 w 19"/>
                    <a:gd name="T43" fmla="*/ 18 h 32"/>
                    <a:gd name="T44" fmla="*/ 7 w 19"/>
                    <a:gd name="T45" fmla="*/ 18 h 32"/>
                    <a:gd name="T46" fmla="*/ 7 w 19"/>
                    <a:gd name="T47" fmla="*/ 22 h 32"/>
                    <a:gd name="T48" fmla="*/ 0 w 19"/>
                    <a:gd name="T49" fmla="*/ 2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32">
                      <a:moveTo>
                        <a:pt x="0" y="22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30"/>
                        <a:pt x="3" y="32"/>
                        <a:pt x="6" y="32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7" y="32"/>
                        <a:pt x="19" y="30"/>
                        <a:pt x="19" y="27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2" y="22"/>
                        <a:pt x="12" y="22"/>
                        <a:pt x="12" y="22"/>
                      </a:cubicBez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9" y="3"/>
                        <a:pt x="17" y="0"/>
                        <a:pt x="14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22"/>
                        <a:pt x="7" y="22"/>
                        <a:pt x="7" y="22"/>
                      </a:cubicBez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2" name="Freeform: Shape 272"/>
                <p:cNvSpPr>
                  <a:spLocks/>
                </p:cNvSpPr>
                <p:nvPr/>
              </p:nvSpPr>
              <p:spPr bwMode="auto">
                <a:xfrm>
                  <a:off x="3615860" y="1917068"/>
                  <a:ext cx="132345" cy="83328"/>
                </a:xfrm>
                <a:custGeom>
                  <a:avLst/>
                  <a:gdLst>
                    <a:gd name="T0" fmla="*/ 0 w 30"/>
                    <a:gd name="T1" fmla="*/ 0 h 19"/>
                    <a:gd name="T2" fmla="*/ 10 w 30"/>
                    <a:gd name="T3" fmla="*/ 9 h 19"/>
                    <a:gd name="T4" fmla="*/ 13 w 30"/>
                    <a:gd name="T5" fmla="*/ 9 h 19"/>
                    <a:gd name="T6" fmla="*/ 13 w 30"/>
                    <a:gd name="T7" fmla="*/ 15 h 19"/>
                    <a:gd name="T8" fmla="*/ 9 w 30"/>
                    <a:gd name="T9" fmla="*/ 15 h 19"/>
                    <a:gd name="T10" fmla="*/ 9 w 30"/>
                    <a:gd name="T11" fmla="*/ 19 h 19"/>
                    <a:gd name="T12" fmla="*/ 21 w 30"/>
                    <a:gd name="T13" fmla="*/ 19 h 19"/>
                    <a:gd name="T14" fmla="*/ 21 w 30"/>
                    <a:gd name="T15" fmla="*/ 15 h 19"/>
                    <a:gd name="T16" fmla="*/ 17 w 30"/>
                    <a:gd name="T17" fmla="*/ 15 h 19"/>
                    <a:gd name="T18" fmla="*/ 17 w 30"/>
                    <a:gd name="T19" fmla="*/ 9 h 19"/>
                    <a:gd name="T20" fmla="*/ 20 w 30"/>
                    <a:gd name="T21" fmla="*/ 9 h 19"/>
                    <a:gd name="T22" fmla="*/ 30 w 30"/>
                    <a:gd name="T23" fmla="*/ 0 h 19"/>
                    <a:gd name="T24" fmla="*/ 26 w 30"/>
                    <a:gd name="T25" fmla="*/ 0 h 19"/>
                    <a:gd name="T26" fmla="*/ 20 w 30"/>
                    <a:gd name="T27" fmla="*/ 5 h 19"/>
                    <a:gd name="T28" fmla="*/ 10 w 30"/>
                    <a:gd name="T29" fmla="*/ 5 h 19"/>
                    <a:gd name="T30" fmla="*/ 4 w 30"/>
                    <a:gd name="T31" fmla="*/ 0 h 19"/>
                    <a:gd name="T32" fmla="*/ 0 w 30"/>
                    <a:gd name="T33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0" h="19">
                      <a:moveTo>
                        <a:pt x="0" y="0"/>
                      </a:moveTo>
                      <a:cubicBezTo>
                        <a:pt x="1" y="5"/>
                        <a:pt x="5" y="9"/>
                        <a:pt x="10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5" y="9"/>
                        <a:pt x="29" y="5"/>
                        <a:pt x="30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5" y="2"/>
                        <a:pt x="23" y="5"/>
                        <a:pt x="2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5"/>
                        <a:pt x="4" y="2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3" name="Freeform: Shape 273"/>
                <p:cNvSpPr>
                  <a:spLocks/>
                </p:cNvSpPr>
                <p:nvPr/>
              </p:nvSpPr>
              <p:spPr bwMode="auto">
                <a:xfrm>
                  <a:off x="5369426" y="2200138"/>
                  <a:ext cx="269591" cy="136021"/>
                </a:xfrm>
                <a:custGeom>
                  <a:avLst/>
                  <a:gdLst>
                    <a:gd name="T0" fmla="*/ 53 w 61"/>
                    <a:gd name="T1" fmla="*/ 22 h 31"/>
                    <a:gd name="T2" fmla="*/ 61 w 61"/>
                    <a:gd name="T3" fmla="*/ 11 h 31"/>
                    <a:gd name="T4" fmla="*/ 53 w 61"/>
                    <a:gd name="T5" fmla="*/ 1 h 31"/>
                    <a:gd name="T6" fmla="*/ 53 w 61"/>
                    <a:gd name="T7" fmla="*/ 5 h 31"/>
                    <a:gd name="T8" fmla="*/ 57 w 61"/>
                    <a:gd name="T9" fmla="*/ 11 h 31"/>
                    <a:gd name="T10" fmla="*/ 53 w 61"/>
                    <a:gd name="T11" fmla="*/ 17 h 31"/>
                    <a:gd name="T12" fmla="*/ 53 w 61"/>
                    <a:gd name="T13" fmla="*/ 22 h 31"/>
                    <a:gd name="T14" fmla="*/ 26 w 61"/>
                    <a:gd name="T15" fmla="*/ 31 h 31"/>
                    <a:gd name="T16" fmla="*/ 46 w 61"/>
                    <a:gd name="T17" fmla="*/ 21 h 31"/>
                    <a:gd name="T18" fmla="*/ 51 w 61"/>
                    <a:gd name="T19" fmla="*/ 22 h 31"/>
                    <a:gd name="T20" fmla="*/ 53 w 61"/>
                    <a:gd name="T21" fmla="*/ 22 h 31"/>
                    <a:gd name="T22" fmla="*/ 53 w 61"/>
                    <a:gd name="T23" fmla="*/ 17 h 31"/>
                    <a:gd name="T24" fmla="*/ 51 w 61"/>
                    <a:gd name="T25" fmla="*/ 17 h 31"/>
                    <a:gd name="T26" fmla="*/ 49 w 61"/>
                    <a:gd name="T27" fmla="*/ 17 h 31"/>
                    <a:gd name="T28" fmla="*/ 52 w 61"/>
                    <a:gd name="T29" fmla="*/ 5 h 31"/>
                    <a:gd name="T30" fmla="*/ 52 w 61"/>
                    <a:gd name="T31" fmla="*/ 5 h 31"/>
                    <a:gd name="T32" fmla="*/ 52 w 61"/>
                    <a:gd name="T33" fmla="*/ 5 h 31"/>
                    <a:gd name="T34" fmla="*/ 53 w 61"/>
                    <a:gd name="T35" fmla="*/ 5 h 31"/>
                    <a:gd name="T36" fmla="*/ 53 w 61"/>
                    <a:gd name="T37" fmla="*/ 1 h 31"/>
                    <a:gd name="T38" fmla="*/ 51 w 61"/>
                    <a:gd name="T39" fmla="*/ 0 h 31"/>
                    <a:gd name="T40" fmla="*/ 51 w 61"/>
                    <a:gd name="T41" fmla="*/ 0 h 31"/>
                    <a:gd name="T42" fmla="*/ 1 w 61"/>
                    <a:gd name="T43" fmla="*/ 0 h 31"/>
                    <a:gd name="T44" fmla="*/ 0 w 61"/>
                    <a:gd name="T45" fmla="*/ 5 h 31"/>
                    <a:gd name="T46" fmla="*/ 26 w 61"/>
                    <a:gd name="T47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1" h="31">
                      <a:moveTo>
                        <a:pt x="53" y="22"/>
                      </a:moveTo>
                      <a:cubicBezTo>
                        <a:pt x="58" y="21"/>
                        <a:pt x="61" y="16"/>
                        <a:pt x="61" y="11"/>
                      </a:cubicBezTo>
                      <a:cubicBezTo>
                        <a:pt x="61" y="6"/>
                        <a:pt x="58" y="1"/>
                        <a:pt x="53" y="1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5" y="6"/>
                        <a:pt x="57" y="8"/>
                        <a:pt x="57" y="11"/>
                      </a:cubicBezTo>
                      <a:cubicBezTo>
                        <a:pt x="57" y="14"/>
                        <a:pt x="55" y="16"/>
                        <a:pt x="53" y="17"/>
                      </a:cubicBezTo>
                      <a:lnTo>
                        <a:pt x="53" y="22"/>
                      </a:lnTo>
                      <a:close/>
                      <a:moveTo>
                        <a:pt x="26" y="31"/>
                      </a:moveTo>
                      <a:cubicBezTo>
                        <a:pt x="34" y="31"/>
                        <a:pt x="41" y="27"/>
                        <a:pt x="46" y="21"/>
                      </a:cubicBezTo>
                      <a:cubicBezTo>
                        <a:pt x="47" y="22"/>
                        <a:pt x="49" y="22"/>
                        <a:pt x="51" y="22"/>
                      </a:cubicBezTo>
                      <a:cubicBezTo>
                        <a:pt x="51" y="22"/>
                        <a:pt x="52" y="22"/>
                        <a:pt x="53" y="22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2" y="17"/>
                        <a:pt x="51" y="17"/>
                        <a:pt x="51" y="17"/>
                      </a:cubicBezTo>
                      <a:cubicBezTo>
                        <a:pt x="50" y="17"/>
                        <a:pt x="49" y="17"/>
                        <a:pt x="49" y="17"/>
                      </a:cubicBezTo>
                      <a:cubicBezTo>
                        <a:pt x="51" y="13"/>
                        <a:pt x="52" y="9"/>
                        <a:pt x="52" y="5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52" y="5"/>
                        <a:pt x="52" y="5"/>
                        <a:pt x="53" y="5"/>
                      </a:cubicBezTo>
                      <a:cubicBezTo>
                        <a:pt x="53" y="1"/>
                        <a:pt x="53" y="1"/>
                        <a:pt x="53" y="1"/>
                      </a:cubicBezTo>
                      <a:cubicBezTo>
                        <a:pt x="52" y="0"/>
                        <a:pt x="52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2"/>
                        <a:pt x="0" y="3"/>
                        <a:pt x="0" y="5"/>
                      </a:cubicBezTo>
                      <a:cubicBezTo>
                        <a:pt x="0" y="19"/>
                        <a:pt x="12" y="31"/>
                        <a:pt x="26" y="31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4" name="Rectangle 274"/>
                <p:cNvSpPr>
                  <a:spLocks/>
                </p:cNvSpPr>
                <p:nvPr/>
              </p:nvSpPr>
              <p:spPr bwMode="auto">
                <a:xfrm>
                  <a:off x="5369426" y="2345962"/>
                  <a:ext cx="247533" cy="22057"/>
                </a:xfrm>
                <a:prstGeom prst="rect">
                  <a:avLst/>
                </a:pr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5" name="Freeform: Shape 275"/>
                <p:cNvSpPr>
                  <a:spLocks/>
                </p:cNvSpPr>
                <p:nvPr/>
              </p:nvSpPr>
              <p:spPr bwMode="auto">
                <a:xfrm>
                  <a:off x="5427020" y="2080048"/>
                  <a:ext cx="44115" cy="115189"/>
                </a:xfrm>
                <a:custGeom>
                  <a:avLst/>
                  <a:gdLst>
                    <a:gd name="T0" fmla="*/ 3 w 10"/>
                    <a:gd name="T1" fmla="*/ 19 h 26"/>
                    <a:gd name="T2" fmla="*/ 5 w 10"/>
                    <a:gd name="T3" fmla="*/ 25 h 26"/>
                    <a:gd name="T4" fmla="*/ 9 w 10"/>
                    <a:gd name="T5" fmla="*/ 16 h 26"/>
                    <a:gd name="T6" fmla="*/ 7 w 10"/>
                    <a:gd name="T7" fmla="*/ 11 h 26"/>
                    <a:gd name="T8" fmla="*/ 6 w 10"/>
                    <a:gd name="T9" fmla="*/ 7 h 26"/>
                    <a:gd name="T10" fmla="*/ 4 w 10"/>
                    <a:gd name="T11" fmla="*/ 2 h 26"/>
                    <a:gd name="T12" fmla="*/ 1 w 10"/>
                    <a:gd name="T13" fmla="*/ 11 h 26"/>
                    <a:gd name="T14" fmla="*/ 3 w 10"/>
                    <a:gd name="T15" fmla="*/ 19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6">
                      <a:moveTo>
                        <a:pt x="3" y="19"/>
                      </a:moveTo>
                      <a:cubicBezTo>
                        <a:pt x="0" y="21"/>
                        <a:pt x="2" y="26"/>
                        <a:pt x="5" y="25"/>
                      </a:cubicBezTo>
                      <a:cubicBezTo>
                        <a:pt x="9" y="23"/>
                        <a:pt x="10" y="19"/>
                        <a:pt x="9" y="16"/>
                      </a:cubicBezTo>
                      <a:cubicBezTo>
                        <a:pt x="9" y="14"/>
                        <a:pt x="7" y="12"/>
                        <a:pt x="7" y="11"/>
                      </a:cubicBezTo>
                      <a:cubicBezTo>
                        <a:pt x="6" y="10"/>
                        <a:pt x="5" y="7"/>
                        <a:pt x="6" y="7"/>
                      </a:cubicBezTo>
                      <a:cubicBezTo>
                        <a:pt x="9" y="5"/>
                        <a:pt x="7" y="0"/>
                        <a:pt x="4" y="2"/>
                      </a:cubicBezTo>
                      <a:cubicBezTo>
                        <a:pt x="1" y="4"/>
                        <a:pt x="0" y="8"/>
                        <a:pt x="1" y="11"/>
                      </a:cubicBezTo>
                      <a:cubicBezTo>
                        <a:pt x="1" y="12"/>
                        <a:pt x="6" y="19"/>
                        <a:pt x="3" y="19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6" name="Freeform: Shape 276"/>
                <p:cNvSpPr>
                  <a:spLocks/>
                </p:cNvSpPr>
                <p:nvPr/>
              </p:nvSpPr>
              <p:spPr bwMode="auto">
                <a:xfrm>
                  <a:off x="5488291" y="2080048"/>
                  <a:ext cx="44115" cy="115189"/>
                </a:xfrm>
                <a:custGeom>
                  <a:avLst/>
                  <a:gdLst>
                    <a:gd name="T0" fmla="*/ 4 w 10"/>
                    <a:gd name="T1" fmla="*/ 19 h 26"/>
                    <a:gd name="T2" fmla="*/ 5 w 10"/>
                    <a:gd name="T3" fmla="*/ 25 h 26"/>
                    <a:gd name="T4" fmla="*/ 9 w 10"/>
                    <a:gd name="T5" fmla="*/ 16 h 26"/>
                    <a:gd name="T6" fmla="*/ 7 w 10"/>
                    <a:gd name="T7" fmla="*/ 11 h 26"/>
                    <a:gd name="T8" fmla="*/ 7 w 10"/>
                    <a:gd name="T9" fmla="*/ 7 h 26"/>
                    <a:gd name="T10" fmla="*/ 4 w 10"/>
                    <a:gd name="T11" fmla="*/ 2 h 26"/>
                    <a:gd name="T12" fmla="*/ 1 w 10"/>
                    <a:gd name="T13" fmla="*/ 11 h 26"/>
                    <a:gd name="T14" fmla="*/ 4 w 10"/>
                    <a:gd name="T15" fmla="*/ 19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6">
                      <a:moveTo>
                        <a:pt x="4" y="19"/>
                      </a:moveTo>
                      <a:cubicBezTo>
                        <a:pt x="1" y="21"/>
                        <a:pt x="2" y="26"/>
                        <a:pt x="5" y="25"/>
                      </a:cubicBezTo>
                      <a:cubicBezTo>
                        <a:pt x="9" y="23"/>
                        <a:pt x="10" y="19"/>
                        <a:pt x="9" y="16"/>
                      </a:cubicBezTo>
                      <a:cubicBezTo>
                        <a:pt x="9" y="14"/>
                        <a:pt x="8" y="12"/>
                        <a:pt x="7" y="11"/>
                      </a:cubicBezTo>
                      <a:cubicBezTo>
                        <a:pt x="6" y="10"/>
                        <a:pt x="5" y="7"/>
                        <a:pt x="7" y="7"/>
                      </a:cubicBezTo>
                      <a:cubicBezTo>
                        <a:pt x="10" y="5"/>
                        <a:pt x="7" y="0"/>
                        <a:pt x="4" y="2"/>
                      </a:cubicBezTo>
                      <a:cubicBezTo>
                        <a:pt x="1" y="4"/>
                        <a:pt x="0" y="8"/>
                        <a:pt x="1" y="11"/>
                      </a:cubicBezTo>
                      <a:cubicBezTo>
                        <a:pt x="2" y="12"/>
                        <a:pt x="6" y="19"/>
                        <a:pt x="4" y="19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7" name="Freeform: Shape 277"/>
                <p:cNvSpPr>
                  <a:spLocks/>
                </p:cNvSpPr>
                <p:nvPr/>
              </p:nvSpPr>
              <p:spPr bwMode="auto">
                <a:xfrm>
                  <a:off x="4794707" y="1638899"/>
                  <a:ext cx="220574" cy="220574"/>
                </a:xfrm>
                <a:custGeom>
                  <a:avLst/>
                  <a:gdLst>
                    <a:gd name="T0" fmla="*/ 25 w 50"/>
                    <a:gd name="T1" fmla="*/ 47 h 50"/>
                    <a:gd name="T2" fmla="*/ 29 w 50"/>
                    <a:gd name="T3" fmla="*/ 46 h 50"/>
                    <a:gd name="T4" fmla="*/ 30 w 50"/>
                    <a:gd name="T5" fmla="*/ 50 h 50"/>
                    <a:gd name="T6" fmla="*/ 39 w 50"/>
                    <a:gd name="T7" fmla="*/ 46 h 50"/>
                    <a:gd name="T8" fmla="*/ 38 w 50"/>
                    <a:gd name="T9" fmla="*/ 43 h 50"/>
                    <a:gd name="T10" fmla="*/ 43 w 50"/>
                    <a:gd name="T11" fmla="*/ 37 h 50"/>
                    <a:gd name="T12" fmla="*/ 46 w 50"/>
                    <a:gd name="T13" fmla="*/ 39 h 50"/>
                    <a:gd name="T14" fmla="*/ 50 w 50"/>
                    <a:gd name="T15" fmla="*/ 30 h 50"/>
                    <a:gd name="T16" fmla="*/ 46 w 50"/>
                    <a:gd name="T17" fmla="*/ 29 h 50"/>
                    <a:gd name="T18" fmla="*/ 46 w 50"/>
                    <a:gd name="T19" fmla="*/ 21 h 50"/>
                    <a:gd name="T20" fmla="*/ 50 w 50"/>
                    <a:gd name="T21" fmla="*/ 20 h 50"/>
                    <a:gd name="T22" fmla="*/ 46 w 50"/>
                    <a:gd name="T23" fmla="*/ 11 h 50"/>
                    <a:gd name="T24" fmla="*/ 43 w 50"/>
                    <a:gd name="T25" fmla="*/ 12 h 50"/>
                    <a:gd name="T26" fmla="*/ 37 w 50"/>
                    <a:gd name="T27" fmla="*/ 7 h 50"/>
                    <a:gd name="T28" fmla="*/ 39 w 50"/>
                    <a:gd name="T29" fmla="*/ 4 h 50"/>
                    <a:gd name="T30" fmla="*/ 30 w 50"/>
                    <a:gd name="T31" fmla="*/ 0 h 50"/>
                    <a:gd name="T32" fmla="*/ 29 w 50"/>
                    <a:gd name="T33" fmla="*/ 4 h 50"/>
                    <a:gd name="T34" fmla="*/ 25 w 50"/>
                    <a:gd name="T35" fmla="*/ 3 h 50"/>
                    <a:gd name="T36" fmla="*/ 25 w 50"/>
                    <a:gd name="T37" fmla="*/ 10 h 50"/>
                    <a:gd name="T38" fmla="*/ 38 w 50"/>
                    <a:gd name="T39" fmla="*/ 19 h 50"/>
                    <a:gd name="T40" fmla="*/ 31 w 50"/>
                    <a:gd name="T41" fmla="*/ 38 h 50"/>
                    <a:gd name="T42" fmla="*/ 25 w 50"/>
                    <a:gd name="T43" fmla="*/ 40 h 50"/>
                    <a:gd name="T44" fmla="*/ 25 w 50"/>
                    <a:gd name="T45" fmla="*/ 40 h 50"/>
                    <a:gd name="T46" fmla="*/ 25 w 50"/>
                    <a:gd name="T47" fmla="*/ 47 h 50"/>
                    <a:gd name="T48" fmla="*/ 4 w 50"/>
                    <a:gd name="T49" fmla="*/ 29 h 50"/>
                    <a:gd name="T50" fmla="*/ 0 w 50"/>
                    <a:gd name="T51" fmla="*/ 31 h 50"/>
                    <a:gd name="T52" fmla="*/ 4 w 50"/>
                    <a:gd name="T53" fmla="*/ 39 h 50"/>
                    <a:gd name="T54" fmla="*/ 7 w 50"/>
                    <a:gd name="T55" fmla="*/ 38 h 50"/>
                    <a:gd name="T56" fmla="*/ 13 w 50"/>
                    <a:gd name="T57" fmla="*/ 43 h 50"/>
                    <a:gd name="T58" fmla="*/ 11 w 50"/>
                    <a:gd name="T59" fmla="*/ 46 h 50"/>
                    <a:gd name="T60" fmla="*/ 20 w 50"/>
                    <a:gd name="T61" fmla="*/ 50 h 50"/>
                    <a:gd name="T62" fmla="*/ 21 w 50"/>
                    <a:gd name="T63" fmla="*/ 46 h 50"/>
                    <a:gd name="T64" fmla="*/ 25 w 50"/>
                    <a:gd name="T65" fmla="*/ 47 h 50"/>
                    <a:gd name="T66" fmla="*/ 25 w 50"/>
                    <a:gd name="T67" fmla="*/ 40 h 50"/>
                    <a:gd name="T68" fmla="*/ 12 w 50"/>
                    <a:gd name="T69" fmla="*/ 31 h 50"/>
                    <a:gd name="T70" fmla="*/ 19 w 50"/>
                    <a:gd name="T71" fmla="*/ 12 h 50"/>
                    <a:gd name="T72" fmla="*/ 19 w 50"/>
                    <a:gd name="T73" fmla="*/ 12 h 50"/>
                    <a:gd name="T74" fmla="*/ 25 w 50"/>
                    <a:gd name="T75" fmla="*/ 10 h 50"/>
                    <a:gd name="T76" fmla="*/ 25 w 50"/>
                    <a:gd name="T77" fmla="*/ 10 h 50"/>
                    <a:gd name="T78" fmla="*/ 25 w 50"/>
                    <a:gd name="T79" fmla="*/ 3 h 50"/>
                    <a:gd name="T80" fmla="*/ 21 w 50"/>
                    <a:gd name="T81" fmla="*/ 4 h 50"/>
                    <a:gd name="T82" fmla="*/ 19 w 50"/>
                    <a:gd name="T83" fmla="*/ 0 h 50"/>
                    <a:gd name="T84" fmla="*/ 11 w 50"/>
                    <a:gd name="T85" fmla="*/ 4 h 50"/>
                    <a:gd name="T86" fmla="*/ 12 w 50"/>
                    <a:gd name="T87" fmla="*/ 7 h 50"/>
                    <a:gd name="T88" fmla="*/ 7 w 50"/>
                    <a:gd name="T89" fmla="*/ 13 h 50"/>
                    <a:gd name="T90" fmla="*/ 4 w 50"/>
                    <a:gd name="T91" fmla="*/ 11 h 50"/>
                    <a:gd name="T92" fmla="*/ 0 w 50"/>
                    <a:gd name="T93" fmla="*/ 20 h 50"/>
                    <a:gd name="T94" fmla="*/ 4 w 50"/>
                    <a:gd name="T95" fmla="*/ 21 h 50"/>
                    <a:gd name="T96" fmla="*/ 4 w 50"/>
                    <a:gd name="T97" fmla="*/ 2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0" h="50">
                      <a:moveTo>
                        <a:pt x="25" y="47"/>
                      </a:moveTo>
                      <a:cubicBezTo>
                        <a:pt x="26" y="47"/>
                        <a:pt x="28" y="47"/>
                        <a:pt x="29" y="46"/>
                      </a:cubicBezTo>
                      <a:cubicBezTo>
                        <a:pt x="30" y="50"/>
                        <a:pt x="30" y="50"/>
                        <a:pt x="30" y="50"/>
                      </a:cubicBezTo>
                      <a:cubicBezTo>
                        <a:pt x="39" y="46"/>
                        <a:pt x="39" y="46"/>
                        <a:pt x="39" y="46"/>
                      </a:cubicBezTo>
                      <a:cubicBezTo>
                        <a:pt x="38" y="43"/>
                        <a:pt x="38" y="43"/>
                        <a:pt x="38" y="43"/>
                      </a:cubicBezTo>
                      <a:cubicBezTo>
                        <a:pt x="40" y="41"/>
                        <a:pt x="41" y="39"/>
                        <a:pt x="43" y="37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50" y="30"/>
                        <a:pt x="50" y="30"/>
                        <a:pt x="50" y="30"/>
                      </a:cubicBezTo>
                      <a:cubicBezTo>
                        <a:pt x="46" y="29"/>
                        <a:pt x="46" y="29"/>
                        <a:pt x="46" y="29"/>
                      </a:cubicBezTo>
                      <a:cubicBezTo>
                        <a:pt x="47" y="26"/>
                        <a:pt x="47" y="24"/>
                        <a:pt x="46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46" y="11"/>
                        <a:pt x="46" y="11"/>
                        <a:pt x="46" y="11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1" y="10"/>
                        <a:pt x="39" y="9"/>
                        <a:pt x="37" y="7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7" y="3"/>
                        <a:pt x="26" y="3"/>
                        <a:pt x="25" y="3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31" y="10"/>
                        <a:pt x="36" y="14"/>
                        <a:pt x="38" y="19"/>
                      </a:cubicBezTo>
                      <a:cubicBezTo>
                        <a:pt x="42" y="27"/>
                        <a:pt x="38" y="35"/>
                        <a:pt x="31" y="38"/>
                      </a:cubicBezTo>
                      <a:cubicBezTo>
                        <a:pt x="29" y="39"/>
                        <a:pt x="27" y="40"/>
                        <a:pt x="25" y="40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lnTo>
                        <a:pt x="25" y="47"/>
                      </a:lnTo>
                      <a:close/>
                      <a:moveTo>
                        <a:pt x="4" y="29"/>
                      </a:move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4" y="39"/>
                        <a:pt x="4" y="39"/>
                        <a:pt x="4" y="39"/>
                      </a:cubicBezTo>
                      <a:cubicBezTo>
                        <a:pt x="7" y="38"/>
                        <a:pt x="7" y="38"/>
                        <a:pt x="7" y="38"/>
                      </a:cubicBezTo>
                      <a:cubicBezTo>
                        <a:pt x="9" y="40"/>
                        <a:pt x="11" y="42"/>
                        <a:pt x="13" y="43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3" y="47"/>
                        <a:pt x="24" y="47"/>
                        <a:pt x="25" y="47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19" y="40"/>
                        <a:pt x="14" y="36"/>
                        <a:pt x="12" y="31"/>
                      </a:cubicBezTo>
                      <a:cubicBezTo>
                        <a:pt x="8" y="23"/>
                        <a:pt x="12" y="15"/>
                        <a:pt x="19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21" y="11"/>
                        <a:pt x="23" y="10"/>
                        <a:pt x="25" y="10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5" y="3"/>
                        <a:pt x="25" y="3"/>
                        <a:pt x="25" y="3"/>
                      </a:cubicBezTo>
                      <a:cubicBezTo>
                        <a:pt x="24" y="3"/>
                        <a:pt x="22" y="3"/>
                        <a:pt x="21" y="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0" y="9"/>
                        <a:pt x="8" y="11"/>
                        <a:pt x="7" y="13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3" y="24"/>
                        <a:pt x="3" y="27"/>
                        <a:pt x="4" y="29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8" name="Freeform: Shape 278"/>
                <p:cNvSpPr>
                  <a:spLocks/>
                </p:cNvSpPr>
                <p:nvPr/>
              </p:nvSpPr>
              <p:spPr bwMode="auto">
                <a:xfrm>
                  <a:off x="4163620" y="3246641"/>
                  <a:ext cx="225476" cy="229152"/>
                </a:xfrm>
                <a:custGeom>
                  <a:avLst/>
                  <a:gdLst>
                    <a:gd name="T0" fmla="*/ 38 w 51"/>
                    <a:gd name="T1" fmla="*/ 52 h 52"/>
                    <a:gd name="T2" fmla="*/ 35 w 51"/>
                    <a:gd name="T3" fmla="*/ 52 h 52"/>
                    <a:gd name="T4" fmla="*/ 34 w 51"/>
                    <a:gd name="T5" fmla="*/ 51 h 52"/>
                    <a:gd name="T6" fmla="*/ 30 w 51"/>
                    <a:gd name="T7" fmla="*/ 49 h 52"/>
                    <a:gd name="T8" fmla="*/ 12 w 51"/>
                    <a:gd name="T9" fmla="*/ 49 h 52"/>
                    <a:gd name="T10" fmla="*/ 8 w 51"/>
                    <a:gd name="T11" fmla="*/ 47 h 52"/>
                    <a:gd name="T12" fmla="*/ 1 w 51"/>
                    <a:gd name="T13" fmla="*/ 25 h 52"/>
                    <a:gd name="T14" fmla="*/ 4 w 51"/>
                    <a:gd name="T15" fmla="*/ 20 h 52"/>
                    <a:gd name="T16" fmla="*/ 20 w 51"/>
                    <a:gd name="T17" fmla="*/ 20 h 52"/>
                    <a:gd name="T18" fmla="*/ 19 w 51"/>
                    <a:gd name="T19" fmla="*/ 15 h 52"/>
                    <a:gd name="T20" fmla="*/ 16 w 51"/>
                    <a:gd name="T21" fmla="*/ 7 h 52"/>
                    <a:gd name="T22" fmla="*/ 18 w 51"/>
                    <a:gd name="T23" fmla="*/ 3 h 52"/>
                    <a:gd name="T24" fmla="*/ 24 w 51"/>
                    <a:gd name="T25" fmla="*/ 3 h 52"/>
                    <a:gd name="T26" fmla="*/ 28 w 51"/>
                    <a:gd name="T27" fmla="*/ 13 h 52"/>
                    <a:gd name="T28" fmla="*/ 38 w 51"/>
                    <a:gd name="T29" fmla="*/ 25 h 52"/>
                    <a:gd name="T30" fmla="*/ 40 w 51"/>
                    <a:gd name="T31" fmla="*/ 27 h 52"/>
                    <a:gd name="T32" fmla="*/ 50 w 51"/>
                    <a:gd name="T33" fmla="*/ 37 h 52"/>
                    <a:gd name="T34" fmla="*/ 50 w 51"/>
                    <a:gd name="T35" fmla="*/ 40 h 52"/>
                    <a:gd name="T36" fmla="*/ 38 w 51"/>
                    <a:gd name="T37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1" h="52">
                      <a:moveTo>
                        <a:pt x="38" y="52"/>
                      </a:moveTo>
                      <a:cubicBezTo>
                        <a:pt x="37" y="52"/>
                        <a:pt x="36" y="52"/>
                        <a:pt x="35" y="52"/>
                      </a:cubicBezTo>
                      <a:cubicBezTo>
                        <a:pt x="34" y="51"/>
                        <a:pt x="34" y="51"/>
                        <a:pt x="34" y="51"/>
                      </a:cubicBezTo>
                      <a:cubicBezTo>
                        <a:pt x="33" y="50"/>
                        <a:pt x="31" y="49"/>
                        <a:pt x="30" y="49"/>
                      </a:cubicBezTo>
                      <a:cubicBezTo>
                        <a:pt x="12" y="49"/>
                        <a:pt x="12" y="49"/>
                        <a:pt x="12" y="49"/>
                      </a:cubicBezTo>
                      <a:cubicBezTo>
                        <a:pt x="10" y="49"/>
                        <a:pt x="9" y="48"/>
                        <a:pt x="8" y="47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2"/>
                        <a:pt x="1" y="20"/>
                        <a:pt x="4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8"/>
                        <a:pt x="20" y="16"/>
                        <a:pt x="19" y="15"/>
                      </a:cubicBezTo>
                      <a:cubicBezTo>
                        <a:pt x="18" y="14"/>
                        <a:pt x="16" y="11"/>
                        <a:pt x="16" y="7"/>
                      </a:cubicBezTo>
                      <a:cubicBezTo>
                        <a:pt x="16" y="6"/>
                        <a:pt x="17" y="4"/>
                        <a:pt x="18" y="3"/>
                      </a:cubicBezTo>
                      <a:cubicBezTo>
                        <a:pt x="20" y="0"/>
                        <a:pt x="24" y="0"/>
                        <a:pt x="24" y="3"/>
                      </a:cubicBezTo>
                      <a:cubicBezTo>
                        <a:pt x="24" y="6"/>
                        <a:pt x="22" y="10"/>
                        <a:pt x="28" y="13"/>
                      </a:cubicBezTo>
                      <a:cubicBezTo>
                        <a:pt x="34" y="17"/>
                        <a:pt x="38" y="25"/>
                        <a:pt x="38" y="25"/>
                      </a:cubicBezTo>
                      <a:cubicBezTo>
                        <a:pt x="38" y="25"/>
                        <a:pt x="39" y="26"/>
                        <a:pt x="40" y="27"/>
                      </a:cubicBezTo>
                      <a:cubicBezTo>
                        <a:pt x="50" y="37"/>
                        <a:pt x="50" y="37"/>
                        <a:pt x="50" y="37"/>
                      </a:cubicBezTo>
                      <a:cubicBezTo>
                        <a:pt x="51" y="38"/>
                        <a:pt x="51" y="39"/>
                        <a:pt x="50" y="40"/>
                      </a:cubicBezTo>
                      <a:lnTo>
                        <a:pt x="38" y="52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9" name="Freeform: Shape 279"/>
                <p:cNvSpPr>
                  <a:spLocks/>
                </p:cNvSpPr>
                <p:nvPr/>
              </p:nvSpPr>
              <p:spPr bwMode="auto">
                <a:xfrm>
                  <a:off x="4335177" y="3428002"/>
                  <a:ext cx="71074" cy="69849"/>
                </a:xfrm>
                <a:custGeom>
                  <a:avLst/>
                  <a:gdLst>
                    <a:gd name="T0" fmla="*/ 47 w 58"/>
                    <a:gd name="T1" fmla="*/ 0 h 57"/>
                    <a:gd name="T2" fmla="*/ 0 w 58"/>
                    <a:gd name="T3" fmla="*/ 46 h 57"/>
                    <a:gd name="T4" fmla="*/ 11 w 58"/>
                    <a:gd name="T5" fmla="*/ 57 h 57"/>
                    <a:gd name="T6" fmla="*/ 58 w 58"/>
                    <a:gd name="T7" fmla="*/ 10 h 57"/>
                    <a:gd name="T8" fmla="*/ 47 w 58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7">
                      <a:moveTo>
                        <a:pt x="47" y="0"/>
                      </a:moveTo>
                      <a:lnTo>
                        <a:pt x="0" y="46"/>
                      </a:lnTo>
                      <a:lnTo>
                        <a:pt x="11" y="57"/>
                      </a:lnTo>
                      <a:lnTo>
                        <a:pt x="58" y="1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0" name="Oval 280"/>
                <p:cNvSpPr>
                  <a:spLocks/>
                </p:cNvSpPr>
                <p:nvPr/>
              </p:nvSpPr>
              <p:spPr bwMode="auto">
                <a:xfrm>
                  <a:off x="6017669" y="2646188"/>
                  <a:ext cx="35537" cy="34312"/>
                </a:xfrm>
                <a:prstGeom prst="ellipse">
                  <a:avLst/>
                </a:pr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1" name="Freeform: Shape 281"/>
                <p:cNvSpPr>
                  <a:spLocks/>
                </p:cNvSpPr>
                <p:nvPr/>
              </p:nvSpPr>
              <p:spPr bwMode="auto">
                <a:xfrm>
                  <a:off x="3634242" y="1364407"/>
                  <a:ext cx="74750" cy="75976"/>
                </a:xfrm>
                <a:custGeom>
                  <a:avLst/>
                  <a:gdLst>
                    <a:gd name="T0" fmla="*/ 9 w 17"/>
                    <a:gd name="T1" fmla="*/ 17 h 17"/>
                    <a:gd name="T2" fmla="*/ 17 w 17"/>
                    <a:gd name="T3" fmla="*/ 9 h 17"/>
                    <a:gd name="T4" fmla="*/ 9 w 17"/>
                    <a:gd name="T5" fmla="*/ 0 h 17"/>
                    <a:gd name="T6" fmla="*/ 9 w 17"/>
                    <a:gd name="T7" fmla="*/ 3 h 17"/>
                    <a:gd name="T8" fmla="*/ 14 w 17"/>
                    <a:gd name="T9" fmla="*/ 9 h 17"/>
                    <a:gd name="T10" fmla="*/ 9 w 17"/>
                    <a:gd name="T11" fmla="*/ 14 h 17"/>
                    <a:gd name="T12" fmla="*/ 9 w 17"/>
                    <a:gd name="T13" fmla="*/ 17 h 17"/>
                    <a:gd name="T14" fmla="*/ 9 w 17"/>
                    <a:gd name="T15" fmla="*/ 0 h 17"/>
                    <a:gd name="T16" fmla="*/ 0 w 17"/>
                    <a:gd name="T17" fmla="*/ 9 h 17"/>
                    <a:gd name="T18" fmla="*/ 9 w 17"/>
                    <a:gd name="T19" fmla="*/ 17 h 17"/>
                    <a:gd name="T20" fmla="*/ 9 w 17"/>
                    <a:gd name="T21" fmla="*/ 17 h 17"/>
                    <a:gd name="T22" fmla="*/ 9 w 17"/>
                    <a:gd name="T23" fmla="*/ 14 h 17"/>
                    <a:gd name="T24" fmla="*/ 9 w 17"/>
                    <a:gd name="T25" fmla="*/ 14 h 17"/>
                    <a:gd name="T26" fmla="*/ 9 w 17"/>
                    <a:gd name="T27" fmla="*/ 14 h 17"/>
                    <a:gd name="T28" fmla="*/ 3 w 17"/>
                    <a:gd name="T29" fmla="*/ 9 h 17"/>
                    <a:gd name="T30" fmla="*/ 9 w 17"/>
                    <a:gd name="T31" fmla="*/ 3 h 17"/>
                    <a:gd name="T32" fmla="*/ 9 w 17"/>
                    <a:gd name="T33" fmla="*/ 3 h 17"/>
                    <a:gd name="T34" fmla="*/ 9 w 17"/>
                    <a:gd name="T3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17">
                      <a:moveTo>
                        <a:pt x="9" y="17"/>
                      </a:moveTo>
                      <a:cubicBezTo>
                        <a:pt x="13" y="17"/>
                        <a:pt x="17" y="13"/>
                        <a:pt x="17" y="9"/>
                      </a:cubicBezTo>
                      <a:cubicBezTo>
                        <a:pt x="17" y="4"/>
                        <a:pt x="13" y="0"/>
                        <a:pt x="9" y="0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12" y="3"/>
                        <a:pt x="14" y="5"/>
                        <a:pt x="14" y="9"/>
                      </a:cubicBezTo>
                      <a:cubicBezTo>
                        <a:pt x="14" y="12"/>
                        <a:pt x="12" y="14"/>
                        <a:pt x="9" y="14"/>
                      </a:cubicBezTo>
                      <a:lnTo>
                        <a:pt x="9" y="17"/>
                      </a:lnTo>
                      <a:close/>
                      <a:moveTo>
                        <a:pt x="9" y="0"/>
                      </a:move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4" y="17"/>
                        <a:pt x="9" y="17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5" y="14"/>
                        <a:pt x="3" y="12"/>
                        <a:pt x="3" y="9"/>
                      </a:cubicBezTo>
                      <a:cubicBezTo>
                        <a:pt x="3" y="5"/>
                        <a:pt x="5" y="3"/>
                        <a:pt x="9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0"/>
                        <a:pt x="9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2" name="Freeform: Shape 282"/>
                <p:cNvSpPr>
                  <a:spLocks/>
                </p:cNvSpPr>
                <p:nvPr/>
              </p:nvSpPr>
              <p:spPr bwMode="auto">
                <a:xfrm>
                  <a:off x="3588901" y="3533387"/>
                  <a:ext cx="18381" cy="44115"/>
                </a:xfrm>
                <a:custGeom>
                  <a:avLst/>
                  <a:gdLst>
                    <a:gd name="T0" fmla="*/ 1 w 4"/>
                    <a:gd name="T1" fmla="*/ 8 h 10"/>
                    <a:gd name="T2" fmla="*/ 4 w 4"/>
                    <a:gd name="T3" fmla="*/ 3 h 10"/>
                    <a:gd name="T4" fmla="*/ 1 w 4"/>
                    <a:gd name="T5" fmla="*/ 0 h 10"/>
                    <a:gd name="T6" fmla="*/ 1 w 4"/>
                    <a:gd name="T7" fmla="*/ 8 h 10"/>
                    <a:gd name="T8" fmla="*/ 1 w 4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0">
                      <a:moveTo>
                        <a:pt x="1" y="8"/>
                      </a:moveTo>
                      <a:cubicBezTo>
                        <a:pt x="2" y="6"/>
                        <a:pt x="3" y="5"/>
                        <a:pt x="4" y="3"/>
                      </a:cubicBezTo>
                      <a:cubicBezTo>
                        <a:pt x="3" y="2"/>
                        <a:pt x="2" y="1"/>
                        <a:pt x="1" y="0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1" y="10"/>
                        <a:pt x="0" y="10"/>
                        <a:pt x="1" y="8"/>
                      </a:cubicBezTo>
                      <a:close/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8" name="Group 57"/>
              <p:cNvGrpSpPr/>
              <p:nvPr/>
            </p:nvGrpSpPr>
            <p:grpSpPr>
              <a:xfrm>
                <a:off x="6230840" y="1044862"/>
                <a:ext cx="5334632" cy="5300318"/>
                <a:chOff x="2569358" y="623032"/>
                <a:chExt cx="4000972" cy="3975239"/>
              </a:xfrm>
            </p:grpSpPr>
            <p:sp>
              <p:nvSpPr>
                <p:cNvPr id="90" name="Freeform: Shape 130"/>
                <p:cNvSpPr>
                  <a:spLocks/>
                </p:cNvSpPr>
                <p:nvPr/>
              </p:nvSpPr>
              <p:spPr bwMode="auto">
                <a:xfrm>
                  <a:off x="6256624" y="2084949"/>
                  <a:ext cx="225476" cy="145824"/>
                </a:xfrm>
                <a:custGeom>
                  <a:avLst/>
                  <a:gdLst>
                    <a:gd name="T0" fmla="*/ 0 w 51"/>
                    <a:gd name="T1" fmla="*/ 1 h 33"/>
                    <a:gd name="T2" fmla="*/ 17 w 51"/>
                    <a:gd name="T3" fmla="*/ 15 h 33"/>
                    <a:gd name="T4" fmla="*/ 22 w 51"/>
                    <a:gd name="T5" fmla="*/ 15 h 33"/>
                    <a:gd name="T6" fmla="*/ 22 w 51"/>
                    <a:gd name="T7" fmla="*/ 26 h 33"/>
                    <a:gd name="T8" fmla="*/ 16 w 51"/>
                    <a:gd name="T9" fmla="*/ 26 h 33"/>
                    <a:gd name="T10" fmla="*/ 16 w 51"/>
                    <a:gd name="T11" fmla="*/ 33 h 33"/>
                    <a:gd name="T12" fmla="*/ 36 w 51"/>
                    <a:gd name="T13" fmla="*/ 33 h 33"/>
                    <a:gd name="T14" fmla="*/ 36 w 51"/>
                    <a:gd name="T15" fmla="*/ 26 h 33"/>
                    <a:gd name="T16" fmla="*/ 29 w 51"/>
                    <a:gd name="T17" fmla="*/ 26 h 33"/>
                    <a:gd name="T18" fmla="*/ 29 w 51"/>
                    <a:gd name="T19" fmla="*/ 15 h 33"/>
                    <a:gd name="T20" fmla="*/ 35 w 51"/>
                    <a:gd name="T21" fmla="*/ 15 h 33"/>
                    <a:gd name="T22" fmla="*/ 51 w 51"/>
                    <a:gd name="T23" fmla="*/ 1 h 33"/>
                    <a:gd name="T24" fmla="*/ 45 w 51"/>
                    <a:gd name="T25" fmla="*/ 0 h 33"/>
                    <a:gd name="T26" fmla="*/ 35 w 51"/>
                    <a:gd name="T27" fmla="*/ 9 h 33"/>
                    <a:gd name="T28" fmla="*/ 17 w 51"/>
                    <a:gd name="T29" fmla="*/ 9 h 33"/>
                    <a:gd name="T30" fmla="*/ 7 w 51"/>
                    <a:gd name="T31" fmla="*/ 0 h 33"/>
                    <a:gd name="T32" fmla="*/ 0 w 51"/>
                    <a:gd name="T33" fmla="*/ 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33">
                      <a:moveTo>
                        <a:pt x="0" y="1"/>
                      </a:moveTo>
                      <a:cubicBezTo>
                        <a:pt x="2" y="9"/>
                        <a:pt x="9" y="15"/>
                        <a:pt x="17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26"/>
                        <a:pt x="22" y="26"/>
                        <a:pt x="22" y="26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6" y="33"/>
                        <a:pt x="16" y="33"/>
                        <a:pt x="16" y="33"/>
                      </a:cubicBezTo>
                      <a:cubicBezTo>
                        <a:pt x="36" y="33"/>
                        <a:pt x="36" y="33"/>
                        <a:pt x="36" y="33"/>
                      </a:cubicBezTo>
                      <a:cubicBezTo>
                        <a:pt x="36" y="26"/>
                        <a:pt x="36" y="26"/>
                        <a:pt x="36" y="26"/>
                      </a:cubicBezTo>
                      <a:cubicBezTo>
                        <a:pt x="29" y="26"/>
                        <a:pt x="29" y="26"/>
                        <a:pt x="29" y="26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43" y="15"/>
                        <a:pt x="50" y="8"/>
                        <a:pt x="51" y="1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4" y="4"/>
                        <a:pt x="39" y="9"/>
                        <a:pt x="35" y="9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3" y="9"/>
                        <a:pt x="8" y="5"/>
                        <a:pt x="7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Freeform: Shape 131"/>
                <p:cNvSpPr>
                  <a:spLocks/>
                </p:cNvSpPr>
                <p:nvPr/>
              </p:nvSpPr>
              <p:spPr bwMode="auto">
                <a:xfrm>
                  <a:off x="6151239" y="1925646"/>
                  <a:ext cx="100484" cy="110287"/>
                </a:xfrm>
                <a:custGeom>
                  <a:avLst/>
                  <a:gdLst>
                    <a:gd name="T0" fmla="*/ 19 w 23"/>
                    <a:gd name="T1" fmla="*/ 17 h 25"/>
                    <a:gd name="T2" fmla="*/ 20 w 23"/>
                    <a:gd name="T3" fmla="*/ 16 h 25"/>
                    <a:gd name="T4" fmla="*/ 22 w 23"/>
                    <a:gd name="T5" fmla="*/ 16 h 25"/>
                    <a:gd name="T6" fmla="*/ 23 w 23"/>
                    <a:gd name="T7" fmla="*/ 13 h 25"/>
                    <a:gd name="T8" fmla="*/ 22 w 23"/>
                    <a:gd name="T9" fmla="*/ 7 h 25"/>
                    <a:gd name="T10" fmla="*/ 17 w 23"/>
                    <a:gd name="T11" fmla="*/ 12 h 25"/>
                    <a:gd name="T12" fmla="*/ 15 w 23"/>
                    <a:gd name="T13" fmla="*/ 14 h 25"/>
                    <a:gd name="T14" fmla="*/ 15 w 23"/>
                    <a:gd name="T15" fmla="*/ 12 h 25"/>
                    <a:gd name="T16" fmla="*/ 17 w 23"/>
                    <a:gd name="T17" fmla="*/ 8 h 25"/>
                    <a:gd name="T18" fmla="*/ 15 w 23"/>
                    <a:gd name="T19" fmla="*/ 5 h 25"/>
                    <a:gd name="T20" fmla="*/ 11 w 23"/>
                    <a:gd name="T21" fmla="*/ 0 h 25"/>
                    <a:gd name="T22" fmla="*/ 11 w 23"/>
                    <a:gd name="T23" fmla="*/ 0 h 25"/>
                    <a:gd name="T24" fmla="*/ 11 w 23"/>
                    <a:gd name="T25" fmla="*/ 0 h 25"/>
                    <a:gd name="T26" fmla="*/ 11 w 23"/>
                    <a:gd name="T27" fmla="*/ 0 h 25"/>
                    <a:gd name="T28" fmla="*/ 11 w 23"/>
                    <a:gd name="T29" fmla="*/ 0 h 25"/>
                    <a:gd name="T30" fmla="*/ 7 w 23"/>
                    <a:gd name="T31" fmla="*/ 5 h 25"/>
                    <a:gd name="T32" fmla="*/ 5 w 23"/>
                    <a:gd name="T33" fmla="*/ 8 h 25"/>
                    <a:gd name="T34" fmla="*/ 7 w 23"/>
                    <a:gd name="T35" fmla="*/ 12 h 25"/>
                    <a:gd name="T36" fmla="*/ 7 w 23"/>
                    <a:gd name="T37" fmla="*/ 14 h 25"/>
                    <a:gd name="T38" fmla="*/ 5 w 23"/>
                    <a:gd name="T39" fmla="*/ 12 h 25"/>
                    <a:gd name="T40" fmla="*/ 0 w 23"/>
                    <a:gd name="T41" fmla="*/ 7 h 25"/>
                    <a:gd name="T42" fmla="*/ 0 w 23"/>
                    <a:gd name="T43" fmla="*/ 13 h 25"/>
                    <a:gd name="T44" fmla="*/ 0 w 23"/>
                    <a:gd name="T45" fmla="*/ 16 h 25"/>
                    <a:gd name="T46" fmla="*/ 2 w 23"/>
                    <a:gd name="T47" fmla="*/ 16 h 25"/>
                    <a:gd name="T48" fmla="*/ 4 w 23"/>
                    <a:gd name="T49" fmla="*/ 17 h 25"/>
                    <a:gd name="T50" fmla="*/ 3 w 23"/>
                    <a:gd name="T51" fmla="*/ 18 h 25"/>
                    <a:gd name="T52" fmla="*/ 0 w 23"/>
                    <a:gd name="T53" fmla="*/ 17 h 25"/>
                    <a:gd name="T54" fmla="*/ 5 w 23"/>
                    <a:gd name="T55" fmla="*/ 24 h 25"/>
                    <a:gd name="T56" fmla="*/ 7 w 23"/>
                    <a:gd name="T57" fmla="*/ 24 h 25"/>
                    <a:gd name="T58" fmla="*/ 10 w 23"/>
                    <a:gd name="T59" fmla="*/ 22 h 25"/>
                    <a:gd name="T60" fmla="*/ 11 w 23"/>
                    <a:gd name="T61" fmla="*/ 22 h 25"/>
                    <a:gd name="T62" fmla="*/ 11 w 23"/>
                    <a:gd name="T63" fmla="*/ 21 h 25"/>
                    <a:gd name="T64" fmla="*/ 11 w 23"/>
                    <a:gd name="T65" fmla="*/ 11 h 25"/>
                    <a:gd name="T66" fmla="*/ 12 w 23"/>
                    <a:gd name="T67" fmla="*/ 21 h 25"/>
                    <a:gd name="T68" fmla="*/ 12 w 23"/>
                    <a:gd name="T69" fmla="*/ 22 h 25"/>
                    <a:gd name="T70" fmla="*/ 12 w 23"/>
                    <a:gd name="T71" fmla="*/ 22 h 25"/>
                    <a:gd name="T72" fmla="*/ 15 w 23"/>
                    <a:gd name="T73" fmla="*/ 24 h 25"/>
                    <a:gd name="T74" fmla="*/ 17 w 23"/>
                    <a:gd name="T75" fmla="*/ 24 h 25"/>
                    <a:gd name="T76" fmla="*/ 23 w 23"/>
                    <a:gd name="T77" fmla="*/ 17 h 25"/>
                    <a:gd name="T78" fmla="*/ 19 w 23"/>
                    <a:gd name="T79" fmla="*/ 18 h 25"/>
                    <a:gd name="T80" fmla="*/ 19 w 23"/>
                    <a:gd name="T81" fmla="*/ 17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3" h="25">
                      <a:moveTo>
                        <a:pt x="19" y="17"/>
                      </a:moveTo>
                      <a:cubicBezTo>
                        <a:pt x="19" y="17"/>
                        <a:pt x="20" y="17"/>
                        <a:pt x="20" y="16"/>
                      </a:cubicBezTo>
                      <a:cubicBezTo>
                        <a:pt x="21" y="16"/>
                        <a:pt x="22" y="16"/>
                        <a:pt x="22" y="16"/>
                      </a:cubicBezTo>
                      <a:cubicBezTo>
                        <a:pt x="23" y="15"/>
                        <a:pt x="23" y="14"/>
                        <a:pt x="23" y="13"/>
                      </a:cubicBezTo>
                      <a:cubicBezTo>
                        <a:pt x="22" y="11"/>
                        <a:pt x="22" y="9"/>
                        <a:pt x="22" y="7"/>
                      </a:cubicBezTo>
                      <a:cubicBezTo>
                        <a:pt x="20" y="9"/>
                        <a:pt x="17" y="9"/>
                        <a:pt x="17" y="12"/>
                      </a:cubicBezTo>
                      <a:cubicBezTo>
                        <a:pt x="17" y="12"/>
                        <a:pt x="16" y="14"/>
                        <a:pt x="15" y="14"/>
                      </a:cubicBezTo>
                      <a:cubicBezTo>
                        <a:pt x="14" y="13"/>
                        <a:pt x="15" y="12"/>
                        <a:pt x="15" y="12"/>
                      </a:cubicBezTo>
                      <a:cubicBezTo>
                        <a:pt x="16" y="11"/>
                        <a:pt x="17" y="10"/>
                        <a:pt x="17" y="8"/>
                      </a:cubicBezTo>
                      <a:cubicBezTo>
                        <a:pt x="17" y="7"/>
                        <a:pt x="16" y="6"/>
                        <a:pt x="15" y="5"/>
                      </a:cubicBezTo>
                      <a:cubicBezTo>
                        <a:pt x="14" y="3"/>
                        <a:pt x="12" y="2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0" y="2"/>
                        <a:pt x="8" y="3"/>
                        <a:pt x="7" y="5"/>
                      </a:cubicBezTo>
                      <a:cubicBezTo>
                        <a:pt x="6" y="6"/>
                        <a:pt x="5" y="7"/>
                        <a:pt x="5" y="8"/>
                      </a:cubicBezTo>
                      <a:cubicBezTo>
                        <a:pt x="5" y="10"/>
                        <a:pt x="6" y="11"/>
                        <a:pt x="7" y="12"/>
                      </a:cubicBezTo>
                      <a:cubicBezTo>
                        <a:pt x="7" y="12"/>
                        <a:pt x="8" y="13"/>
                        <a:pt x="7" y="14"/>
                      </a:cubicBezTo>
                      <a:cubicBezTo>
                        <a:pt x="6" y="14"/>
                        <a:pt x="6" y="12"/>
                        <a:pt x="5" y="12"/>
                      </a:cubicBezTo>
                      <a:cubicBezTo>
                        <a:pt x="5" y="9"/>
                        <a:pt x="2" y="9"/>
                        <a:pt x="0" y="7"/>
                      </a:cubicBezTo>
                      <a:cubicBezTo>
                        <a:pt x="0" y="9"/>
                        <a:pt x="0" y="11"/>
                        <a:pt x="0" y="13"/>
                      </a:cubicBezTo>
                      <a:cubicBezTo>
                        <a:pt x="0" y="14"/>
                        <a:pt x="0" y="15"/>
                        <a:pt x="0" y="16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7"/>
                        <a:pt x="3" y="17"/>
                        <a:pt x="4" y="17"/>
                      </a:cubicBezTo>
                      <a:cubicBezTo>
                        <a:pt x="4" y="18"/>
                        <a:pt x="4" y="18"/>
                        <a:pt x="3" y="18"/>
                      </a:cubicBezTo>
                      <a:cubicBezTo>
                        <a:pt x="2" y="18"/>
                        <a:pt x="1" y="17"/>
                        <a:pt x="0" y="17"/>
                      </a:cubicBezTo>
                      <a:cubicBezTo>
                        <a:pt x="0" y="20"/>
                        <a:pt x="2" y="23"/>
                        <a:pt x="5" y="24"/>
                      </a:cubicBezTo>
                      <a:cubicBezTo>
                        <a:pt x="6" y="25"/>
                        <a:pt x="6" y="25"/>
                        <a:pt x="7" y="24"/>
                      </a:cubicBezTo>
                      <a:cubicBezTo>
                        <a:pt x="8" y="23"/>
                        <a:pt x="9" y="23"/>
                        <a:pt x="10" y="22"/>
                      </a:cubicBezTo>
                      <a:cubicBezTo>
                        <a:pt x="10" y="22"/>
                        <a:pt x="10" y="23"/>
                        <a:pt x="11" y="22"/>
                      </a:cubicBezTo>
                      <a:cubicBezTo>
                        <a:pt x="11" y="22"/>
                        <a:pt x="11" y="21"/>
                        <a:pt x="11" y="21"/>
                      </a:cubicBezTo>
                      <a:cubicBezTo>
                        <a:pt x="11" y="17"/>
                        <a:pt x="11" y="15"/>
                        <a:pt x="11" y="11"/>
                      </a:cubicBezTo>
                      <a:cubicBezTo>
                        <a:pt x="11" y="15"/>
                        <a:pt x="12" y="17"/>
                        <a:pt x="12" y="21"/>
                      </a:cubicBezTo>
                      <a:cubicBezTo>
                        <a:pt x="12" y="21"/>
                        <a:pt x="12" y="22"/>
                        <a:pt x="12" y="22"/>
                      </a:cubicBezTo>
                      <a:cubicBezTo>
                        <a:pt x="12" y="23"/>
                        <a:pt x="12" y="22"/>
                        <a:pt x="12" y="22"/>
                      </a:cubicBezTo>
                      <a:cubicBezTo>
                        <a:pt x="13" y="23"/>
                        <a:pt x="14" y="23"/>
                        <a:pt x="15" y="24"/>
                      </a:cubicBezTo>
                      <a:cubicBezTo>
                        <a:pt x="16" y="25"/>
                        <a:pt x="16" y="25"/>
                        <a:pt x="17" y="24"/>
                      </a:cubicBezTo>
                      <a:cubicBezTo>
                        <a:pt x="20" y="23"/>
                        <a:pt x="22" y="20"/>
                        <a:pt x="23" y="17"/>
                      </a:cubicBezTo>
                      <a:cubicBezTo>
                        <a:pt x="21" y="17"/>
                        <a:pt x="20" y="18"/>
                        <a:pt x="19" y="18"/>
                      </a:cubicBezTo>
                      <a:cubicBezTo>
                        <a:pt x="18" y="18"/>
                        <a:pt x="18" y="18"/>
                        <a:pt x="19" y="17"/>
                      </a:cubicBezTo>
                      <a:close/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grpSp>
              <p:nvGrpSpPr>
                <p:cNvPr id="92" name="Group 132"/>
                <p:cNvGrpSpPr/>
                <p:nvPr/>
              </p:nvGrpSpPr>
              <p:grpSpPr>
                <a:xfrm>
                  <a:off x="2569358" y="623032"/>
                  <a:ext cx="4000972" cy="3975239"/>
                  <a:chOff x="2569358" y="623032"/>
                  <a:chExt cx="4000972" cy="397523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93" name="Freeform: Shape 133"/>
                  <p:cNvSpPr>
                    <a:spLocks/>
                  </p:cNvSpPr>
                  <p:nvPr/>
                </p:nvSpPr>
                <p:spPr bwMode="auto">
                  <a:xfrm>
                    <a:off x="6256624" y="2680500"/>
                    <a:ext cx="300226" cy="301452"/>
                  </a:xfrm>
                  <a:custGeom>
                    <a:avLst/>
                    <a:gdLst>
                      <a:gd name="T0" fmla="*/ 67 w 68"/>
                      <a:gd name="T1" fmla="*/ 26 h 68"/>
                      <a:gd name="T2" fmla="*/ 53 w 68"/>
                      <a:gd name="T3" fmla="*/ 32 h 68"/>
                      <a:gd name="T4" fmla="*/ 48 w 68"/>
                      <a:gd name="T5" fmla="*/ 32 h 68"/>
                      <a:gd name="T6" fmla="*/ 45 w 68"/>
                      <a:gd name="T7" fmla="*/ 25 h 68"/>
                      <a:gd name="T8" fmla="*/ 49 w 68"/>
                      <a:gd name="T9" fmla="*/ 21 h 68"/>
                      <a:gd name="T10" fmla="*/ 63 w 68"/>
                      <a:gd name="T11" fmla="*/ 16 h 68"/>
                      <a:gd name="T12" fmla="*/ 56 w 68"/>
                      <a:gd name="T13" fmla="*/ 8 h 68"/>
                      <a:gd name="T14" fmla="*/ 48 w 68"/>
                      <a:gd name="T15" fmla="*/ 5 h 68"/>
                      <a:gd name="T16" fmla="*/ 46 w 68"/>
                      <a:gd name="T17" fmla="*/ 16 h 68"/>
                      <a:gd name="T18" fmla="*/ 40 w 68"/>
                      <a:gd name="T19" fmla="*/ 25 h 68"/>
                      <a:gd name="T20" fmla="*/ 40 w 68"/>
                      <a:gd name="T21" fmla="*/ 15 h 68"/>
                      <a:gd name="T22" fmla="*/ 36 w 68"/>
                      <a:gd name="T23" fmla="*/ 12 h 68"/>
                      <a:gd name="T24" fmla="*/ 36 w 68"/>
                      <a:gd name="T25" fmla="*/ 7 h 68"/>
                      <a:gd name="T26" fmla="*/ 32 w 68"/>
                      <a:gd name="T27" fmla="*/ 7 h 68"/>
                      <a:gd name="T28" fmla="*/ 32 w 68"/>
                      <a:gd name="T29" fmla="*/ 12 h 68"/>
                      <a:gd name="T30" fmla="*/ 27 w 68"/>
                      <a:gd name="T31" fmla="*/ 15 h 68"/>
                      <a:gd name="T32" fmla="*/ 28 w 68"/>
                      <a:gd name="T33" fmla="*/ 25 h 68"/>
                      <a:gd name="T34" fmla="*/ 21 w 68"/>
                      <a:gd name="T35" fmla="*/ 16 h 68"/>
                      <a:gd name="T36" fmla="*/ 20 w 68"/>
                      <a:gd name="T37" fmla="*/ 5 h 68"/>
                      <a:gd name="T38" fmla="*/ 11 w 68"/>
                      <a:gd name="T39" fmla="*/ 8 h 68"/>
                      <a:gd name="T40" fmla="*/ 5 w 68"/>
                      <a:gd name="T41" fmla="*/ 16 h 68"/>
                      <a:gd name="T42" fmla="*/ 19 w 68"/>
                      <a:gd name="T43" fmla="*/ 21 h 68"/>
                      <a:gd name="T44" fmla="*/ 22 w 68"/>
                      <a:gd name="T45" fmla="*/ 25 h 68"/>
                      <a:gd name="T46" fmla="*/ 20 w 68"/>
                      <a:gd name="T47" fmla="*/ 32 h 68"/>
                      <a:gd name="T48" fmla="*/ 14 w 68"/>
                      <a:gd name="T49" fmla="*/ 32 h 68"/>
                      <a:gd name="T50" fmla="*/ 1 w 68"/>
                      <a:gd name="T51" fmla="*/ 26 h 68"/>
                      <a:gd name="T52" fmla="*/ 0 w 68"/>
                      <a:gd name="T53" fmla="*/ 36 h 68"/>
                      <a:gd name="T54" fmla="*/ 3 w 68"/>
                      <a:gd name="T55" fmla="*/ 44 h 68"/>
                      <a:gd name="T56" fmla="*/ 12 w 68"/>
                      <a:gd name="T57" fmla="*/ 38 h 68"/>
                      <a:gd name="T58" fmla="*/ 23 w 68"/>
                      <a:gd name="T59" fmla="*/ 36 h 68"/>
                      <a:gd name="T60" fmla="*/ 16 w 68"/>
                      <a:gd name="T61" fmla="*/ 42 h 68"/>
                      <a:gd name="T62" fmla="*/ 17 w 68"/>
                      <a:gd name="T63" fmla="*/ 48 h 68"/>
                      <a:gd name="T64" fmla="*/ 13 w 68"/>
                      <a:gd name="T65" fmla="*/ 52 h 68"/>
                      <a:gd name="T66" fmla="*/ 16 w 68"/>
                      <a:gd name="T67" fmla="*/ 54 h 68"/>
                      <a:gd name="T68" fmla="*/ 20 w 68"/>
                      <a:gd name="T69" fmla="*/ 50 h 68"/>
                      <a:gd name="T70" fmla="*/ 25 w 68"/>
                      <a:gd name="T71" fmla="*/ 52 h 68"/>
                      <a:gd name="T72" fmla="*/ 32 w 68"/>
                      <a:gd name="T73" fmla="*/ 44 h 68"/>
                      <a:gd name="T74" fmla="*/ 30 w 68"/>
                      <a:gd name="T75" fmla="*/ 55 h 68"/>
                      <a:gd name="T76" fmla="*/ 23 w 68"/>
                      <a:gd name="T77" fmla="*/ 64 h 68"/>
                      <a:gd name="T78" fmla="*/ 32 w 68"/>
                      <a:gd name="T79" fmla="*/ 68 h 68"/>
                      <a:gd name="T80" fmla="*/ 42 w 68"/>
                      <a:gd name="T81" fmla="*/ 67 h 68"/>
                      <a:gd name="T82" fmla="*/ 36 w 68"/>
                      <a:gd name="T83" fmla="*/ 53 h 68"/>
                      <a:gd name="T84" fmla="*/ 36 w 68"/>
                      <a:gd name="T85" fmla="*/ 48 h 68"/>
                      <a:gd name="T86" fmla="*/ 42 w 68"/>
                      <a:gd name="T87" fmla="*/ 45 h 68"/>
                      <a:gd name="T88" fmla="*/ 46 w 68"/>
                      <a:gd name="T89" fmla="*/ 49 h 68"/>
                      <a:gd name="T90" fmla="*/ 52 w 68"/>
                      <a:gd name="T91" fmla="*/ 63 h 68"/>
                      <a:gd name="T92" fmla="*/ 59 w 68"/>
                      <a:gd name="T93" fmla="*/ 56 h 68"/>
                      <a:gd name="T94" fmla="*/ 63 w 68"/>
                      <a:gd name="T95" fmla="*/ 48 h 68"/>
                      <a:gd name="T96" fmla="*/ 52 w 68"/>
                      <a:gd name="T97" fmla="*/ 46 h 68"/>
                      <a:gd name="T98" fmla="*/ 42 w 68"/>
                      <a:gd name="T99" fmla="*/ 40 h 68"/>
                      <a:gd name="T100" fmla="*/ 53 w 68"/>
                      <a:gd name="T101" fmla="*/ 40 h 68"/>
                      <a:gd name="T102" fmla="*/ 55 w 68"/>
                      <a:gd name="T103" fmla="*/ 36 h 68"/>
                      <a:gd name="T104" fmla="*/ 61 w 68"/>
                      <a:gd name="T105" fmla="*/ 36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68" h="68">
                        <a:moveTo>
                          <a:pt x="68" y="32"/>
                        </a:moveTo>
                        <a:cubicBezTo>
                          <a:pt x="61" y="32"/>
                          <a:pt x="61" y="32"/>
                          <a:pt x="61" y="32"/>
                        </a:cubicBezTo>
                        <a:cubicBezTo>
                          <a:pt x="67" y="26"/>
                          <a:pt x="67" y="26"/>
                          <a:pt x="67" y="26"/>
                        </a:cubicBezTo>
                        <a:cubicBezTo>
                          <a:pt x="64" y="23"/>
                          <a:pt x="64" y="23"/>
                          <a:pt x="64" y="23"/>
                        </a:cubicBezTo>
                        <a:cubicBezTo>
                          <a:pt x="55" y="32"/>
                          <a:pt x="55" y="32"/>
                          <a:pt x="55" y="32"/>
                        </a:cubicBezTo>
                        <a:cubicBezTo>
                          <a:pt x="53" y="32"/>
                          <a:pt x="53" y="32"/>
                          <a:pt x="53" y="32"/>
                        </a:cubicBezTo>
                        <a:cubicBezTo>
                          <a:pt x="55" y="30"/>
                          <a:pt x="55" y="30"/>
                          <a:pt x="55" y="30"/>
                        </a:cubicBezTo>
                        <a:cubicBezTo>
                          <a:pt x="53" y="27"/>
                          <a:pt x="53" y="27"/>
                          <a:pt x="53" y="27"/>
                        </a:cubicBezTo>
                        <a:cubicBezTo>
                          <a:pt x="48" y="32"/>
                          <a:pt x="48" y="32"/>
                          <a:pt x="48" y="32"/>
                        </a:cubicBezTo>
                        <a:cubicBezTo>
                          <a:pt x="44" y="32"/>
                          <a:pt x="44" y="32"/>
                          <a:pt x="44" y="32"/>
                        </a:cubicBezTo>
                        <a:cubicBezTo>
                          <a:pt x="44" y="30"/>
                          <a:pt x="43" y="29"/>
                          <a:pt x="42" y="28"/>
                        </a:cubicBezTo>
                        <a:cubicBezTo>
                          <a:pt x="45" y="25"/>
                          <a:pt x="45" y="25"/>
                          <a:pt x="45" y="25"/>
                        </a:cubicBezTo>
                        <a:cubicBezTo>
                          <a:pt x="52" y="25"/>
                          <a:pt x="52" y="25"/>
                          <a:pt x="52" y="25"/>
                        </a:cubicBezTo>
                        <a:cubicBezTo>
                          <a:pt x="52" y="21"/>
                          <a:pt x="52" y="21"/>
                          <a:pt x="52" y="21"/>
                        </a:cubicBezTo>
                        <a:cubicBezTo>
                          <a:pt x="49" y="21"/>
                          <a:pt x="49" y="21"/>
                          <a:pt x="49" y="21"/>
                        </a:cubicBezTo>
                        <a:cubicBezTo>
                          <a:pt x="50" y="20"/>
                          <a:pt x="50" y="20"/>
                          <a:pt x="50" y="20"/>
                        </a:cubicBezTo>
                        <a:cubicBezTo>
                          <a:pt x="63" y="20"/>
                          <a:pt x="63" y="20"/>
                          <a:pt x="63" y="20"/>
                        </a:cubicBezTo>
                        <a:cubicBezTo>
                          <a:pt x="63" y="16"/>
                          <a:pt x="63" y="16"/>
                          <a:pt x="63" y="16"/>
                        </a:cubicBezTo>
                        <a:cubicBezTo>
                          <a:pt x="54" y="16"/>
                          <a:pt x="54" y="16"/>
                          <a:pt x="54" y="16"/>
                        </a:cubicBezTo>
                        <a:cubicBezTo>
                          <a:pt x="59" y="11"/>
                          <a:pt x="59" y="11"/>
                          <a:pt x="59" y="11"/>
                        </a:cubicBezTo>
                        <a:cubicBezTo>
                          <a:pt x="56" y="8"/>
                          <a:pt x="56" y="8"/>
                          <a:pt x="56" y="8"/>
                        </a:cubicBezTo>
                        <a:cubicBezTo>
                          <a:pt x="52" y="13"/>
                          <a:pt x="52" y="13"/>
                          <a:pt x="52" y="13"/>
                        </a:cubicBezTo>
                        <a:cubicBezTo>
                          <a:pt x="52" y="5"/>
                          <a:pt x="52" y="5"/>
                          <a:pt x="52" y="5"/>
                        </a:cubicBezTo>
                        <a:cubicBezTo>
                          <a:pt x="48" y="5"/>
                          <a:pt x="48" y="5"/>
                          <a:pt x="48" y="5"/>
                        </a:cubicBezTo>
                        <a:cubicBezTo>
                          <a:pt x="48" y="17"/>
                          <a:pt x="48" y="17"/>
                          <a:pt x="48" y="17"/>
                        </a:cubicBezTo>
                        <a:cubicBezTo>
                          <a:pt x="46" y="19"/>
                          <a:pt x="46" y="19"/>
                          <a:pt x="46" y="19"/>
                        </a:cubicBezTo>
                        <a:cubicBezTo>
                          <a:pt x="46" y="16"/>
                          <a:pt x="46" y="16"/>
                          <a:pt x="46" y="16"/>
                        </a:cubicBezTo>
                        <a:cubicBezTo>
                          <a:pt x="42" y="16"/>
                          <a:pt x="42" y="16"/>
                          <a:pt x="42" y="16"/>
                        </a:cubicBezTo>
                        <a:cubicBezTo>
                          <a:pt x="42" y="22"/>
                          <a:pt x="42" y="22"/>
                          <a:pt x="42" y="22"/>
                        </a:cubicBezTo>
                        <a:cubicBezTo>
                          <a:pt x="40" y="25"/>
                          <a:pt x="40" y="25"/>
                          <a:pt x="40" y="25"/>
                        </a:cubicBezTo>
                        <a:cubicBezTo>
                          <a:pt x="38" y="24"/>
                          <a:pt x="37" y="24"/>
                          <a:pt x="36" y="23"/>
                        </a:cubicBezTo>
                        <a:cubicBezTo>
                          <a:pt x="36" y="20"/>
                          <a:pt x="36" y="20"/>
                          <a:pt x="36" y="20"/>
                        </a:cubicBezTo>
                        <a:cubicBezTo>
                          <a:pt x="40" y="15"/>
                          <a:pt x="40" y="15"/>
                          <a:pt x="40" y="15"/>
                        </a:cubicBezTo>
                        <a:cubicBezTo>
                          <a:pt x="38" y="12"/>
                          <a:pt x="38" y="12"/>
                          <a:pt x="38" y="12"/>
                        </a:cubicBezTo>
                        <a:cubicBezTo>
                          <a:pt x="36" y="14"/>
                          <a:pt x="36" y="14"/>
                          <a:pt x="36" y="14"/>
                        </a:cubicBezTo>
                        <a:cubicBezTo>
                          <a:pt x="36" y="12"/>
                          <a:pt x="36" y="12"/>
                          <a:pt x="36" y="12"/>
                        </a:cubicBezTo>
                        <a:cubicBezTo>
                          <a:pt x="44" y="3"/>
                          <a:pt x="44" y="3"/>
                          <a:pt x="44" y="3"/>
                        </a:cubicBezTo>
                        <a:cubicBezTo>
                          <a:pt x="42" y="1"/>
                          <a:pt x="42" y="1"/>
                          <a:pt x="42" y="1"/>
                        </a:cubicBezTo>
                        <a:cubicBezTo>
                          <a:pt x="36" y="7"/>
                          <a:pt x="36" y="7"/>
                          <a:pt x="36" y="7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32" y="0"/>
                          <a:pt x="32" y="0"/>
                          <a:pt x="32" y="0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32" y="14"/>
                          <a:pt x="32" y="14"/>
                          <a:pt x="32" y="14"/>
                        </a:cubicBezTo>
                        <a:cubicBezTo>
                          <a:pt x="30" y="12"/>
                          <a:pt x="30" y="12"/>
                          <a:pt x="30" y="12"/>
                        </a:cubicBezTo>
                        <a:cubicBezTo>
                          <a:pt x="27" y="15"/>
                          <a:pt x="27" y="15"/>
                          <a:pt x="27" y="15"/>
                        </a:cubicBezTo>
                        <a:cubicBezTo>
                          <a:pt x="32" y="20"/>
                          <a:pt x="32" y="20"/>
                          <a:pt x="32" y="20"/>
                        </a:cubicBezTo>
                        <a:cubicBezTo>
                          <a:pt x="32" y="23"/>
                          <a:pt x="32" y="23"/>
                          <a:pt x="32" y="23"/>
                        </a:cubicBezTo>
                        <a:cubicBezTo>
                          <a:pt x="30" y="24"/>
                          <a:pt x="29" y="24"/>
                          <a:pt x="28" y="25"/>
                        </a:cubicBezTo>
                        <a:cubicBezTo>
                          <a:pt x="25" y="22"/>
                          <a:pt x="25" y="22"/>
                          <a:pt x="25" y="22"/>
                        </a:cubicBezTo>
                        <a:cubicBezTo>
                          <a:pt x="25" y="16"/>
                          <a:pt x="25" y="16"/>
                          <a:pt x="25" y="16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1" y="19"/>
                          <a:pt x="21" y="19"/>
                          <a:pt x="21" y="19"/>
                        </a:cubicBezTo>
                        <a:cubicBezTo>
                          <a:pt x="20" y="17"/>
                          <a:pt x="20" y="17"/>
                          <a:pt x="20" y="17"/>
                        </a:cubicBezTo>
                        <a:cubicBezTo>
                          <a:pt x="20" y="5"/>
                          <a:pt x="20" y="5"/>
                          <a:pt x="20" y="5"/>
                        </a:cubicBezTo>
                        <a:cubicBezTo>
                          <a:pt x="16" y="5"/>
                          <a:pt x="16" y="5"/>
                          <a:pt x="16" y="5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1" y="8"/>
                          <a:pt x="11" y="8"/>
                          <a:pt x="11" y="8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5" y="16"/>
                          <a:pt x="5" y="16"/>
                          <a:pt x="5" y="16"/>
                        </a:cubicBezTo>
                        <a:cubicBezTo>
                          <a:pt x="5" y="20"/>
                          <a:pt x="5" y="20"/>
                          <a:pt x="5" y="20"/>
                        </a:cubicBezTo>
                        <a:cubicBezTo>
                          <a:pt x="17" y="20"/>
                          <a:pt x="17" y="20"/>
                          <a:pt x="17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25" y="28"/>
                          <a:pt x="25" y="28"/>
                          <a:pt x="25" y="28"/>
                        </a:cubicBezTo>
                        <a:cubicBezTo>
                          <a:pt x="24" y="29"/>
                          <a:pt x="24" y="30"/>
                          <a:pt x="23" y="32"/>
                        </a:cubicBezTo>
                        <a:cubicBezTo>
                          <a:pt x="20" y="32"/>
                          <a:pt x="20" y="32"/>
                          <a:pt x="20" y="32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2" y="30"/>
                          <a:pt x="12" y="30"/>
                          <a:pt x="12" y="30"/>
                        </a:cubicBezTo>
                        <a:cubicBezTo>
                          <a:pt x="14" y="32"/>
                          <a:pt x="14" y="32"/>
                          <a:pt x="14" y="32"/>
                        </a:cubicBezTo>
                        <a:cubicBezTo>
                          <a:pt x="12" y="32"/>
                          <a:pt x="12" y="32"/>
                          <a:pt x="12" y="32"/>
                        </a:cubicBezTo>
                        <a:cubicBezTo>
                          <a:pt x="3" y="23"/>
                          <a:pt x="3" y="23"/>
                          <a:pt x="3" y="23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7" y="32"/>
                          <a:pt x="7" y="32"/>
                          <a:pt x="7" y="32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" y="42"/>
                          <a:pt x="1" y="42"/>
                          <a:pt x="1" y="42"/>
                        </a:cubicBezTo>
                        <a:cubicBezTo>
                          <a:pt x="3" y="44"/>
                          <a:pt x="3" y="44"/>
                          <a:pt x="3" y="44"/>
                        </a:cubicBezTo>
                        <a:cubicBezTo>
                          <a:pt x="12" y="36"/>
                          <a:pt x="12" y="36"/>
                          <a:pt x="12" y="36"/>
                        </a:cubicBezTo>
                        <a:cubicBezTo>
                          <a:pt x="14" y="36"/>
                          <a:pt x="14" y="36"/>
                          <a:pt x="14" y="36"/>
                        </a:cubicBezTo>
                        <a:cubicBezTo>
                          <a:pt x="12" y="38"/>
                          <a:pt x="12" y="38"/>
                          <a:pt x="12" y="38"/>
                        </a:cubicBezTo>
                        <a:cubicBezTo>
                          <a:pt x="15" y="40"/>
                          <a:pt x="15" y="40"/>
                          <a:pt x="15" y="40"/>
                        </a:cubicBezTo>
                        <a:cubicBezTo>
                          <a:pt x="20" y="36"/>
                          <a:pt x="20" y="36"/>
                          <a:pt x="20" y="36"/>
                        </a:cubicBezTo>
                        <a:cubicBezTo>
                          <a:pt x="23" y="36"/>
                          <a:pt x="23" y="36"/>
                          <a:pt x="23" y="36"/>
                        </a:cubicBezTo>
                        <a:cubicBezTo>
                          <a:pt x="24" y="37"/>
                          <a:pt x="24" y="38"/>
                          <a:pt x="25" y="40"/>
                        </a:cubicBezTo>
                        <a:cubicBezTo>
                          <a:pt x="22" y="42"/>
                          <a:pt x="22" y="42"/>
                          <a:pt x="22" y="42"/>
                        </a:cubicBezTo>
                        <a:cubicBezTo>
                          <a:pt x="16" y="42"/>
                          <a:pt x="16" y="42"/>
                          <a:pt x="16" y="42"/>
                        </a:cubicBezTo>
                        <a:cubicBezTo>
                          <a:pt x="16" y="46"/>
                          <a:pt x="16" y="46"/>
                          <a:pt x="16" y="46"/>
                        </a:cubicBezTo>
                        <a:cubicBezTo>
                          <a:pt x="19" y="46"/>
                          <a:pt x="19" y="46"/>
                          <a:pt x="19" y="46"/>
                        </a:cubicBezTo>
                        <a:cubicBezTo>
                          <a:pt x="17" y="48"/>
                          <a:pt x="17" y="48"/>
                          <a:pt x="17" y="48"/>
                        </a:cubicBezTo>
                        <a:cubicBezTo>
                          <a:pt x="5" y="48"/>
                          <a:pt x="5" y="48"/>
                          <a:pt x="5" y="48"/>
                        </a:cubicBezTo>
                        <a:cubicBezTo>
                          <a:pt x="5" y="52"/>
                          <a:pt x="5" y="52"/>
                          <a:pt x="5" y="52"/>
                        </a:cubicBezTo>
                        <a:cubicBezTo>
                          <a:pt x="13" y="52"/>
                          <a:pt x="13" y="52"/>
                          <a:pt x="13" y="52"/>
                        </a:cubicBezTo>
                        <a:cubicBezTo>
                          <a:pt x="8" y="56"/>
                          <a:pt x="8" y="56"/>
                          <a:pt x="8" y="56"/>
                        </a:cubicBezTo>
                        <a:cubicBezTo>
                          <a:pt x="11" y="59"/>
                          <a:pt x="11" y="59"/>
                          <a:pt x="11" y="59"/>
                        </a:cubicBezTo>
                        <a:cubicBezTo>
                          <a:pt x="16" y="54"/>
                          <a:pt x="16" y="54"/>
                          <a:pt x="16" y="54"/>
                        </a:cubicBezTo>
                        <a:cubicBezTo>
                          <a:pt x="16" y="63"/>
                          <a:pt x="16" y="63"/>
                          <a:pt x="16" y="63"/>
                        </a:cubicBezTo>
                        <a:cubicBezTo>
                          <a:pt x="20" y="63"/>
                          <a:pt x="20" y="63"/>
                          <a:pt x="20" y="63"/>
                        </a:cubicBezTo>
                        <a:cubicBezTo>
                          <a:pt x="20" y="50"/>
                          <a:pt x="20" y="50"/>
                          <a:pt x="20" y="50"/>
                        </a:cubicBezTo>
                        <a:cubicBezTo>
                          <a:pt x="21" y="49"/>
                          <a:pt x="21" y="49"/>
                          <a:pt x="21" y="49"/>
                        </a:cubicBezTo>
                        <a:cubicBezTo>
                          <a:pt x="21" y="52"/>
                          <a:pt x="21" y="52"/>
                          <a:pt x="21" y="52"/>
                        </a:cubicBezTo>
                        <a:cubicBezTo>
                          <a:pt x="25" y="52"/>
                          <a:pt x="25" y="52"/>
                          <a:pt x="25" y="52"/>
                        </a:cubicBezTo>
                        <a:cubicBezTo>
                          <a:pt x="25" y="45"/>
                          <a:pt x="25" y="45"/>
                          <a:pt x="25" y="45"/>
                        </a:cubicBezTo>
                        <a:cubicBezTo>
                          <a:pt x="28" y="42"/>
                          <a:pt x="28" y="42"/>
                          <a:pt x="28" y="42"/>
                        </a:cubicBezTo>
                        <a:cubicBezTo>
                          <a:pt x="29" y="43"/>
                          <a:pt x="30" y="44"/>
                          <a:pt x="32" y="44"/>
                        </a:cubicBezTo>
                        <a:cubicBezTo>
                          <a:pt x="32" y="48"/>
                          <a:pt x="32" y="48"/>
                          <a:pt x="32" y="48"/>
                        </a:cubicBezTo>
                        <a:cubicBezTo>
                          <a:pt x="27" y="53"/>
                          <a:pt x="27" y="53"/>
                          <a:pt x="27" y="53"/>
                        </a:cubicBezTo>
                        <a:cubicBezTo>
                          <a:pt x="30" y="55"/>
                          <a:pt x="30" y="55"/>
                          <a:pt x="30" y="55"/>
                        </a:cubicBezTo>
                        <a:cubicBezTo>
                          <a:pt x="32" y="53"/>
                          <a:pt x="32" y="53"/>
                          <a:pt x="32" y="53"/>
                        </a:cubicBezTo>
                        <a:cubicBezTo>
                          <a:pt x="32" y="55"/>
                          <a:pt x="32" y="55"/>
                          <a:pt x="32" y="55"/>
                        </a:cubicBezTo>
                        <a:cubicBezTo>
                          <a:pt x="23" y="64"/>
                          <a:pt x="23" y="64"/>
                          <a:pt x="23" y="64"/>
                        </a:cubicBezTo>
                        <a:cubicBezTo>
                          <a:pt x="26" y="67"/>
                          <a:pt x="26" y="67"/>
                          <a:pt x="26" y="67"/>
                        </a:cubicBezTo>
                        <a:cubicBezTo>
                          <a:pt x="32" y="61"/>
                          <a:pt x="32" y="61"/>
                          <a:pt x="32" y="61"/>
                        </a:cubicBezTo>
                        <a:cubicBezTo>
                          <a:pt x="32" y="68"/>
                          <a:pt x="32" y="68"/>
                          <a:pt x="32" y="68"/>
                        </a:cubicBezTo>
                        <a:cubicBezTo>
                          <a:pt x="36" y="68"/>
                          <a:pt x="36" y="68"/>
                          <a:pt x="36" y="68"/>
                        </a:cubicBezTo>
                        <a:cubicBezTo>
                          <a:pt x="36" y="61"/>
                          <a:pt x="36" y="61"/>
                          <a:pt x="36" y="61"/>
                        </a:cubicBezTo>
                        <a:cubicBezTo>
                          <a:pt x="42" y="67"/>
                          <a:pt x="42" y="67"/>
                          <a:pt x="42" y="67"/>
                        </a:cubicBezTo>
                        <a:cubicBezTo>
                          <a:pt x="44" y="64"/>
                          <a:pt x="44" y="64"/>
                          <a:pt x="44" y="64"/>
                        </a:cubicBezTo>
                        <a:cubicBezTo>
                          <a:pt x="36" y="55"/>
                          <a:pt x="36" y="55"/>
                          <a:pt x="36" y="55"/>
                        </a:cubicBezTo>
                        <a:cubicBezTo>
                          <a:pt x="36" y="53"/>
                          <a:pt x="36" y="53"/>
                          <a:pt x="36" y="53"/>
                        </a:cubicBezTo>
                        <a:cubicBezTo>
                          <a:pt x="38" y="55"/>
                          <a:pt x="38" y="55"/>
                          <a:pt x="38" y="55"/>
                        </a:cubicBezTo>
                        <a:cubicBezTo>
                          <a:pt x="40" y="53"/>
                          <a:pt x="40" y="53"/>
                          <a:pt x="40" y="53"/>
                        </a:cubicBezTo>
                        <a:cubicBezTo>
                          <a:pt x="36" y="48"/>
                          <a:pt x="36" y="48"/>
                          <a:pt x="36" y="48"/>
                        </a:cubicBezTo>
                        <a:cubicBezTo>
                          <a:pt x="36" y="44"/>
                          <a:pt x="36" y="44"/>
                          <a:pt x="36" y="44"/>
                        </a:cubicBezTo>
                        <a:cubicBezTo>
                          <a:pt x="37" y="44"/>
                          <a:pt x="38" y="43"/>
                          <a:pt x="40" y="42"/>
                        </a:cubicBezTo>
                        <a:cubicBezTo>
                          <a:pt x="42" y="45"/>
                          <a:pt x="42" y="45"/>
                          <a:pt x="42" y="45"/>
                        </a:cubicBezTo>
                        <a:cubicBezTo>
                          <a:pt x="42" y="52"/>
                          <a:pt x="42" y="52"/>
                          <a:pt x="42" y="52"/>
                        </a:cubicBezTo>
                        <a:cubicBezTo>
                          <a:pt x="46" y="52"/>
                          <a:pt x="46" y="52"/>
                          <a:pt x="46" y="52"/>
                        </a:cubicBezTo>
                        <a:cubicBezTo>
                          <a:pt x="46" y="49"/>
                          <a:pt x="46" y="49"/>
                          <a:pt x="46" y="49"/>
                        </a:cubicBezTo>
                        <a:cubicBezTo>
                          <a:pt x="48" y="50"/>
                          <a:pt x="48" y="50"/>
                          <a:pt x="48" y="50"/>
                        </a:cubicBezTo>
                        <a:cubicBezTo>
                          <a:pt x="48" y="63"/>
                          <a:pt x="48" y="63"/>
                          <a:pt x="48" y="63"/>
                        </a:cubicBezTo>
                        <a:cubicBezTo>
                          <a:pt x="52" y="63"/>
                          <a:pt x="52" y="63"/>
                          <a:pt x="52" y="63"/>
                        </a:cubicBezTo>
                        <a:cubicBezTo>
                          <a:pt x="52" y="54"/>
                          <a:pt x="52" y="54"/>
                          <a:pt x="52" y="54"/>
                        </a:cubicBezTo>
                        <a:cubicBezTo>
                          <a:pt x="56" y="59"/>
                          <a:pt x="56" y="59"/>
                          <a:pt x="56" y="59"/>
                        </a:cubicBezTo>
                        <a:cubicBezTo>
                          <a:pt x="59" y="56"/>
                          <a:pt x="59" y="56"/>
                          <a:pt x="59" y="56"/>
                        </a:cubicBezTo>
                        <a:cubicBezTo>
                          <a:pt x="54" y="52"/>
                          <a:pt x="54" y="52"/>
                          <a:pt x="54" y="52"/>
                        </a:cubicBezTo>
                        <a:cubicBezTo>
                          <a:pt x="63" y="52"/>
                          <a:pt x="63" y="52"/>
                          <a:pt x="63" y="52"/>
                        </a:cubicBezTo>
                        <a:cubicBezTo>
                          <a:pt x="63" y="48"/>
                          <a:pt x="63" y="48"/>
                          <a:pt x="63" y="48"/>
                        </a:cubicBezTo>
                        <a:cubicBezTo>
                          <a:pt x="50" y="48"/>
                          <a:pt x="50" y="48"/>
                          <a:pt x="50" y="48"/>
                        </a:cubicBezTo>
                        <a:cubicBezTo>
                          <a:pt x="49" y="46"/>
                          <a:pt x="49" y="46"/>
                          <a:pt x="49" y="46"/>
                        </a:cubicBezTo>
                        <a:cubicBezTo>
                          <a:pt x="52" y="46"/>
                          <a:pt x="52" y="46"/>
                          <a:pt x="52" y="46"/>
                        </a:cubicBezTo>
                        <a:cubicBezTo>
                          <a:pt x="52" y="42"/>
                          <a:pt x="52" y="42"/>
                          <a:pt x="52" y="42"/>
                        </a:cubicBezTo>
                        <a:cubicBezTo>
                          <a:pt x="45" y="42"/>
                          <a:pt x="45" y="42"/>
                          <a:pt x="45" y="42"/>
                        </a:cubicBezTo>
                        <a:cubicBezTo>
                          <a:pt x="42" y="40"/>
                          <a:pt x="42" y="40"/>
                          <a:pt x="42" y="40"/>
                        </a:cubicBezTo>
                        <a:cubicBezTo>
                          <a:pt x="43" y="38"/>
                          <a:pt x="44" y="37"/>
                          <a:pt x="44" y="36"/>
                        </a:cubicBezTo>
                        <a:cubicBezTo>
                          <a:pt x="48" y="36"/>
                          <a:pt x="48" y="36"/>
                          <a:pt x="48" y="36"/>
                        </a:cubicBezTo>
                        <a:cubicBezTo>
                          <a:pt x="53" y="40"/>
                          <a:pt x="53" y="40"/>
                          <a:pt x="53" y="40"/>
                        </a:cubicBezTo>
                        <a:cubicBezTo>
                          <a:pt x="55" y="38"/>
                          <a:pt x="55" y="38"/>
                          <a:pt x="55" y="38"/>
                        </a:cubicBezTo>
                        <a:cubicBezTo>
                          <a:pt x="53" y="36"/>
                          <a:pt x="53" y="36"/>
                          <a:pt x="53" y="36"/>
                        </a:cubicBezTo>
                        <a:cubicBezTo>
                          <a:pt x="55" y="36"/>
                          <a:pt x="55" y="36"/>
                          <a:pt x="55" y="36"/>
                        </a:cubicBezTo>
                        <a:cubicBezTo>
                          <a:pt x="64" y="44"/>
                          <a:pt x="64" y="44"/>
                          <a:pt x="64" y="44"/>
                        </a:cubicBezTo>
                        <a:cubicBezTo>
                          <a:pt x="67" y="42"/>
                          <a:pt x="67" y="42"/>
                          <a:pt x="67" y="42"/>
                        </a:cubicBezTo>
                        <a:cubicBezTo>
                          <a:pt x="61" y="36"/>
                          <a:pt x="61" y="36"/>
                          <a:pt x="61" y="36"/>
                        </a:cubicBezTo>
                        <a:cubicBezTo>
                          <a:pt x="68" y="36"/>
                          <a:pt x="68" y="36"/>
                          <a:pt x="68" y="36"/>
                        </a:cubicBezTo>
                        <a:lnTo>
                          <a:pt x="68" y="3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4" name="Freeform: Shape 134"/>
                  <p:cNvSpPr>
                    <a:spLocks/>
                  </p:cNvSpPr>
                  <p:nvPr/>
                </p:nvSpPr>
                <p:spPr bwMode="auto">
                  <a:xfrm>
                    <a:off x="2582838" y="2159700"/>
                    <a:ext cx="344341" cy="401935"/>
                  </a:xfrm>
                  <a:custGeom>
                    <a:avLst/>
                    <a:gdLst>
                      <a:gd name="T0" fmla="*/ 73 w 78"/>
                      <a:gd name="T1" fmla="*/ 84 h 91"/>
                      <a:gd name="T2" fmla="*/ 78 w 78"/>
                      <a:gd name="T3" fmla="*/ 16 h 91"/>
                      <a:gd name="T4" fmla="*/ 66 w 78"/>
                      <a:gd name="T5" fmla="*/ 12 h 91"/>
                      <a:gd name="T6" fmla="*/ 77 w 78"/>
                      <a:gd name="T7" fmla="*/ 1 h 91"/>
                      <a:gd name="T8" fmla="*/ 65 w 78"/>
                      <a:gd name="T9" fmla="*/ 7 h 91"/>
                      <a:gd name="T10" fmla="*/ 71 w 78"/>
                      <a:gd name="T11" fmla="*/ 23 h 91"/>
                      <a:gd name="T12" fmla="*/ 65 w 78"/>
                      <a:gd name="T13" fmla="*/ 63 h 91"/>
                      <a:gd name="T14" fmla="*/ 70 w 78"/>
                      <a:gd name="T15" fmla="*/ 74 h 91"/>
                      <a:gd name="T16" fmla="*/ 65 w 78"/>
                      <a:gd name="T17" fmla="*/ 91 h 91"/>
                      <a:gd name="T18" fmla="*/ 65 w 78"/>
                      <a:gd name="T19" fmla="*/ 7 h 91"/>
                      <a:gd name="T20" fmla="*/ 60 w 78"/>
                      <a:gd name="T21" fmla="*/ 8 h 91"/>
                      <a:gd name="T22" fmla="*/ 50 w 78"/>
                      <a:gd name="T23" fmla="*/ 4 h 91"/>
                      <a:gd name="T24" fmla="*/ 53 w 78"/>
                      <a:gd name="T25" fmla="*/ 12 h 91"/>
                      <a:gd name="T26" fmla="*/ 50 w 78"/>
                      <a:gd name="T27" fmla="*/ 16 h 91"/>
                      <a:gd name="T28" fmla="*/ 65 w 78"/>
                      <a:gd name="T29" fmla="*/ 23 h 91"/>
                      <a:gd name="T30" fmla="*/ 50 w 78"/>
                      <a:gd name="T31" fmla="*/ 84 h 91"/>
                      <a:gd name="T32" fmla="*/ 63 w 78"/>
                      <a:gd name="T33" fmla="*/ 91 h 91"/>
                      <a:gd name="T34" fmla="*/ 65 w 78"/>
                      <a:gd name="T35" fmla="*/ 78 h 91"/>
                      <a:gd name="T36" fmla="*/ 61 w 78"/>
                      <a:gd name="T37" fmla="*/ 74 h 91"/>
                      <a:gd name="T38" fmla="*/ 65 w 78"/>
                      <a:gd name="T39" fmla="*/ 69 h 91"/>
                      <a:gd name="T40" fmla="*/ 65 w 78"/>
                      <a:gd name="T41" fmla="*/ 63 h 91"/>
                      <a:gd name="T42" fmla="*/ 50 w 78"/>
                      <a:gd name="T43" fmla="*/ 69 h 91"/>
                      <a:gd name="T44" fmla="*/ 55 w 78"/>
                      <a:gd name="T45" fmla="*/ 74 h 91"/>
                      <a:gd name="T46" fmla="*/ 50 w 78"/>
                      <a:gd name="T47" fmla="*/ 78 h 91"/>
                      <a:gd name="T48" fmla="*/ 50 w 78"/>
                      <a:gd name="T49" fmla="*/ 84 h 91"/>
                      <a:gd name="T50" fmla="*/ 46 w 78"/>
                      <a:gd name="T51" fmla="*/ 0 h 91"/>
                      <a:gd name="T52" fmla="*/ 43 w 78"/>
                      <a:gd name="T53" fmla="*/ 4 h 91"/>
                      <a:gd name="T54" fmla="*/ 50 w 78"/>
                      <a:gd name="T55" fmla="*/ 4 h 91"/>
                      <a:gd name="T56" fmla="*/ 39 w 78"/>
                      <a:gd name="T57" fmla="*/ 16 h 91"/>
                      <a:gd name="T58" fmla="*/ 50 w 78"/>
                      <a:gd name="T59" fmla="*/ 23 h 91"/>
                      <a:gd name="T60" fmla="*/ 39 w 78"/>
                      <a:gd name="T61" fmla="*/ 84 h 91"/>
                      <a:gd name="T62" fmla="*/ 50 w 78"/>
                      <a:gd name="T63" fmla="*/ 78 h 91"/>
                      <a:gd name="T64" fmla="*/ 50 w 78"/>
                      <a:gd name="T65" fmla="*/ 69 h 91"/>
                      <a:gd name="T66" fmla="*/ 39 w 78"/>
                      <a:gd name="T67" fmla="*/ 63 h 91"/>
                      <a:gd name="T68" fmla="*/ 39 w 78"/>
                      <a:gd name="T69" fmla="*/ 16 h 91"/>
                      <a:gd name="T70" fmla="*/ 0 w 78"/>
                      <a:gd name="T71" fmla="*/ 84 h 91"/>
                      <a:gd name="T72" fmla="*/ 6 w 78"/>
                      <a:gd name="T73" fmla="*/ 91 h 91"/>
                      <a:gd name="T74" fmla="*/ 16 w 78"/>
                      <a:gd name="T75" fmla="*/ 84 h 91"/>
                      <a:gd name="T76" fmla="*/ 39 w 78"/>
                      <a:gd name="T77" fmla="*/ 63 h 91"/>
                      <a:gd name="T78" fmla="*/ 7 w 78"/>
                      <a:gd name="T79" fmla="*/ 23 h 91"/>
                      <a:gd name="T80" fmla="*/ 39 w 78"/>
                      <a:gd name="T81" fmla="*/ 23 h 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78" h="91">
                        <a:moveTo>
                          <a:pt x="73" y="91"/>
                        </a:moveTo>
                        <a:cubicBezTo>
                          <a:pt x="73" y="84"/>
                          <a:pt x="73" y="84"/>
                          <a:pt x="73" y="84"/>
                        </a:cubicBezTo>
                        <a:cubicBezTo>
                          <a:pt x="78" y="84"/>
                          <a:pt x="78" y="84"/>
                          <a:pt x="78" y="84"/>
                        </a:cubicBezTo>
                        <a:cubicBezTo>
                          <a:pt x="78" y="16"/>
                          <a:pt x="78" y="16"/>
                          <a:pt x="78" y="16"/>
                        </a:cubicBezTo>
                        <a:cubicBezTo>
                          <a:pt x="67" y="16"/>
                          <a:pt x="67" y="16"/>
                          <a:pt x="67" y="16"/>
                        </a:cubicBezTo>
                        <a:cubicBezTo>
                          <a:pt x="67" y="15"/>
                          <a:pt x="67" y="13"/>
                          <a:pt x="66" y="12"/>
                        </a:cubicBezTo>
                        <a:cubicBezTo>
                          <a:pt x="77" y="4"/>
                          <a:pt x="77" y="4"/>
                          <a:pt x="77" y="4"/>
                        </a:cubicBezTo>
                        <a:cubicBezTo>
                          <a:pt x="78" y="3"/>
                          <a:pt x="78" y="2"/>
                          <a:pt x="77" y="1"/>
                        </a:cubicBezTo>
                        <a:cubicBezTo>
                          <a:pt x="76" y="0"/>
                          <a:pt x="75" y="0"/>
                          <a:pt x="74" y="0"/>
                        </a:cubicBezTo>
                        <a:cubicBezTo>
                          <a:pt x="65" y="7"/>
                          <a:pt x="65" y="7"/>
                          <a:pt x="65" y="7"/>
                        </a:cubicBezTo>
                        <a:cubicBezTo>
                          <a:pt x="65" y="23"/>
                          <a:pt x="65" y="23"/>
                          <a:pt x="65" y="23"/>
                        </a:cubicBezTo>
                        <a:cubicBezTo>
                          <a:pt x="71" y="23"/>
                          <a:pt x="71" y="23"/>
                          <a:pt x="71" y="23"/>
                        </a:cubicBezTo>
                        <a:cubicBezTo>
                          <a:pt x="71" y="63"/>
                          <a:pt x="71" y="63"/>
                          <a:pt x="71" y="63"/>
                        </a:cubicBezTo>
                        <a:cubicBezTo>
                          <a:pt x="65" y="63"/>
                          <a:pt x="65" y="63"/>
                          <a:pt x="65" y="63"/>
                        </a:cubicBezTo>
                        <a:cubicBezTo>
                          <a:pt x="65" y="69"/>
                          <a:pt x="65" y="69"/>
                          <a:pt x="65" y="69"/>
                        </a:cubicBezTo>
                        <a:cubicBezTo>
                          <a:pt x="68" y="69"/>
                          <a:pt x="70" y="71"/>
                          <a:pt x="70" y="74"/>
                        </a:cubicBezTo>
                        <a:cubicBezTo>
                          <a:pt x="70" y="76"/>
                          <a:pt x="68" y="78"/>
                          <a:pt x="65" y="78"/>
                        </a:cubicBezTo>
                        <a:cubicBezTo>
                          <a:pt x="65" y="91"/>
                          <a:pt x="65" y="91"/>
                          <a:pt x="65" y="91"/>
                        </a:cubicBezTo>
                        <a:lnTo>
                          <a:pt x="73" y="91"/>
                        </a:lnTo>
                        <a:close/>
                        <a:moveTo>
                          <a:pt x="65" y="7"/>
                        </a:moveTo>
                        <a:cubicBezTo>
                          <a:pt x="63" y="9"/>
                          <a:pt x="63" y="9"/>
                          <a:pt x="63" y="9"/>
                        </a:cubicBezTo>
                        <a:cubicBezTo>
                          <a:pt x="62" y="9"/>
                          <a:pt x="61" y="8"/>
                          <a:pt x="60" y="8"/>
                        </a:cubicBezTo>
                        <a:cubicBezTo>
                          <a:pt x="59" y="8"/>
                          <a:pt x="58" y="9"/>
                          <a:pt x="57" y="9"/>
                        </a:cubicBezTo>
                        <a:cubicBezTo>
                          <a:pt x="50" y="4"/>
                          <a:pt x="50" y="4"/>
                          <a:pt x="50" y="4"/>
                        </a:cubicBezTo>
                        <a:cubicBezTo>
                          <a:pt x="50" y="10"/>
                          <a:pt x="50" y="10"/>
                          <a:pt x="50" y="10"/>
                        </a:cubicBezTo>
                        <a:cubicBezTo>
                          <a:pt x="53" y="12"/>
                          <a:pt x="53" y="12"/>
                          <a:pt x="53" y="12"/>
                        </a:cubicBezTo>
                        <a:cubicBezTo>
                          <a:pt x="52" y="13"/>
                          <a:pt x="52" y="15"/>
                          <a:pt x="52" y="16"/>
                        </a:cubicBezTo>
                        <a:cubicBezTo>
                          <a:pt x="50" y="16"/>
                          <a:pt x="50" y="16"/>
                          <a:pt x="50" y="16"/>
                        </a:cubicBezTo>
                        <a:cubicBezTo>
                          <a:pt x="50" y="23"/>
                          <a:pt x="50" y="23"/>
                          <a:pt x="50" y="23"/>
                        </a:cubicBezTo>
                        <a:cubicBezTo>
                          <a:pt x="65" y="23"/>
                          <a:pt x="65" y="23"/>
                          <a:pt x="65" y="23"/>
                        </a:cubicBezTo>
                        <a:cubicBezTo>
                          <a:pt x="65" y="7"/>
                          <a:pt x="65" y="7"/>
                          <a:pt x="65" y="7"/>
                        </a:cubicBezTo>
                        <a:close/>
                        <a:moveTo>
                          <a:pt x="50" y="84"/>
                        </a:moveTo>
                        <a:cubicBezTo>
                          <a:pt x="63" y="84"/>
                          <a:pt x="63" y="84"/>
                          <a:pt x="63" y="84"/>
                        </a:cubicBezTo>
                        <a:cubicBezTo>
                          <a:pt x="63" y="91"/>
                          <a:pt x="63" y="91"/>
                          <a:pt x="63" y="91"/>
                        </a:cubicBezTo>
                        <a:cubicBezTo>
                          <a:pt x="65" y="91"/>
                          <a:pt x="65" y="91"/>
                          <a:pt x="65" y="91"/>
                        </a:cubicBezTo>
                        <a:cubicBezTo>
                          <a:pt x="65" y="78"/>
                          <a:pt x="65" y="78"/>
                          <a:pt x="65" y="78"/>
                        </a:cubicBezTo>
                        <a:cubicBezTo>
                          <a:pt x="65" y="78"/>
                          <a:pt x="65" y="78"/>
                          <a:pt x="65" y="78"/>
                        </a:cubicBezTo>
                        <a:cubicBezTo>
                          <a:pt x="63" y="78"/>
                          <a:pt x="61" y="76"/>
                          <a:pt x="61" y="74"/>
                        </a:cubicBezTo>
                        <a:cubicBezTo>
                          <a:pt x="61" y="74"/>
                          <a:pt x="61" y="74"/>
                          <a:pt x="61" y="74"/>
                        </a:cubicBezTo>
                        <a:cubicBezTo>
                          <a:pt x="61" y="71"/>
                          <a:pt x="63" y="69"/>
                          <a:pt x="65" y="69"/>
                        </a:cubicBezTo>
                        <a:cubicBezTo>
                          <a:pt x="65" y="69"/>
                          <a:pt x="65" y="69"/>
                          <a:pt x="65" y="69"/>
                        </a:cubicBezTo>
                        <a:cubicBezTo>
                          <a:pt x="65" y="63"/>
                          <a:pt x="65" y="63"/>
                          <a:pt x="65" y="63"/>
                        </a:cubicBezTo>
                        <a:cubicBezTo>
                          <a:pt x="50" y="63"/>
                          <a:pt x="50" y="63"/>
                          <a:pt x="50" y="63"/>
                        </a:cubicBezTo>
                        <a:cubicBezTo>
                          <a:pt x="50" y="69"/>
                          <a:pt x="50" y="69"/>
                          <a:pt x="50" y="69"/>
                        </a:cubicBezTo>
                        <a:cubicBezTo>
                          <a:pt x="50" y="69"/>
                          <a:pt x="50" y="69"/>
                          <a:pt x="50" y="69"/>
                        </a:cubicBezTo>
                        <a:cubicBezTo>
                          <a:pt x="53" y="69"/>
                          <a:pt x="55" y="71"/>
                          <a:pt x="55" y="74"/>
                        </a:cubicBezTo>
                        <a:cubicBezTo>
                          <a:pt x="55" y="76"/>
                          <a:pt x="53" y="78"/>
                          <a:pt x="50" y="78"/>
                        </a:cubicBezTo>
                        <a:cubicBezTo>
                          <a:pt x="50" y="78"/>
                          <a:pt x="50" y="78"/>
                          <a:pt x="50" y="78"/>
                        </a:cubicBezTo>
                        <a:cubicBezTo>
                          <a:pt x="50" y="78"/>
                          <a:pt x="50" y="78"/>
                          <a:pt x="50" y="78"/>
                        </a:cubicBezTo>
                        <a:lnTo>
                          <a:pt x="50" y="84"/>
                        </a:lnTo>
                        <a:close/>
                        <a:moveTo>
                          <a:pt x="50" y="4"/>
                        </a:moveTo>
                        <a:cubicBezTo>
                          <a:pt x="46" y="0"/>
                          <a:pt x="46" y="0"/>
                          <a:pt x="46" y="0"/>
                        </a:cubicBezTo>
                        <a:cubicBezTo>
                          <a:pt x="45" y="0"/>
                          <a:pt x="43" y="0"/>
                          <a:pt x="42" y="1"/>
                        </a:cubicBezTo>
                        <a:cubicBezTo>
                          <a:pt x="42" y="2"/>
                          <a:pt x="42" y="3"/>
                          <a:pt x="43" y="4"/>
                        </a:cubicBezTo>
                        <a:cubicBezTo>
                          <a:pt x="50" y="10"/>
                          <a:pt x="50" y="10"/>
                          <a:pt x="50" y="10"/>
                        </a:cubicBezTo>
                        <a:cubicBezTo>
                          <a:pt x="50" y="4"/>
                          <a:pt x="50" y="4"/>
                          <a:pt x="50" y="4"/>
                        </a:cubicBezTo>
                        <a:close/>
                        <a:moveTo>
                          <a:pt x="50" y="16"/>
                        </a:moveTo>
                        <a:cubicBezTo>
                          <a:pt x="39" y="16"/>
                          <a:pt x="39" y="16"/>
                          <a:pt x="39" y="16"/>
                        </a:cubicBezTo>
                        <a:cubicBezTo>
                          <a:pt x="39" y="23"/>
                          <a:pt x="39" y="23"/>
                          <a:pt x="39" y="23"/>
                        </a:cubicBezTo>
                        <a:cubicBezTo>
                          <a:pt x="50" y="23"/>
                          <a:pt x="50" y="23"/>
                          <a:pt x="50" y="23"/>
                        </a:cubicBezTo>
                        <a:cubicBezTo>
                          <a:pt x="50" y="16"/>
                          <a:pt x="50" y="16"/>
                          <a:pt x="50" y="16"/>
                        </a:cubicBezTo>
                        <a:close/>
                        <a:moveTo>
                          <a:pt x="39" y="84"/>
                        </a:moveTo>
                        <a:cubicBezTo>
                          <a:pt x="50" y="84"/>
                          <a:pt x="50" y="84"/>
                          <a:pt x="50" y="84"/>
                        </a:cubicBezTo>
                        <a:cubicBezTo>
                          <a:pt x="50" y="78"/>
                          <a:pt x="50" y="78"/>
                          <a:pt x="50" y="78"/>
                        </a:cubicBezTo>
                        <a:cubicBezTo>
                          <a:pt x="48" y="78"/>
                          <a:pt x="46" y="76"/>
                          <a:pt x="46" y="74"/>
                        </a:cubicBezTo>
                        <a:cubicBezTo>
                          <a:pt x="46" y="71"/>
                          <a:pt x="48" y="69"/>
                          <a:pt x="50" y="69"/>
                        </a:cubicBezTo>
                        <a:cubicBezTo>
                          <a:pt x="50" y="63"/>
                          <a:pt x="50" y="63"/>
                          <a:pt x="50" y="63"/>
                        </a:cubicBezTo>
                        <a:cubicBezTo>
                          <a:pt x="39" y="63"/>
                          <a:pt x="39" y="63"/>
                          <a:pt x="39" y="63"/>
                        </a:cubicBezTo>
                        <a:lnTo>
                          <a:pt x="39" y="84"/>
                        </a:lnTo>
                        <a:close/>
                        <a:moveTo>
                          <a:pt x="39" y="16"/>
                        </a:move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0" y="84"/>
                          <a:pt x="0" y="84"/>
                          <a:pt x="0" y="84"/>
                        </a:cubicBezTo>
                        <a:cubicBezTo>
                          <a:pt x="6" y="84"/>
                          <a:pt x="6" y="84"/>
                          <a:pt x="6" y="84"/>
                        </a:cubicBezTo>
                        <a:cubicBezTo>
                          <a:pt x="6" y="91"/>
                          <a:pt x="6" y="91"/>
                          <a:pt x="6" y="91"/>
                        </a:cubicBezTo>
                        <a:cubicBezTo>
                          <a:pt x="16" y="91"/>
                          <a:pt x="16" y="91"/>
                          <a:pt x="16" y="91"/>
                        </a:cubicBezTo>
                        <a:cubicBezTo>
                          <a:pt x="16" y="84"/>
                          <a:pt x="16" y="84"/>
                          <a:pt x="16" y="84"/>
                        </a:cubicBezTo>
                        <a:cubicBezTo>
                          <a:pt x="39" y="84"/>
                          <a:pt x="39" y="84"/>
                          <a:pt x="39" y="84"/>
                        </a:cubicBezTo>
                        <a:cubicBezTo>
                          <a:pt x="39" y="63"/>
                          <a:pt x="39" y="63"/>
                          <a:pt x="39" y="63"/>
                        </a:cubicBezTo>
                        <a:cubicBezTo>
                          <a:pt x="7" y="63"/>
                          <a:pt x="7" y="63"/>
                          <a:pt x="7" y="63"/>
                        </a:cubicBezTo>
                        <a:cubicBezTo>
                          <a:pt x="7" y="23"/>
                          <a:pt x="7" y="23"/>
                          <a:pt x="7" y="23"/>
                        </a:cubicBezTo>
                        <a:cubicBezTo>
                          <a:pt x="7" y="23"/>
                          <a:pt x="7" y="23"/>
                          <a:pt x="7" y="23"/>
                        </a:cubicBezTo>
                        <a:cubicBezTo>
                          <a:pt x="39" y="23"/>
                          <a:pt x="39" y="23"/>
                          <a:pt x="39" y="23"/>
                        </a:cubicBezTo>
                        <a:lnTo>
                          <a:pt x="39" y="1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5" name="Freeform: Shape 135"/>
                  <p:cNvSpPr>
                    <a:spLocks/>
                  </p:cNvSpPr>
                  <p:nvPr/>
                </p:nvSpPr>
                <p:spPr bwMode="auto">
                  <a:xfrm>
                    <a:off x="6110800" y="1687916"/>
                    <a:ext cx="208320" cy="122541"/>
                  </a:xfrm>
                  <a:custGeom>
                    <a:avLst/>
                    <a:gdLst>
                      <a:gd name="T0" fmla="*/ 170 w 170"/>
                      <a:gd name="T1" fmla="*/ 0 h 100"/>
                      <a:gd name="T2" fmla="*/ 11 w 170"/>
                      <a:gd name="T3" fmla="*/ 0 h 100"/>
                      <a:gd name="T4" fmla="*/ 11 w 170"/>
                      <a:gd name="T5" fmla="*/ 28 h 100"/>
                      <a:gd name="T6" fmla="*/ 0 w 170"/>
                      <a:gd name="T7" fmla="*/ 28 h 100"/>
                      <a:gd name="T8" fmla="*/ 0 w 170"/>
                      <a:gd name="T9" fmla="*/ 72 h 100"/>
                      <a:gd name="T10" fmla="*/ 11 w 170"/>
                      <a:gd name="T11" fmla="*/ 72 h 100"/>
                      <a:gd name="T12" fmla="*/ 11 w 170"/>
                      <a:gd name="T13" fmla="*/ 100 h 100"/>
                      <a:gd name="T14" fmla="*/ 170 w 170"/>
                      <a:gd name="T15" fmla="*/ 100 h 100"/>
                      <a:gd name="T16" fmla="*/ 170 w 170"/>
                      <a:gd name="T17" fmla="*/ 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70" h="100">
                        <a:moveTo>
                          <a:pt x="170" y="0"/>
                        </a:moveTo>
                        <a:lnTo>
                          <a:pt x="11" y="0"/>
                        </a:lnTo>
                        <a:lnTo>
                          <a:pt x="11" y="28"/>
                        </a:lnTo>
                        <a:lnTo>
                          <a:pt x="0" y="28"/>
                        </a:lnTo>
                        <a:lnTo>
                          <a:pt x="0" y="72"/>
                        </a:lnTo>
                        <a:lnTo>
                          <a:pt x="11" y="72"/>
                        </a:lnTo>
                        <a:lnTo>
                          <a:pt x="11" y="100"/>
                        </a:lnTo>
                        <a:lnTo>
                          <a:pt x="170" y="100"/>
                        </a:lnTo>
                        <a:lnTo>
                          <a:pt x="17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6" name="Oval 136"/>
                  <p:cNvSpPr>
                    <a:spLocks/>
                  </p:cNvSpPr>
                  <p:nvPr/>
                </p:nvSpPr>
                <p:spPr bwMode="auto">
                  <a:xfrm>
                    <a:off x="5983357" y="1709973"/>
                    <a:ext cx="66172" cy="66172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7" name="Freeform: Shape 137"/>
                  <p:cNvSpPr>
                    <a:spLocks/>
                  </p:cNvSpPr>
                  <p:nvPr/>
                </p:nvSpPr>
                <p:spPr bwMode="auto">
                  <a:xfrm>
                    <a:off x="5925763" y="1660957"/>
                    <a:ext cx="176459" cy="330861"/>
                  </a:xfrm>
                  <a:custGeom>
                    <a:avLst/>
                    <a:gdLst>
                      <a:gd name="T0" fmla="*/ 20 w 40"/>
                      <a:gd name="T1" fmla="*/ 75 h 75"/>
                      <a:gd name="T2" fmla="*/ 40 w 40"/>
                      <a:gd name="T3" fmla="*/ 75 h 75"/>
                      <a:gd name="T4" fmla="*/ 40 w 40"/>
                      <a:gd name="T5" fmla="*/ 26 h 75"/>
                      <a:gd name="T6" fmla="*/ 40 w 40"/>
                      <a:gd name="T7" fmla="*/ 14 h 75"/>
                      <a:gd name="T8" fmla="*/ 40 w 40"/>
                      <a:gd name="T9" fmla="*/ 0 h 75"/>
                      <a:gd name="T10" fmla="*/ 20 w 40"/>
                      <a:gd name="T11" fmla="*/ 0 h 75"/>
                      <a:gd name="T12" fmla="*/ 20 w 40"/>
                      <a:gd name="T13" fmla="*/ 4 h 75"/>
                      <a:gd name="T14" fmla="*/ 35 w 40"/>
                      <a:gd name="T15" fmla="*/ 19 h 75"/>
                      <a:gd name="T16" fmla="*/ 20 w 40"/>
                      <a:gd name="T17" fmla="*/ 33 h 75"/>
                      <a:gd name="T18" fmla="*/ 20 w 40"/>
                      <a:gd name="T19" fmla="*/ 75 h 75"/>
                      <a:gd name="T20" fmla="*/ 0 w 40"/>
                      <a:gd name="T21" fmla="*/ 75 h 75"/>
                      <a:gd name="T22" fmla="*/ 20 w 40"/>
                      <a:gd name="T23" fmla="*/ 75 h 75"/>
                      <a:gd name="T24" fmla="*/ 20 w 40"/>
                      <a:gd name="T25" fmla="*/ 33 h 75"/>
                      <a:gd name="T26" fmla="*/ 20 w 40"/>
                      <a:gd name="T27" fmla="*/ 33 h 75"/>
                      <a:gd name="T28" fmla="*/ 5 w 40"/>
                      <a:gd name="T29" fmla="*/ 19 h 75"/>
                      <a:gd name="T30" fmla="*/ 20 w 40"/>
                      <a:gd name="T31" fmla="*/ 4 h 75"/>
                      <a:gd name="T32" fmla="*/ 20 w 40"/>
                      <a:gd name="T33" fmla="*/ 4 h 75"/>
                      <a:gd name="T34" fmla="*/ 20 w 40"/>
                      <a:gd name="T35" fmla="*/ 4 h 75"/>
                      <a:gd name="T36" fmla="*/ 20 w 40"/>
                      <a:gd name="T37" fmla="*/ 0 h 75"/>
                      <a:gd name="T38" fmla="*/ 0 w 40"/>
                      <a:gd name="T39" fmla="*/ 0 h 75"/>
                      <a:gd name="T40" fmla="*/ 0 w 40"/>
                      <a:gd name="T41" fmla="*/ 75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0" h="75">
                        <a:moveTo>
                          <a:pt x="20" y="75"/>
                        </a:moveTo>
                        <a:cubicBezTo>
                          <a:pt x="40" y="75"/>
                          <a:pt x="40" y="75"/>
                          <a:pt x="40" y="75"/>
                        </a:cubicBezTo>
                        <a:cubicBezTo>
                          <a:pt x="40" y="26"/>
                          <a:pt x="40" y="26"/>
                          <a:pt x="40" y="26"/>
                        </a:cubicBezTo>
                        <a:cubicBezTo>
                          <a:pt x="40" y="14"/>
                          <a:pt x="40" y="14"/>
                          <a:pt x="40" y="14"/>
                        </a:cubicBez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20" y="0"/>
                          <a:pt x="20" y="0"/>
                          <a:pt x="20" y="0"/>
                        </a:cubicBezTo>
                        <a:cubicBezTo>
                          <a:pt x="20" y="4"/>
                          <a:pt x="20" y="4"/>
                          <a:pt x="20" y="4"/>
                        </a:cubicBezTo>
                        <a:cubicBezTo>
                          <a:pt x="28" y="4"/>
                          <a:pt x="35" y="10"/>
                          <a:pt x="35" y="19"/>
                        </a:cubicBezTo>
                        <a:cubicBezTo>
                          <a:pt x="35" y="27"/>
                          <a:pt x="28" y="33"/>
                          <a:pt x="20" y="33"/>
                        </a:cubicBezTo>
                        <a:lnTo>
                          <a:pt x="20" y="75"/>
                        </a:lnTo>
                        <a:close/>
                        <a:moveTo>
                          <a:pt x="0" y="75"/>
                        </a:moveTo>
                        <a:cubicBezTo>
                          <a:pt x="20" y="75"/>
                          <a:pt x="20" y="75"/>
                          <a:pt x="20" y="75"/>
                        </a:cubicBezTo>
                        <a:cubicBezTo>
                          <a:pt x="20" y="33"/>
                          <a:pt x="20" y="33"/>
                          <a:pt x="20" y="33"/>
                        </a:cubicBezTo>
                        <a:cubicBezTo>
                          <a:pt x="20" y="33"/>
                          <a:pt x="20" y="33"/>
                          <a:pt x="20" y="33"/>
                        </a:cubicBezTo>
                        <a:cubicBezTo>
                          <a:pt x="12" y="33"/>
                          <a:pt x="5" y="27"/>
                          <a:pt x="5" y="19"/>
                        </a:cubicBezTo>
                        <a:cubicBezTo>
                          <a:pt x="5" y="10"/>
                          <a:pt x="12" y="4"/>
                          <a:pt x="20" y="4"/>
                        </a:cubicBezTo>
                        <a:cubicBezTo>
                          <a:pt x="20" y="4"/>
                          <a:pt x="20" y="4"/>
                          <a:pt x="20" y="4"/>
                        </a:cubicBezTo>
                        <a:cubicBezTo>
                          <a:pt x="20" y="4"/>
                          <a:pt x="20" y="4"/>
                          <a:pt x="20" y="4"/>
                        </a:cubicBezTo>
                        <a:cubicBezTo>
                          <a:pt x="20" y="0"/>
                          <a:pt x="20" y="0"/>
                          <a:pt x="2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7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8" name="Freeform: Shape 138"/>
                  <p:cNvSpPr>
                    <a:spLocks/>
                  </p:cNvSpPr>
                  <p:nvPr/>
                </p:nvSpPr>
                <p:spPr bwMode="auto">
                  <a:xfrm>
                    <a:off x="5360848" y="4169377"/>
                    <a:ext cx="202193" cy="203419"/>
                  </a:xfrm>
                  <a:custGeom>
                    <a:avLst/>
                    <a:gdLst>
                      <a:gd name="T0" fmla="*/ 41 w 46"/>
                      <a:gd name="T1" fmla="*/ 32 h 46"/>
                      <a:gd name="T2" fmla="*/ 43 w 46"/>
                      <a:gd name="T3" fmla="*/ 34 h 46"/>
                      <a:gd name="T4" fmla="*/ 38 w 46"/>
                      <a:gd name="T5" fmla="*/ 41 h 46"/>
                      <a:gd name="T6" fmla="*/ 35 w 46"/>
                      <a:gd name="T7" fmla="*/ 38 h 46"/>
                      <a:gd name="T8" fmla="*/ 29 w 46"/>
                      <a:gd name="T9" fmla="*/ 42 h 46"/>
                      <a:gd name="T10" fmla="*/ 29 w 46"/>
                      <a:gd name="T11" fmla="*/ 45 h 46"/>
                      <a:gd name="T12" fmla="*/ 23 w 46"/>
                      <a:gd name="T13" fmla="*/ 45 h 46"/>
                      <a:gd name="T14" fmla="*/ 23 w 46"/>
                      <a:gd name="T15" fmla="*/ 36 h 46"/>
                      <a:gd name="T16" fmla="*/ 33 w 46"/>
                      <a:gd name="T17" fmla="*/ 31 h 46"/>
                      <a:gd name="T18" fmla="*/ 32 w 46"/>
                      <a:gd name="T19" fmla="*/ 13 h 46"/>
                      <a:gd name="T20" fmla="*/ 32 w 46"/>
                      <a:gd name="T21" fmla="*/ 13 h 46"/>
                      <a:gd name="T22" fmla="*/ 27 w 46"/>
                      <a:gd name="T23" fmla="*/ 10 h 46"/>
                      <a:gd name="T24" fmla="*/ 23 w 46"/>
                      <a:gd name="T25" fmla="*/ 10 h 46"/>
                      <a:gd name="T26" fmla="*/ 23 w 46"/>
                      <a:gd name="T27" fmla="*/ 0 h 46"/>
                      <a:gd name="T28" fmla="*/ 26 w 46"/>
                      <a:gd name="T29" fmla="*/ 0 h 46"/>
                      <a:gd name="T30" fmla="*/ 26 w 46"/>
                      <a:gd name="T31" fmla="*/ 3 h 46"/>
                      <a:gd name="T32" fmla="*/ 32 w 46"/>
                      <a:gd name="T33" fmla="*/ 5 h 46"/>
                      <a:gd name="T34" fmla="*/ 35 w 46"/>
                      <a:gd name="T35" fmla="*/ 3 h 46"/>
                      <a:gd name="T36" fmla="*/ 41 w 46"/>
                      <a:gd name="T37" fmla="*/ 8 h 46"/>
                      <a:gd name="T38" fmla="*/ 39 w 46"/>
                      <a:gd name="T39" fmla="*/ 11 h 46"/>
                      <a:gd name="T40" fmla="*/ 42 w 46"/>
                      <a:gd name="T41" fmla="*/ 17 h 46"/>
                      <a:gd name="T42" fmla="*/ 45 w 46"/>
                      <a:gd name="T43" fmla="*/ 17 h 46"/>
                      <a:gd name="T44" fmla="*/ 46 w 46"/>
                      <a:gd name="T45" fmla="*/ 25 h 46"/>
                      <a:gd name="T46" fmla="*/ 43 w 46"/>
                      <a:gd name="T47" fmla="*/ 25 h 46"/>
                      <a:gd name="T48" fmla="*/ 41 w 46"/>
                      <a:gd name="T49" fmla="*/ 32 h 46"/>
                      <a:gd name="T50" fmla="*/ 23 w 46"/>
                      <a:gd name="T51" fmla="*/ 45 h 46"/>
                      <a:gd name="T52" fmla="*/ 21 w 46"/>
                      <a:gd name="T53" fmla="*/ 46 h 46"/>
                      <a:gd name="T54" fmla="*/ 21 w 46"/>
                      <a:gd name="T55" fmla="*/ 42 h 46"/>
                      <a:gd name="T56" fmla="*/ 14 w 46"/>
                      <a:gd name="T57" fmla="*/ 40 h 46"/>
                      <a:gd name="T58" fmla="*/ 12 w 46"/>
                      <a:gd name="T59" fmla="*/ 43 h 46"/>
                      <a:gd name="T60" fmla="*/ 6 w 46"/>
                      <a:gd name="T61" fmla="*/ 37 h 46"/>
                      <a:gd name="T62" fmla="*/ 8 w 46"/>
                      <a:gd name="T63" fmla="*/ 35 h 46"/>
                      <a:gd name="T64" fmla="*/ 5 w 46"/>
                      <a:gd name="T65" fmla="*/ 29 h 46"/>
                      <a:gd name="T66" fmla="*/ 1 w 46"/>
                      <a:gd name="T67" fmla="*/ 29 h 46"/>
                      <a:gd name="T68" fmla="*/ 0 w 46"/>
                      <a:gd name="T69" fmla="*/ 21 h 46"/>
                      <a:gd name="T70" fmla="*/ 4 w 46"/>
                      <a:gd name="T71" fmla="*/ 20 h 46"/>
                      <a:gd name="T72" fmla="*/ 6 w 46"/>
                      <a:gd name="T73" fmla="*/ 14 h 46"/>
                      <a:gd name="T74" fmla="*/ 3 w 46"/>
                      <a:gd name="T75" fmla="*/ 12 h 46"/>
                      <a:gd name="T76" fmla="*/ 9 w 46"/>
                      <a:gd name="T77" fmla="*/ 5 h 46"/>
                      <a:gd name="T78" fmla="*/ 11 w 46"/>
                      <a:gd name="T79" fmla="*/ 7 h 46"/>
                      <a:gd name="T80" fmla="*/ 17 w 46"/>
                      <a:gd name="T81" fmla="*/ 4 h 46"/>
                      <a:gd name="T82" fmla="*/ 17 w 46"/>
                      <a:gd name="T83" fmla="*/ 1 h 46"/>
                      <a:gd name="T84" fmla="*/ 23 w 46"/>
                      <a:gd name="T85" fmla="*/ 0 h 46"/>
                      <a:gd name="T86" fmla="*/ 23 w 46"/>
                      <a:gd name="T87" fmla="*/ 10 h 46"/>
                      <a:gd name="T88" fmla="*/ 13 w 46"/>
                      <a:gd name="T89" fmla="*/ 14 h 46"/>
                      <a:gd name="T90" fmla="*/ 15 w 46"/>
                      <a:gd name="T91" fmla="*/ 33 h 46"/>
                      <a:gd name="T92" fmla="*/ 19 w 46"/>
                      <a:gd name="T93" fmla="*/ 35 h 46"/>
                      <a:gd name="T94" fmla="*/ 23 w 46"/>
                      <a:gd name="T95" fmla="*/ 36 h 46"/>
                      <a:gd name="T96" fmla="*/ 23 w 46"/>
                      <a:gd name="T97" fmla="*/ 45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46" h="46">
                        <a:moveTo>
                          <a:pt x="41" y="32"/>
                        </a:moveTo>
                        <a:cubicBezTo>
                          <a:pt x="43" y="34"/>
                          <a:pt x="43" y="34"/>
                          <a:pt x="43" y="34"/>
                        </a:cubicBezTo>
                        <a:cubicBezTo>
                          <a:pt x="38" y="41"/>
                          <a:pt x="38" y="41"/>
                          <a:pt x="38" y="41"/>
                        </a:cubicBezTo>
                        <a:cubicBezTo>
                          <a:pt x="35" y="38"/>
                          <a:pt x="35" y="38"/>
                          <a:pt x="35" y="38"/>
                        </a:cubicBezTo>
                        <a:cubicBezTo>
                          <a:pt x="33" y="40"/>
                          <a:pt x="31" y="41"/>
                          <a:pt x="29" y="42"/>
                        </a:cubicBezTo>
                        <a:cubicBezTo>
                          <a:pt x="29" y="45"/>
                          <a:pt x="29" y="45"/>
                          <a:pt x="29" y="45"/>
                        </a:cubicBezTo>
                        <a:cubicBezTo>
                          <a:pt x="23" y="45"/>
                          <a:pt x="23" y="45"/>
                          <a:pt x="23" y="45"/>
                        </a:cubicBezTo>
                        <a:cubicBezTo>
                          <a:pt x="23" y="36"/>
                          <a:pt x="23" y="36"/>
                          <a:pt x="23" y="36"/>
                        </a:cubicBezTo>
                        <a:cubicBezTo>
                          <a:pt x="27" y="36"/>
                          <a:pt x="31" y="34"/>
                          <a:pt x="33" y="31"/>
                        </a:cubicBezTo>
                        <a:cubicBezTo>
                          <a:pt x="38" y="26"/>
                          <a:pt x="37" y="17"/>
                          <a:pt x="32" y="13"/>
                        </a:cubicBezTo>
                        <a:cubicBezTo>
                          <a:pt x="32" y="13"/>
                          <a:pt x="32" y="13"/>
                          <a:pt x="32" y="13"/>
                        </a:cubicBezTo>
                        <a:cubicBezTo>
                          <a:pt x="30" y="12"/>
                          <a:pt x="29" y="11"/>
                          <a:pt x="27" y="10"/>
                        </a:cubicBezTo>
                        <a:cubicBezTo>
                          <a:pt x="26" y="10"/>
                          <a:pt x="25" y="10"/>
                          <a:pt x="23" y="1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26" y="3"/>
                          <a:pt x="26" y="3"/>
                          <a:pt x="26" y="3"/>
                        </a:cubicBezTo>
                        <a:cubicBezTo>
                          <a:pt x="28" y="4"/>
                          <a:pt x="30" y="4"/>
                          <a:pt x="32" y="5"/>
                        </a:cubicBezTo>
                        <a:cubicBezTo>
                          <a:pt x="35" y="3"/>
                          <a:pt x="35" y="3"/>
                          <a:pt x="35" y="3"/>
                        </a:cubicBezTo>
                        <a:cubicBezTo>
                          <a:pt x="41" y="8"/>
                          <a:pt x="41" y="8"/>
                          <a:pt x="41" y="8"/>
                        </a:cubicBezTo>
                        <a:cubicBezTo>
                          <a:pt x="39" y="11"/>
                          <a:pt x="39" y="11"/>
                          <a:pt x="39" y="11"/>
                        </a:cubicBezTo>
                        <a:cubicBezTo>
                          <a:pt x="40" y="13"/>
                          <a:pt x="41" y="15"/>
                          <a:pt x="42" y="17"/>
                        </a:cubicBezTo>
                        <a:cubicBezTo>
                          <a:pt x="45" y="17"/>
                          <a:pt x="45" y="17"/>
                          <a:pt x="45" y="17"/>
                        </a:cubicBezTo>
                        <a:cubicBezTo>
                          <a:pt x="46" y="25"/>
                          <a:pt x="46" y="25"/>
                          <a:pt x="46" y="25"/>
                        </a:cubicBezTo>
                        <a:cubicBezTo>
                          <a:pt x="43" y="25"/>
                          <a:pt x="43" y="25"/>
                          <a:pt x="43" y="25"/>
                        </a:cubicBezTo>
                        <a:cubicBezTo>
                          <a:pt x="42" y="28"/>
                          <a:pt x="42" y="30"/>
                          <a:pt x="41" y="32"/>
                        </a:cubicBezTo>
                        <a:close/>
                        <a:moveTo>
                          <a:pt x="23" y="45"/>
                        </a:moveTo>
                        <a:cubicBezTo>
                          <a:pt x="21" y="46"/>
                          <a:pt x="21" y="46"/>
                          <a:pt x="21" y="46"/>
                        </a:cubicBezTo>
                        <a:cubicBezTo>
                          <a:pt x="21" y="42"/>
                          <a:pt x="21" y="42"/>
                          <a:pt x="21" y="42"/>
                        </a:cubicBezTo>
                        <a:cubicBezTo>
                          <a:pt x="18" y="42"/>
                          <a:pt x="16" y="41"/>
                          <a:pt x="14" y="40"/>
                        </a:cubicBezTo>
                        <a:cubicBezTo>
                          <a:pt x="12" y="43"/>
                          <a:pt x="12" y="43"/>
                          <a:pt x="12" y="43"/>
                        </a:cubicBezTo>
                        <a:cubicBezTo>
                          <a:pt x="6" y="37"/>
                          <a:pt x="6" y="37"/>
                          <a:pt x="6" y="37"/>
                        </a:cubicBezTo>
                        <a:cubicBezTo>
                          <a:pt x="8" y="35"/>
                          <a:pt x="8" y="35"/>
                          <a:pt x="8" y="35"/>
                        </a:cubicBezTo>
                        <a:cubicBezTo>
                          <a:pt x="6" y="33"/>
                          <a:pt x="5" y="31"/>
                          <a:pt x="5" y="29"/>
                        </a:cubicBezTo>
                        <a:cubicBezTo>
                          <a:pt x="1" y="29"/>
                          <a:pt x="1" y="29"/>
                          <a:pt x="1" y="29"/>
                        </a:cubicBezTo>
                        <a:cubicBezTo>
                          <a:pt x="0" y="21"/>
                          <a:pt x="0" y="21"/>
                          <a:pt x="0" y="21"/>
                        </a:cubicBezTo>
                        <a:cubicBezTo>
                          <a:pt x="4" y="20"/>
                          <a:pt x="4" y="20"/>
                          <a:pt x="4" y="20"/>
                        </a:cubicBezTo>
                        <a:cubicBezTo>
                          <a:pt x="4" y="18"/>
                          <a:pt x="5" y="16"/>
                          <a:pt x="6" y="14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13" y="6"/>
                          <a:pt x="15" y="5"/>
                          <a:pt x="17" y="4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3" y="10"/>
                          <a:pt x="23" y="10"/>
                          <a:pt x="23" y="10"/>
                        </a:cubicBezTo>
                        <a:cubicBezTo>
                          <a:pt x="19" y="10"/>
                          <a:pt x="16" y="11"/>
                          <a:pt x="13" y="14"/>
                        </a:cubicBezTo>
                        <a:cubicBezTo>
                          <a:pt x="9" y="20"/>
                          <a:pt x="9" y="28"/>
                          <a:pt x="15" y="33"/>
                        </a:cubicBezTo>
                        <a:cubicBezTo>
                          <a:pt x="16" y="34"/>
                          <a:pt x="18" y="35"/>
                          <a:pt x="19" y="35"/>
                        </a:cubicBezTo>
                        <a:cubicBezTo>
                          <a:pt x="21" y="36"/>
                          <a:pt x="22" y="36"/>
                          <a:pt x="23" y="36"/>
                        </a:cubicBezTo>
                        <a:lnTo>
                          <a:pt x="23" y="4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9" name="Freeform: Shape 139"/>
                  <p:cNvSpPr>
                    <a:spLocks/>
                  </p:cNvSpPr>
                  <p:nvPr/>
                </p:nvSpPr>
                <p:spPr bwMode="auto">
                  <a:xfrm>
                    <a:off x="6066685" y="3104493"/>
                    <a:ext cx="208320" cy="398259"/>
                  </a:xfrm>
                  <a:custGeom>
                    <a:avLst/>
                    <a:gdLst>
                      <a:gd name="T0" fmla="*/ 24 w 47"/>
                      <a:gd name="T1" fmla="*/ 90 h 90"/>
                      <a:gd name="T2" fmla="*/ 47 w 47"/>
                      <a:gd name="T3" fmla="*/ 90 h 90"/>
                      <a:gd name="T4" fmla="*/ 47 w 47"/>
                      <a:gd name="T5" fmla="*/ 0 h 90"/>
                      <a:gd name="T6" fmla="*/ 24 w 47"/>
                      <a:gd name="T7" fmla="*/ 0 h 90"/>
                      <a:gd name="T8" fmla="*/ 24 w 47"/>
                      <a:gd name="T9" fmla="*/ 5 h 90"/>
                      <a:gd name="T10" fmla="*/ 42 w 47"/>
                      <a:gd name="T11" fmla="*/ 5 h 90"/>
                      <a:gd name="T12" fmla="*/ 42 w 47"/>
                      <a:gd name="T13" fmla="*/ 23 h 90"/>
                      <a:gd name="T14" fmla="*/ 24 w 47"/>
                      <a:gd name="T15" fmla="*/ 23 h 90"/>
                      <a:gd name="T16" fmla="*/ 24 w 47"/>
                      <a:gd name="T17" fmla="*/ 27 h 90"/>
                      <a:gd name="T18" fmla="*/ 42 w 47"/>
                      <a:gd name="T19" fmla="*/ 27 h 90"/>
                      <a:gd name="T20" fmla="*/ 42 w 47"/>
                      <a:gd name="T21" fmla="*/ 44 h 90"/>
                      <a:gd name="T22" fmla="*/ 24 w 47"/>
                      <a:gd name="T23" fmla="*/ 44 h 90"/>
                      <a:gd name="T24" fmla="*/ 24 w 47"/>
                      <a:gd name="T25" fmla="*/ 51 h 90"/>
                      <a:gd name="T26" fmla="*/ 24 w 47"/>
                      <a:gd name="T27" fmla="*/ 51 h 90"/>
                      <a:gd name="T28" fmla="*/ 29 w 47"/>
                      <a:gd name="T29" fmla="*/ 57 h 90"/>
                      <a:gd name="T30" fmla="*/ 24 w 47"/>
                      <a:gd name="T31" fmla="*/ 62 h 90"/>
                      <a:gd name="T32" fmla="*/ 24 w 47"/>
                      <a:gd name="T33" fmla="*/ 62 h 90"/>
                      <a:gd name="T34" fmla="*/ 24 w 47"/>
                      <a:gd name="T35" fmla="*/ 62 h 90"/>
                      <a:gd name="T36" fmla="*/ 24 w 47"/>
                      <a:gd name="T37" fmla="*/ 71 h 90"/>
                      <a:gd name="T38" fmla="*/ 24 w 47"/>
                      <a:gd name="T39" fmla="*/ 71 h 90"/>
                      <a:gd name="T40" fmla="*/ 29 w 47"/>
                      <a:gd name="T41" fmla="*/ 77 h 90"/>
                      <a:gd name="T42" fmla="*/ 24 w 47"/>
                      <a:gd name="T43" fmla="*/ 82 h 90"/>
                      <a:gd name="T44" fmla="*/ 24 w 47"/>
                      <a:gd name="T45" fmla="*/ 82 h 90"/>
                      <a:gd name="T46" fmla="*/ 24 w 47"/>
                      <a:gd name="T47" fmla="*/ 82 h 90"/>
                      <a:gd name="T48" fmla="*/ 24 w 47"/>
                      <a:gd name="T49" fmla="*/ 90 h 90"/>
                      <a:gd name="T50" fmla="*/ 0 w 47"/>
                      <a:gd name="T51" fmla="*/ 90 h 90"/>
                      <a:gd name="T52" fmla="*/ 24 w 47"/>
                      <a:gd name="T53" fmla="*/ 90 h 90"/>
                      <a:gd name="T54" fmla="*/ 24 w 47"/>
                      <a:gd name="T55" fmla="*/ 82 h 90"/>
                      <a:gd name="T56" fmla="*/ 18 w 47"/>
                      <a:gd name="T57" fmla="*/ 77 h 90"/>
                      <a:gd name="T58" fmla="*/ 24 w 47"/>
                      <a:gd name="T59" fmla="*/ 71 h 90"/>
                      <a:gd name="T60" fmla="*/ 24 w 47"/>
                      <a:gd name="T61" fmla="*/ 62 h 90"/>
                      <a:gd name="T62" fmla="*/ 18 w 47"/>
                      <a:gd name="T63" fmla="*/ 57 h 90"/>
                      <a:gd name="T64" fmla="*/ 24 w 47"/>
                      <a:gd name="T65" fmla="*/ 51 h 90"/>
                      <a:gd name="T66" fmla="*/ 24 w 47"/>
                      <a:gd name="T67" fmla="*/ 44 h 90"/>
                      <a:gd name="T68" fmla="*/ 5 w 47"/>
                      <a:gd name="T69" fmla="*/ 44 h 90"/>
                      <a:gd name="T70" fmla="*/ 5 w 47"/>
                      <a:gd name="T71" fmla="*/ 27 h 90"/>
                      <a:gd name="T72" fmla="*/ 5 w 47"/>
                      <a:gd name="T73" fmla="*/ 27 h 90"/>
                      <a:gd name="T74" fmla="*/ 24 w 47"/>
                      <a:gd name="T75" fmla="*/ 27 h 90"/>
                      <a:gd name="T76" fmla="*/ 24 w 47"/>
                      <a:gd name="T77" fmla="*/ 23 h 90"/>
                      <a:gd name="T78" fmla="*/ 5 w 47"/>
                      <a:gd name="T79" fmla="*/ 23 h 90"/>
                      <a:gd name="T80" fmla="*/ 5 w 47"/>
                      <a:gd name="T81" fmla="*/ 5 h 90"/>
                      <a:gd name="T82" fmla="*/ 5 w 47"/>
                      <a:gd name="T83" fmla="*/ 5 h 90"/>
                      <a:gd name="T84" fmla="*/ 24 w 47"/>
                      <a:gd name="T85" fmla="*/ 5 h 90"/>
                      <a:gd name="T86" fmla="*/ 24 w 47"/>
                      <a:gd name="T87" fmla="*/ 0 h 90"/>
                      <a:gd name="T88" fmla="*/ 0 w 47"/>
                      <a:gd name="T89" fmla="*/ 0 h 90"/>
                      <a:gd name="T90" fmla="*/ 0 w 47"/>
                      <a:gd name="T91" fmla="*/ 9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47" h="90">
                        <a:moveTo>
                          <a:pt x="24" y="90"/>
                        </a:moveTo>
                        <a:cubicBezTo>
                          <a:pt x="47" y="90"/>
                          <a:pt x="47" y="90"/>
                          <a:pt x="47" y="90"/>
                        </a:cubicBezTo>
                        <a:cubicBezTo>
                          <a:pt x="47" y="0"/>
                          <a:pt x="47" y="0"/>
                          <a:pt x="47" y="0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24" y="5"/>
                          <a:pt x="24" y="5"/>
                          <a:pt x="24" y="5"/>
                        </a:cubicBezTo>
                        <a:cubicBezTo>
                          <a:pt x="42" y="5"/>
                          <a:pt x="42" y="5"/>
                          <a:pt x="42" y="5"/>
                        </a:cubicBezTo>
                        <a:cubicBezTo>
                          <a:pt x="42" y="23"/>
                          <a:pt x="42" y="23"/>
                          <a:pt x="42" y="23"/>
                        </a:cubicBezTo>
                        <a:cubicBezTo>
                          <a:pt x="24" y="23"/>
                          <a:pt x="24" y="23"/>
                          <a:pt x="24" y="23"/>
                        </a:cubicBezTo>
                        <a:cubicBezTo>
                          <a:pt x="24" y="27"/>
                          <a:pt x="24" y="27"/>
                          <a:pt x="24" y="27"/>
                        </a:cubicBezTo>
                        <a:cubicBezTo>
                          <a:pt x="42" y="27"/>
                          <a:pt x="42" y="27"/>
                          <a:pt x="42" y="27"/>
                        </a:cubicBezTo>
                        <a:cubicBezTo>
                          <a:pt x="42" y="44"/>
                          <a:pt x="42" y="44"/>
                          <a:pt x="42" y="44"/>
                        </a:cubicBezTo>
                        <a:cubicBezTo>
                          <a:pt x="24" y="44"/>
                          <a:pt x="24" y="44"/>
                          <a:pt x="24" y="44"/>
                        </a:cubicBezTo>
                        <a:cubicBezTo>
                          <a:pt x="24" y="51"/>
                          <a:pt x="24" y="51"/>
                          <a:pt x="24" y="51"/>
                        </a:cubicBezTo>
                        <a:cubicBezTo>
                          <a:pt x="24" y="51"/>
                          <a:pt x="24" y="51"/>
                          <a:pt x="24" y="51"/>
                        </a:cubicBezTo>
                        <a:cubicBezTo>
                          <a:pt x="27" y="51"/>
                          <a:pt x="29" y="54"/>
                          <a:pt x="29" y="57"/>
                        </a:cubicBezTo>
                        <a:cubicBezTo>
                          <a:pt x="29" y="60"/>
                          <a:pt x="27" y="62"/>
                          <a:pt x="24" y="62"/>
                        </a:cubicBezTo>
                        <a:cubicBezTo>
                          <a:pt x="24" y="62"/>
                          <a:pt x="24" y="62"/>
                          <a:pt x="24" y="62"/>
                        </a:cubicBezTo>
                        <a:cubicBezTo>
                          <a:pt x="24" y="62"/>
                          <a:pt x="24" y="62"/>
                          <a:pt x="24" y="62"/>
                        </a:cubicBezTo>
                        <a:cubicBezTo>
                          <a:pt x="24" y="71"/>
                          <a:pt x="24" y="71"/>
                          <a:pt x="24" y="71"/>
                        </a:cubicBezTo>
                        <a:cubicBezTo>
                          <a:pt x="24" y="71"/>
                          <a:pt x="24" y="71"/>
                          <a:pt x="24" y="71"/>
                        </a:cubicBezTo>
                        <a:cubicBezTo>
                          <a:pt x="27" y="71"/>
                          <a:pt x="29" y="74"/>
                          <a:pt x="29" y="77"/>
                        </a:cubicBezTo>
                        <a:cubicBezTo>
                          <a:pt x="29" y="80"/>
                          <a:pt x="27" y="82"/>
                          <a:pt x="24" y="82"/>
                        </a:cubicBezTo>
                        <a:cubicBezTo>
                          <a:pt x="24" y="82"/>
                          <a:pt x="24" y="82"/>
                          <a:pt x="24" y="82"/>
                        </a:cubicBezTo>
                        <a:cubicBezTo>
                          <a:pt x="24" y="82"/>
                          <a:pt x="24" y="82"/>
                          <a:pt x="24" y="82"/>
                        </a:cubicBezTo>
                        <a:lnTo>
                          <a:pt x="24" y="90"/>
                        </a:lnTo>
                        <a:close/>
                        <a:moveTo>
                          <a:pt x="0" y="90"/>
                        </a:moveTo>
                        <a:cubicBezTo>
                          <a:pt x="24" y="90"/>
                          <a:pt x="24" y="90"/>
                          <a:pt x="24" y="90"/>
                        </a:cubicBezTo>
                        <a:cubicBezTo>
                          <a:pt x="24" y="82"/>
                          <a:pt x="24" y="82"/>
                          <a:pt x="24" y="82"/>
                        </a:cubicBezTo>
                        <a:cubicBezTo>
                          <a:pt x="21" y="82"/>
                          <a:pt x="18" y="80"/>
                          <a:pt x="18" y="77"/>
                        </a:cubicBezTo>
                        <a:cubicBezTo>
                          <a:pt x="18" y="74"/>
                          <a:pt x="21" y="71"/>
                          <a:pt x="24" y="71"/>
                        </a:cubicBezTo>
                        <a:cubicBezTo>
                          <a:pt x="24" y="62"/>
                          <a:pt x="24" y="62"/>
                          <a:pt x="24" y="62"/>
                        </a:cubicBezTo>
                        <a:cubicBezTo>
                          <a:pt x="21" y="62"/>
                          <a:pt x="18" y="60"/>
                          <a:pt x="18" y="57"/>
                        </a:cubicBezTo>
                        <a:cubicBezTo>
                          <a:pt x="18" y="54"/>
                          <a:pt x="21" y="51"/>
                          <a:pt x="24" y="51"/>
                        </a:cubicBezTo>
                        <a:cubicBezTo>
                          <a:pt x="24" y="44"/>
                          <a:pt x="24" y="44"/>
                          <a:pt x="24" y="44"/>
                        </a:cubicBezTo>
                        <a:cubicBezTo>
                          <a:pt x="5" y="44"/>
                          <a:pt x="5" y="44"/>
                          <a:pt x="5" y="44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24" y="27"/>
                          <a:pt x="24" y="27"/>
                          <a:pt x="24" y="27"/>
                        </a:cubicBezTo>
                        <a:cubicBezTo>
                          <a:pt x="24" y="23"/>
                          <a:pt x="24" y="23"/>
                          <a:pt x="24" y="23"/>
                        </a:cubicBezTo>
                        <a:cubicBezTo>
                          <a:pt x="5" y="23"/>
                          <a:pt x="5" y="23"/>
                          <a:pt x="5" y="23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24" y="5"/>
                          <a:pt x="24" y="5"/>
                          <a:pt x="24" y="5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9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0" name="Freeform: Shape 140"/>
                  <p:cNvSpPr>
                    <a:spLocks/>
                  </p:cNvSpPr>
                  <p:nvPr/>
                </p:nvSpPr>
                <p:spPr bwMode="auto">
                  <a:xfrm>
                    <a:off x="6292161" y="3104493"/>
                    <a:ext cx="83328" cy="398259"/>
                  </a:xfrm>
                  <a:custGeom>
                    <a:avLst/>
                    <a:gdLst>
                      <a:gd name="T0" fmla="*/ 68 w 68"/>
                      <a:gd name="T1" fmla="*/ 307 h 325"/>
                      <a:gd name="T2" fmla="*/ 68 w 68"/>
                      <a:gd name="T3" fmla="*/ 55 h 325"/>
                      <a:gd name="T4" fmla="*/ 0 w 68"/>
                      <a:gd name="T5" fmla="*/ 0 h 325"/>
                      <a:gd name="T6" fmla="*/ 0 w 68"/>
                      <a:gd name="T7" fmla="*/ 325 h 325"/>
                      <a:gd name="T8" fmla="*/ 68 w 68"/>
                      <a:gd name="T9" fmla="*/ 307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8" h="325">
                        <a:moveTo>
                          <a:pt x="68" y="307"/>
                        </a:moveTo>
                        <a:lnTo>
                          <a:pt x="68" y="55"/>
                        </a:lnTo>
                        <a:lnTo>
                          <a:pt x="0" y="0"/>
                        </a:lnTo>
                        <a:lnTo>
                          <a:pt x="0" y="325"/>
                        </a:lnTo>
                        <a:lnTo>
                          <a:pt x="68" y="30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1" name="Rectangle 141"/>
                  <p:cNvSpPr>
                    <a:spLocks/>
                  </p:cNvSpPr>
                  <p:nvPr/>
                </p:nvSpPr>
                <p:spPr bwMode="auto">
                  <a:xfrm>
                    <a:off x="6102222" y="3140030"/>
                    <a:ext cx="140922" cy="5391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2" name="Rectangle 142"/>
                  <p:cNvSpPr>
                    <a:spLocks/>
                  </p:cNvSpPr>
                  <p:nvPr/>
                </p:nvSpPr>
                <p:spPr bwMode="auto">
                  <a:xfrm>
                    <a:off x="6102222" y="3233161"/>
                    <a:ext cx="140922" cy="5269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3" name="Freeform: Shape 143"/>
                  <p:cNvSpPr>
                    <a:spLocks/>
                  </p:cNvSpPr>
                  <p:nvPr/>
                </p:nvSpPr>
                <p:spPr bwMode="auto">
                  <a:xfrm>
                    <a:off x="6300739" y="1872953"/>
                    <a:ext cx="140922" cy="238955"/>
                  </a:xfrm>
                  <a:custGeom>
                    <a:avLst/>
                    <a:gdLst>
                      <a:gd name="T0" fmla="*/ 0 w 32"/>
                      <a:gd name="T1" fmla="*/ 37 h 54"/>
                      <a:gd name="T2" fmla="*/ 0 w 32"/>
                      <a:gd name="T3" fmla="*/ 45 h 54"/>
                      <a:gd name="T4" fmla="*/ 9 w 32"/>
                      <a:gd name="T5" fmla="*/ 54 h 54"/>
                      <a:gd name="T6" fmla="*/ 23 w 32"/>
                      <a:gd name="T7" fmla="*/ 54 h 54"/>
                      <a:gd name="T8" fmla="*/ 32 w 32"/>
                      <a:gd name="T9" fmla="*/ 45 h 54"/>
                      <a:gd name="T10" fmla="*/ 32 w 32"/>
                      <a:gd name="T11" fmla="*/ 37 h 54"/>
                      <a:gd name="T12" fmla="*/ 20 w 32"/>
                      <a:gd name="T13" fmla="*/ 37 h 54"/>
                      <a:gd name="T14" fmla="*/ 20 w 32"/>
                      <a:gd name="T15" fmla="*/ 30 h 54"/>
                      <a:gd name="T16" fmla="*/ 32 w 32"/>
                      <a:gd name="T17" fmla="*/ 30 h 54"/>
                      <a:gd name="T18" fmla="*/ 32 w 32"/>
                      <a:gd name="T19" fmla="*/ 20 h 54"/>
                      <a:gd name="T20" fmla="*/ 20 w 32"/>
                      <a:gd name="T21" fmla="*/ 20 h 54"/>
                      <a:gd name="T22" fmla="*/ 20 w 32"/>
                      <a:gd name="T23" fmla="*/ 13 h 54"/>
                      <a:gd name="T24" fmla="*/ 32 w 32"/>
                      <a:gd name="T25" fmla="*/ 13 h 54"/>
                      <a:gd name="T26" fmla="*/ 32 w 32"/>
                      <a:gd name="T27" fmla="*/ 9 h 54"/>
                      <a:gd name="T28" fmla="*/ 23 w 32"/>
                      <a:gd name="T29" fmla="*/ 0 h 54"/>
                      <a:gd name="T30" fmla="*/ 9 w 32"/>
                      <a:gd name="T31" fmla="*/ 0 h 54"/>
                      <a:gd name="T32" fmla="*/ 0 w 32"/>
                      <a:gd name="T33" fmla="*/ 9 h 54"/>
                      <a:gd name="T34" fmla="*/ 0 w 32"/>
                      <a:gd name="T35" fmla="*/ 13 h 54"/>
                      <a:gd name="T36" fmla="*/ 11 w 32"/>
                      <a:gd name="T37" fmla="*/ 13 h 54"/>
                      <a:gd name="T38" fmla="*/ 11 w 32"/>
                      <a:gd name="T39" fmla="*/ 20 h 54"/>
                      <a:gd name="T40" fmla="*/ 0 w 32"/>
                      <a:gd name="T41" fmla="*/ 20 h 54"/>
                      <a:gd name="T42" fmla="*/ 0 w 32"/>
                      <a:gd name="T43" fmla="*/ 30 h 54"/>
                      <a:gd name="T44" fmla="*/ 11 w 32"/>
                      <a:gd name="T45" fmla="*/ 30 h 54"/>
                      <a:gd name="T46" fmla="*/ 11 w 32"/>
                      <a:gd name="T47" fmla="*/ 37 h 54"/>
                      <a:gd name="T48" fmla="*/ 0 w 32"/>
                      <a:gd name="T49" fmla="*/ 37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32" h="54">
                        <a:moveTo>
                          <a:pt x="0" y="37"/>
                        </a:moveTo>
                        <a:cubicBezTo>
                          <a:pt x="0" y="45"/>
                          <a:pt x="0" y="45"/>
                          <a:pt x="0" y="45"/>
                        </a:cubicBezTo>
                        <a:cubicBezTo>
                          <a:pt x="0" y="50"/>
                          <a:pt x="4" y="54"/>
                          <a:pt x="9" y="54"/>
                        </a:cubicBezTo>
                        <a:cubicBezTo>
                          <a:pt x="23" y="54"/>
                          <a:pt x="23" y="54"/>
                          <a:pt x="23" y="54"/>
                        </a:cubicBezTo>
                        <a:cubicBezTo>
                          <a:pt x="28" y="54"/>
                          <a:pt x="32" y="50"/>
                          <a:pt x="32" y="45"/>
                        </a:cubicBezTo>
                        <a:cubicBezTo>
                          <a:pt x="32" y="37"/>
                          <a:pt x="32" y="37"/>
                          <a:pt x="32" y="37"/>
                        </a:cubicBezTo>
                        <a:cubicBezTo>
                          <a:pt x="20" y="37"/>
                          <a:pt x="20" y="37"/>
                          <a:pt x="20" y="37"/>
                        </a:cubicBezTo>
                        <a:cubicBezTo>
                          <a:pt x="20" y="30"/>
                          <a:pt x="20" y="30"/>
                          <a:pt x="20" y="30"/>
                        </a:cubicBezTo>
                        <a:cubicBezTo>
                          <a:pt x="32" y="30"/>
                          <a:pt x="32" y="30"/>
                          <a:pt x="32" y="30"/>
                        </a:cubicBezTo>
                        <a:cubicBezTo>
                          <a:pt x="32" y="20"/>
                          <a:pt x="32" y="20"/>
                          <a:pt x="32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32" y="13"/>
                          <a:pt x="32" y="13"/>
                          <a:pt x="32" y="13"/>
                        </a:cubicBezTo>
                        <a:cubicBezTo>
                          <a:pt x="32" y="9"/>
                          <a:pt x="32" y="9"/>
                          <a:pt x="32" y="9"/>
                        </a:cubicBezTo>
                        <a:cubicBezTo>
                          <a:pt x="32" y="4"/>
                          <a:pt x="28" y="0"/>
                          <a:pt x="23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4" y="0"/>
                          <a:pt x="0" y="4"/>
                          <a:pt x="0" y="9"/>
                        </a:cubicBez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20"/>
                          <a:pt x="11" y="20"/>
                          <a:pt x="11" y="20"/>
                        </a:cubicBez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11" y="30"/>
                          <a:pt x="11" y="30"/>
                          <a:pt x="11" y="30"/>
                        </a:cubicBezTo>
                        <a:cubicBezTo>
                          <a:pt x="11" y="37"/>
                          <a:pt x="11" y="37"/>
                          <a:pt x="11" y="37"/>
                        </a:cubicBezTo>
                        <a:lnTo>
                          <a:pt x="0" y="3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4" name="Rectangle 144"/>
                  <p:cNvSpPr>
                    <a:spLocks/>
                  </p:cNvSpPr>
                  <p:nvPr/>
                </p:nvSpPr>
                <p:spPr bwMode="auto">
                  <a:xfrm>
                    <a:off x="4202833" y="680626"/>
                    <a:ext cx="44115" cy="101709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5" name="Rectangle 145"/>
                  <p:cNvSpPr>
                    <a:spLocks/>
                  </p:cNvSpPr>
                  <p:nvPr/>
                </p:nvSpPr>
                <p:spPr bwMode="auto">
                  <a:xfrm>
                    <a:off x="4202833" y="835028"/>
                    <a:ext cx="44115" cy="18136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6" name="Rectangle 146"/>
                  <p:cNvSpPr>
                    <a:spLocks/>
                  </p:cNvSpPr>
                  <p:nvPr/>
                </p:nvSpPr>
                <p:spPr bwMode="auto">
                  <a:xfrm>
                    <a:off x="4092546" y="680626"/>
                    <a:ext cx="49017" cy="18503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7" name="Rectangle 147"/>
                  <p:cNvSpPr>
                    <a:spLocks/>
                  </p:cNvSpPr>
                  <p:nvPr/>
                </p:nvSpPr>
                <p:spPr bwMode="auto">
                  <a:xfrm>
                    <a:off x="4092546" y="923258"/>
                    <a:ext cx="49017" cy="9313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8" name="Rectangle 148"/>
                  <p:cNvSpPr>
                    <a:spLocks/>
                  </p:cNvSpPr>
                  <p:nvPr/>
                </p:nvSpPr>
                <p:spPr bwMode="auto">
                  <a:xfrm>
                    <a:off x="3987160" y="680626"/>
                    <a:ext cx="44115" cy="3063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9" name="Rectangle 149"/>
                  <p:cNvSpPr>
                    <a:spLocks/>
                  </p:cNvSpPr>
                  <p:nvPr/>
                </p:nvSpPr>
                <p:spPr bwMode="auto">
                  <a:xfrm>
                    <a:off x="3987160" y="763954"/>
                    <a:ext cx="44115" cy="25243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0" name="Freeform: Shape 150"/>
                  <p:cNvSpPr>
                    <a:spLocks/>
                  </p:cNvSpPr>
                  <p:nvPr/>
                </p:nvSpPr>
                <p:spPr bwMode="auto">
                  <a:xfrm>
                    <a:off x="3968779" y="719840"/>
                    <a:ext cx="79652" cy="35537"/>
                  </a:xfrm>
                  <a:custGeom>
                    <a:avLst/>
                    <a:gdLst>
                      <a:gd name="T0" fmla="*/ 0 w 65"/>
                      <a:gd name="T1" fmla="*/ 0 h 29"/>
                      <a:gd name="T2" fmla="*/ 0 w 65"/>
                      <a:gd name="T3" fmla="*/ 29 h 29"/>
                      <a:gd name="T4" fmla="*/ 15 w 65"/>
                      <a:gd name="T5" fmla="*/ 29 h 29"/>
                      <a:gd name="T6" fmla="*/ 51 w 65"/>
                      <a:gd name="T7" fmla="*/ 29 h 29"/>
                      <a:gd name="T8" fmla="*/ 65 w 65"/>
                      <a:gd name="T9" fmla="*/ 29 h 29"/>
                      <a:gd name="T10" fmla="*/ 65 w 65"/>
                      <a:gd name="T11" fmla="*/ 0 h 29"/>
                      <a:gd name="T12" fmla="*/ 51 w 65"/>
                      <a:gd name="T13" fmla="*/ 0 h 29"/>
                      <a:gd name="T14" fmla="*/ 15 w 65"/>
                      <a:gd name="T15" fmla="*/ 0 h 29"/>
                      <a:gd name="T16" fmla="*/ 0 w 6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5" h="29">
                        <a:moveTo>
                          <a:pt x="0" y="0"/>
                        </a:moveTo>
                        <a:lnTo>
                          <a:pt x="0" y="29"/>
                        </a:lnTo>
                        <a:lnTo>
                          <a:pt x="15" y="29"/>
                        </a:lnTo>
                        <a:lnTo>
                          <a:pt x="51" y="29"/>
                        </a:lnTo>
                        <a:lnTo>
                          <a:pt x="65" y="29"/>
                        </a:lnTo>
                        <a:lnTo>
                          <a:pt x="65" y="0"/>
                        </a:lnTo>
                        <a:lnTo>
                          <a:pt x="51" y="0"/>
                        </a:lnTo>
                        <a:lnTo>
                          <a:pt x="1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1" name="Freeform: Shape 151"/>
                  <p:cNvSpPr>
                    <a:spLocks/>
                  </p:cNvSpPr>
                  <p:nvPr/>
                </p:nvSpPr>
                <p:spPr bwMode="auto">
                  <a:xfrm>
                    <a:off x="4075390" y="874242"/>
                    <a:ext cx="83328" cy="35537"/>
                  </a:xfrm>
                  <a:custGeom>
                    <a:avLst/>
                    <a:gdLst>
                      <a:gd name="T0" fmla="*/ 0 w 68"/>
                      <a:gd name="T1" fmla="*/ 0 h 29"/>
                      <a:gd name="T2" fmla="*/ 0 w 68"/>
                      <a:gd name="T3" fmla="*/ 29 h 29"/>
                      <a:gd name="T4" fmla="*/ 14 w 68"/>
                      <a:gd name="T5" fmla="*/ 29 h 29"/>
                      <a:gd name="T6" fmla="*/ 54 w 68"/>
                      <a:gd name="T7" fmla="*/ 29 h 29"/>
                      <a:gd name="T8" fmla="*/ 68 w 68"/>
                      <a:gd name="T9" fmla="*/ 29 h 29"/>
                      <a:gd name="T10" fmla="*/ 68 w 68"/>
                      <a:gd name="T11" fmla="*/ 0 h 29"/>
                      <a:gd name="T12" fmla="*/ 54 w 68"/>
                      <a:gd name="T13" fmla="*/ 0 h 29"/>
                      <a:gd name="T14" fmla="*/ 14 w 68"/>
                      <a:gd name="T15" fmla="*/ 0 h 29"/>
                      <a:gd name="T16" fmla="*/ 0 w 68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8" h="29">
                        <a:moveTo>
                          <a:pt x="0" y="0"/>
                        </a:moveTo>
                        <a:lnTo>
                          <a:pt x="0" y="29"/>
                        </a:lnTo>
                        <a:lnTo>
                          <a:pt x="14" y="29"/>
                        </a:lnTo>
                        <a:lnTo>
                          <a:pt x="54" y="29"/>
                        </a:lnTo>
                        <a:lnTo>
                          <a:pt x="68" y="29"/>
                        </a:lnTo>
                        <a:lnTo>
                          <a:pt x="68" y="0"/>
                        </a:lnTo>
                        <a:lnTo>
                          <a:pt x="54" y="0"/>
                        </a:lnTo>
                        <a:lnTo>
                          <a:pt x="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2" name="Freeform: Shape 152"/>
                  <p:cNvSpPr>
                    <a:spLocks/>
                  </p:cNvSpPr>
                  <p:nvPr/>
                </p:nvSpPr>
                <p:spPr bwMode="auto">
                  <a:xfrm>
                    <a:off x="4185677" y="790914"/>
                    <a:ext cx="83328" cy="35537"/>
                  </a:xfrm>
                  <a:custGeom>
                    <a:avLst/>
                    <a:gdLst>
                      <a:gd name="T0" fmla="*/ 14 w 68"/>
                      <a:gd name="T1" fmla="*/ 0 h 29"/>
                      <a:gd name="T2" fmla="*/ 0 w 68"/>
                      <a:gd name="T3" fmla="*/ 0 h 29"/>
                      <a:gd name="T4" fmla="*/ 0 w 68"/>
                      <a:gd name="T5" fmla="*/ 29 h 29"/>
                      <a:gd name="T6" fmla="*/ 14 w 68"/>
                      <a:gd name="T7" fmla="*/ 29 h 29"/>
                      <a:gd name="T8" fmla="*/ 50 w 68"/>
                      <a:gd name="T9" fmla="*/ 29 h 29"/>
                      <a:gd name="T10" fmla="*/ 68 w 68"/>
                      <a:gd name="T11" fmla="*/ 29 h 29"/>
                      <a:gd name="T12" fmla="*/ 68 w 68"/>
                      <a:gd name="T13" fmla="*/ 0 h 29"/>
                      <a:gd name="T14" fmla="*/ 50 w 68"/>
                      <a:gd name="T15" fmla="*/ 0 h 29"/>
                      <a:gd name="T16" fmla="*/ 14 w 68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8" h="29">
                        <a:moveTo>
                          <a:pt x="14" y="0"/>
                        </a:moveTo>
                        <a:lnTo>
                          <a:pt x="0" y="0"/>
                        </a:lnTo>
                        <a:lnTo>
                          <a:pt x="0" y="29"/>
                        </a:lnTo>
                        <a:lnTo>
                          <a:pt x="14" y="29"/>
                        </a:lnTo>
                        <a:lnTo>
                          <a:pt x="50" y="29"/>
                        </a:lnTo>
                        <a:lnTo>
                          <a:pt x="68" y="29"/>
                        </a:lnTo>
                        <a:lnTo>
                          <a:pt x="68" y="0"/>
                        </a:lnTo>
                        <a:lnTo>
                          <a:pt x="50" y="0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3" name="Freeform: Shape 153"/>
                  <p:cNvSpPr>
                    <a:spLocks/>
                  </p:cNvSpPr>
                  <p:nvPr/>
                </p:nvSpPr>
                <p:spPr bwMode="auto">
                  <a:xfrm>
                    <a:off x="4335177" y="623032"/>
                    <a:ext cx="442374" cy="344341"/>
                  </a:xfrm>
                  <a:custGeom>
                    <a:avLst/>
                    <a:gdLst>
                      <a:gd name="T0" fmla="*/ 89 w 100"/>
                      <a:gd name="T1" fmla="*/ 17 h 78"/>
                      <a:gd name="T2" fmla="*/ 81 w 100"/>
                      <a:gd name="T3" fmla="*/ 18 h 78"/>
                      <a:gd name="T4" fmla="*/ 81 w 100"/>
                      <a:gd name="T5" fmla="*/ 22 h 78"/>
                      <a:gd name="T6" fmla="*/ 91 w 100"/>
                      <a:gd name="T7" fmla="*/ 44 h 78"/>
                      <a:gd name="T8" fmla="*/ 91 w 100"/>
                      <a:gd name="T9" fmla="*/ 55 h 78"/>
                      <a:gd name="T10" fmla="*/ 81 w 100"/>
                      <a:gd name="T11" fmla="*/ 78 h 78"/>
                      <a:gd name="T12" fmla="*/ 100 w 100"/>
                      <a:gd name="T13" fmla="*/ 74 h 78"/>
                      <a:gd name="T14" fmla="*/ 100 w 100"/>
                      <a:gd name="T15" fmla="*/ 28 h 78"/>
                      <a:gd name="T16" fmla="*/ 80 w 100"/>
                      <a:gd name="T17" fmla="*/ 0 h 78"/>
                      <a:gd name="T18" fmla="*/ 50 w 100"/>
                      <a:gd name="T19" fmla="*/ 6 h 78"/>
                      <a:gd name="T20" fmla="*/ 81 w 100"/>
                      <a:gd name="T21" fmla="*/ 18 h 78"/>
                      <a:gd name="T22" fmla="*/ 50 w 100"/>
                      <a:gd name="T23" fmla="*/ 63 h 78"/>
                      <a:gd name="T24" fmla="*/ 76 w 100"/>
                      <a:gd name="T25" fmla="*/ 74 h 78"/>
                      <a:gd name="T26" fmla="*/ 81 w 100"/>
                      <a:gd name="T27" fmla="*/ 78 h 78"/>
                      <a:gd name="T28" fmla="*/ 71 w 100"/>
                      <a:gd name="T29" fmla="*/ 55 h 78"/>
                      <a:gd name="T30" fmla="*/ 81 w 100"/>
                      <a:gd name="T31" fmla="*/ 44 h 78"/>
                      <a:gd name="T32" fmla="*/ 50 w 100"/>
                      <a:gd name="T33" fmla="*/ 22 h 78"/>
                      <a:gd name="T34" fmla="*/ 50 w 100"/>
                      <a:gd name="T35" fmla="*/ 0 h 78"/>
                      <a:gd name="T36" fmla="*/ 19 w 100"/>
                      <a:gd name="T37" fmla="*/ 1 h 78"/>
                      <a:gd name="T38" fmla="*/ 25 w 100"/>
                      <a:gd name="T39" fmla="*/ 6 h 78"/>
                      <a:gd name="T40" fmla="*/ 50 w 100"/>
                      <a:gd name="T41" fmla="*/ 6 h 78"/>
                      <a:gd name="T42" fmla="*/ 19 w 100"/>
                      <a:gd name="T43" fmla="*/ 78 h 78"/>
                      <a:gd name="T44" fmla="*/ 24 w 100"/>
                      <a:gd name="T45" fmla="*/ 74 h 78"/>
                      <a:gd name="T46" fmla="*/ 50 w 100"/>
                      <a:gd name="T47" fmla="*/ 63 h 78"/>
                      <a:gd name="T48" fmla="*/ 19 w 100"/>
                      <a:gd name="T49" fmla="*/ 22 h 78"/>
                      <a:gd name="T50" fmla="*/ 29 w 100"/>
                      <a:gd name="T51" fmla="*/ 44 h 78"/>
                      <a:gd name="T52" fmla="*/ 29 w 100"/>
                      <a:gd name="T53" fmla="*/ 55 h 78"/>
                      <a:gd name="T54" fmla="*/ 19 w 100"/>
                      <a:gd name="T55" fmla="*/ 78 h 78"/>
                      <a:gd name="T56" fmla="*/ 10 w 100"/>
                      <a:gd name="T57" fmla="*/ 17 h 78"/>
                      <a:gd name="T58" fmla="*/ 0 w 100"/>
                      <a:gd name="T59" fmla="*/ 60 h 78"/>
                      <a:gd name="T60" fmla="*/ 0 w 100"/>
                      <a:gd name="T61" fmla="*/ 74 h 78"/>
                      <a:gd name="T62" fmla="*/ 19 w 100"/>
                      <a:gd name="T63" fmla="*/ 78 h 78"/>
                      <a:gd name="T64" fmla="*/ 9 w 100"/>
                      <a:gd name="T65" fmla="*/ 55 h 78"/>
                      <a:gd name="T66" fmla="*/ 19 w 100"/>
                      <a:gd name="T67" fmla="*/ 44 h 78"/>
                      <a:gd name="T68" fmla="*/ 17 w 100"/>
                      <a:gd name="T69" fmla="*/ 22 h 78"/>
                      <a:gd name="T70" fmla="*/ 19 w 100"/>
                      <a:gd name="T71" fmla="*/ 1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00" h="78">
                        <a:moveTo>
                          <a:pt x="100" y="28"/>
                        </a:moveTo>
                        <a:cubicBezTo>
                          <a:pt x="89" y="17"/>
                          <a:pt x="89" y="17"/>
                          <a:pt x="89" y="17"/>
                        </a:cubicBezTo>
                        <a:cubicBezTo>
                          <a:pt x="81" y="1"/>
                          <a:pt x="81" y="1"/>
                          <a:pt x="81" y="1"/>
                        </a:cubicBezTo>
                        <a:cubicBezTo>
                          <a:pt x="81" y="18"/>
                          <a:pt x="81" y="18"/>
                          <a:pt x="81" y="18"/>
                        </a:cubicBezTo>
                        <a:cubicBezTo>
                          <a:pt x="83" y="22"/>
                          <a:pt x="83" y="22"/>
                          <a:pt x="83" y="22"/>
                        </a:cubicBezTo>
                        <a:cubicBezTo>
                          <a:pt x="81" y="22"/>
                          <a:pt x="81" y="22"/>
                          <a:pt x="81" y="22"/>
                        </a:cubicBezTo>
                        <a:cubicBezTo>
                          <a:pt x="81" y="44"/>
                          <a:pt x="81" y="44"/>
                          <a:pt x="81" y="44"/>
                        </a:cubicBezTo>
                        <a:cubicBezTo>
                          <a:pt x="91" y="44"/>
                          <a:pt x="91" y="44"/>
                          <a:pt x="91" y="44"/>
                        </a:cubicBezTo>
                        <a:cubicBezTo>
                          <a:pt x="91" y="55"/>
                          <a:pt x="91" y="55"/>
                          <a:pt x="91" y="55"/>
                        </a:cubicBezTo>
                        <a:cubicBezTo>
                          <a:pt x="91" y="55"/>
                          <a:pt x="91" y="55"/>
                          <a:pt x="91" y="55"/>
                        </a:cubicBezTo>
                        <a:cubicBezTo>
                          <a:pt x="81" y="55"/>
                          <a:pt x="81" y="55"/>
                          <a:pt x="81" y="55"/>
                        </a:cubicBezTo>
                        <a:cubicBezTo>
                          <a:pt x="81" y="78"/>
                          <a:pt x="81" y="78"/>
                          <a:pt x="81" y="78"/>
                        </a:cubicBezTo>
                        <a:cubicBezTo>
                          <a:pt x="95" y="78"/>
                          <a:pt x="95" y="78"/>
                          <a:pt x="95" y="78"/>
                        </a:cubicBezTo>
                        <a:cubicBezTo>
                          <a:pt x="97" y="78"/>
                          <a:pt x="100" y="76"/>
                          <a:pt x="100" y="74"/>
                        </a:cubicBezTo>
                        <a:cubicBezTo>
                          <a:pt x="100" y="63"/>
                          <a:pt x="100" y="63"/>
                          <a:pt x="100" y="63"/>
                        </a:cubicBezTo>
                        <a:lnTo>
                          <a:pt x="100" y="28"/>
                        </a:lnTo>
                        <a:close/>
                        <a:moveTo>
                          <a:pt x="81" y="1"/>
                        </a:moveTo>
                        <a:cubicBezTo>
                          <a:pt x="80" y="0"/>
                          <a:pt x="80" y="0"/>
                          <a:pt x="80" y="0"/>
                        </a:cubicBezTo>
                        <a:cubicBezTo>
                          <a:pt x="50" y="0"/>
                          <a:pt x="50" y="0"/>
                          <a:pt x="50" y="0"/>
                        </a:cubicBezTo>
                        <a:cubicBezTo>
                          <a:pt x="50" y="6"/>
                          <a:pt x="50" y="6"/>
                          <a:pt x="50" y="6"/>
                        </a:cubicBezTo>
                        <a:cubicBezTo>
                          <a:pt x="75" y="6"/>
                          <a:pt x="75" y="6"/>
                          <a:pt x="75" y="6"/>
                        </a:cubicBezTo>
                        <a:cubicBezTo>
                          <a:pt x="81" y="18"/>
                          <a:pt x="81" y="18"/>
                          <a:pt x="81" y="18"/>
                        </a:cubicBezTo>
                        <a:cubicBezTo>
                          <a:pt x="81" y="1"/>
                          <a:pt x="81" y="1"/>
                          <a:pt x="81" y="1"/>
                        </a:cubicBezTo>
                        <a:close/>
                        <a:moveTo>
                          <a:pt x="50" y="63"/>
                        </a:moveTo>
                        <a:cubicBezTo>
                          <a:pt x="76" y="63"/>
                          <a:pt x="76" y="63"/>
                          <a:pt x="76" y="63"/>
                        </a:cubicBezTo>
                        <a:cubicBezTo>
                          <a:pt x="76" y="74"/>
                          <a:pt x="76" y="74"/>
                          <a:pt x="76" y="74"/>
                        </a:cubicBezTo>
                        <a:cubicBezTo>
                          <a:pt x="76" y="76"/>
                          <a:pt x="78" y="78"/>
                          <a:pt x="80" y="78"/>
                        </a:cubicBezTo>
                        <a:cubicBezTo>
                          <a:pt x="81" y="78"/>
                          <a:pt x="81" y="78"/>
                          <a:pt x="81" y="78"/>
                        </a:cubicBezTo>
                        <a:cubicBezTo>
                          <a:pt x="81" y="55"/>
                          <a:pt x="81" y="55"/>
                          <a:pt x="81" y="55"/>
                        </a:cubicBezTo>
                        <a:cubicBezTo>
                          <a:pt x="71" y="55"/>
                          <a:pt x="71" y="55"/>
                          <a:pt x="71" y="55"/>
                        </a:cubicBezTo>
                        <a:cubicBezTo>
                          <a:pt x="71" y="44"/>
                          <a:pt x="71" y="44"/>
                          <a:pt x="71" y="44"/>
                        </a:cubicBezTo>
                        <a:cubicBezTo>
                          <a:pt x="81" y="44"/>
                          <a:pt x="81" y="44"/>
                          <a:pt x="81" y="44"/>
                        </a:cubicBezTo>
                        <a:cubicBezTo>
                          <a:pt x="81" y="22"/>
                          <a:pt x="81" y="22"/>
                          <a:pt x="81" y="22"/>
                        </a:cubicBezTo>
                        <a:cubicBezTo>
                          <a:pt x="50" y="22"/>
                          <a:pt x="50" y="22"/>
                          <a:pt x="50" y="22"/>
                        </a:cubicBezTo>
                        <a:lnTo>
                          <a:pt x="50" y="63"/>
                        </a:lnTo>
                        <a:close/>
                        <a:moveTo>
                          <a:pt x="50" y="0"/>
                        </a:moveTo>
                        <a:cubicBezTo>
                          <a:pt x="20" y="0"/>
                          <a:pt x="20" y="0"/>
                          <a:pt x="20" y="0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18"/>
                          <a:pt x="19" y="18"/>
                          <a:pt x="19" y="18"/>
                        </a:cubicBezTo>
                        <a:cubicBezTo>
                          <a:pt x="25" y="6"/>
                          <a:pt x="25" y="6"/>
                          <a:pt x="25" y="6"/>
                        </a:cubicBezTo>
                        <a:cubicBezTo>
                          <a:pt x="25" y="6"/>
                          <a:pt x="25" y="6"/>
                          <a:pt x="25" y="6"/>
                        </a:cubicBezTo>
                        <a:cubicBezTo>
                          <a:pt x="50" y="6"/>
                          <a:pt x="50" y="6"/>
                          <a:pt x="50" y="6"/>
                        </a:cubicBezTo>
                        <a:cubicBezTo>
                          <a:pt x="50" y="0"/>
                          <a:pt x="50" y="0"/>
                          <a:pt x="50" y="0"/>
                        </a:cubicBezTo>
                        <a:close/>
                        <a:moveTo>
                          <a:pt x="19" y="78"/>
                        </a:moveTo>
                        <a:cubicBezTo>
                          <a:pt x="19" y="78"/>
                          <a:pt x="19" y="78"/>
                          <a:pt x="19" y="78"/>
                        </a:cubicBezTo>
                        <a:cubicBezTo>
                          <a:pt x="22" y="78"/>
                          <a:pt x="24" y="76"/>
                          <a:pt x="24" y="74"/>
                        </a:cubicBezTo>
                        <a:cubicBezTo>
                          <a:pt x="24" y="63"/>
                          <a:pt x="24" y="63"/>
                          <a:pt x="24" y="63"/>
                        </a:cubicBezTo>
                        <a:cubicBezTo>
                          <a:pt x="50" y="63"/>
                          <a:pt x="50" y="63"/>
                          <a:pt x="50" y="63"/>
                        </a:cubicBezTo>
                        <a:cubicBezTo>
                          <a:pt x="50" y="22"/>
                          <a:pt x="50" y="22"/>
                          <a:pt x="50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44"/>
                          <a:pt x="19" y="44"/>
                          <a:pt x="19" y="44"/>
                        </a:cubicBezTo>
                        <a:cubicBezTo>
                          <a:pt x="29" y="44"/>
                          <a:pt x="29" y="44"/>
                          <a:pt x="29" y="44"/>
                        </a:cubicBezTo>
                        <a:cubicBezTo>
                          <a:pt x="29" y="55"/>
                          <a:pt x="29" y="55"/>
                          <a:pt x="29" y="55"/>
                        </a:cubicBezTo>
                        <a:cubicBezTo>
                          <a:pt x="29" y="55"/>
                          <a:pt x="29" y="55"/>
                          <a:pt x="29" y="55"/>
                        </a:cubicBezTo>
                        <a:cubicBezTo>
                          <a:pt x="19" y="55"/>
                          <a:pt x="19" y="55"/>
                          <a:pt x="19" y="55"/>
                        </a:cubicBezTo>
                        <a:lnTo>
                          <a:pt x="19" y="78"/>
                        </a:lnTo>
                        <a:close/>
                        <a:moveTo>
                          <a:pt x="19" y="1"/>
                        </a:move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60"/>
                          <a:pt x="0" y="60"/>
                          <a:pt x="0" y="60"/>
                        </a:cubicBezTo>
                        <a:cubicBezTo>
                          <a:pt x="0" y="63"/>
                          <a:pt x="0" y="63"/>
                          <a:pt x="0" y="63"/>
                        </a:cubicBezTo>
                        <a:cubicBezTo>
                          <a:pt x="0" y="74"/>
                          <a:pt x="0" y="74"/>
                          <a:pt x="0" y="74"/>
                        </a:cubicBezTo>
                        <a:cubicBezTo>
                          <a:pt x="0" y="76"/>
                          <a:pt x="2" y="78"/>
                          <a:pt x="5" y="78"/>
                        </a:cubicBezTo>
                        <a:cubicBezTo>
                          <a:pt x="19" y="78"/>
                          <a:pt x="19" y="78"/>
                          <a:pt x="19" y="78"/>
                        </a:cubicBezTo>
                        <a:cubicBezTo>
                          <a:pt x="19" y="55"/>
                          <a:pt x="19" y="55"/>
                          <a:pt x="19" y="55"/>
                        </a:cubicBezTo>
                        <a:cubicBezTo>
                          <a:pt x="9" y="55"/>
                          <a:pt x="9" y="55"/>
                          <a:pt x="9" y="55"/>
                        </a:cubicBezTo>
                        <a:cubicBezTo>
                          <a:pt x="9" y="44"/>
                          <a:pt x="9" y="44"/>
                          <a:pt x="9" y="44"/>
                        </a:cubicBezTo>
                        <a:cubicBezTo>
                          <a:pt x="19" y="44"/>
                          <a:pt x="19" y="44"/>
                          <a:pt x="19" y="44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9" y="18"/>
                          <a:pt x="19" y="18"/>
                          <a:pt x="19" y="18"/>
                        </a:cubicBezTo>
                        <a:lnTo>
                          <a:pt x="19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4" name="Freeform: Shape 154"/>
                  <p:cNvSpPr>
                    <a:spLocks/>
                  </p:cNvSpPr>
                  <p:nvPr/>
                </p:nvSpPr>
                <p:spPr bwMode="auto">
                  <a:xfrm>
                    <a:off x="2913699" y="3453735"/>
                    <a:ext cx="374976" cy="379878"/>
                  </a:xfrm>
                  <a:custGeom>
                    <a:avLst/>
                    <a:gdLst>
                      <a:gd name="T0" fmla="*/ 64 w 85"/>
                      <a:gd name="T1" fmla="*/ 80 h 86"/>
                      <a:gd name="T2" fmla="*/ 79 w 85"/>
                      <a:gd name="T3" fmla="*/ 64 h 86"/>
                      <a:gd name="T4" fmla="*/ 84 w 85"/>
                      <a:gd name="T5" fmla="*/ 52 h 86"/>
                      <a:gd name="T6" fmla="*/ 84 w 85"/>
                      <a:gd name="T7" fmla="*/ 34 h 86"/>
                      <a:gd name="T8" fmla="*/ 79 w 85"/>
                      <a:gd name="T9" fmla="*/ 22 h 86"/>
                      <a:gd name="T10" fmla="*/ 64 w 85"/>
                      <a:gd name="T11" fmla="*/ 6 h 86"/>
                      <a:gd name="T12" fmla="*/ 58 w 85"/>
                      <a:gd name="T13" fmla="*/ 3 h 86"/>
                      <a:gd name="T14" fmla="*/ 45 w 85"/>
                      <a:gd name="T15" fmla="*/ 0 h 86"/>
                      <a:gd name="T16" fmla="*/ 47 w 85"/>
                      <a:gd name="T17" fmla="*/ 5 h 86"/>
                      <a:gd name="T18" fmla="*/ 53 w 85"/>
                      <a:gd name="T19" fmla="*/ 5 h 86"/>
                      <a:gd name="T20" fmla="*/ 57 w 85"/>
                      <a:gd name="T21" fmla="*/ 6 h 86"/>
                      <a:gd name="T22" fmla="*/ 56 w 85"/>
                      <a:gd name="T23" fmla="*/ 7 h 86"/>
                      <a:gd name="T24" fmla="*/ 49 w 85"/>
                      <a:gd name="T25" fmla="*/ 9 h 86"/>
                      <a:gd name="T26" fmla="*/ 50 w 85"/>
                      <a:gd name="T27" fmla="*/ 14 h 86"/>
                      <a:gd name="T28" fmla="*/ 54 w 85"/>
                      <a:gd name="T29" fmla="*/ 17 h 86"/>
                      <a:gd name="T30" fmla="*/ 60 w 85"/>
                      <a:gd name="T31" fmla="*/ 9 h 86"/>
                      <a:gd name="T32" fmla="*/ 65 w 85"/>
                      <a:gd name="T33" fmla="*/ 10 h 86"/>
                      <a:gd name="T34" fmla="*/ 68 w 85"/>
                      <a:gd name="T35" fmla="*/ 12 h 86"/>
                      <a:gd name="T36" fmla="*/ 70 w 85"/>
                      <a:gd name="T37" fmla="*/ 18 h 86"/>
                      <a:gd name="T38" fmla="*/ 69 w 85"/>
                      <a:gd name="T39" fmla="*/ 21 h 86"/>
                      <a:gd name="T40" fmla="*/ 67 w 85"/>
                      <a:gd name="T41" fmla="*/ 19 h 86"/>
                      <a:gd name="T42" fmla="*/ 61 w 85"/>
                      <a:gd name="T43" fmla="*/ 19 h 86"/>
                      <a:gd name="T44" fmla="*/ 65 w 85"/>
                      <a:gd name="T45" fmla="*/ 21 h 86"/>
                      <a:gd name="T46" fmla="*/ 56 w 85"/>
                      <a:gd name="T47" fmla="*/ 25 h 86"/>
                      <a:gd name="T48" fmla="*/ 52 w 85"/>
                      <a:gd name="T49" fmla="*/ 28 h 86"/>
                      <a:gd name="T50" fmla="*/ 46 w 85"/>
                      <a:gd name="T51" fmla="*/ 33 h 86"/>
                      <a:gd name="T52" fmla="*/ 49 w 85"/>
                      <a:gd name="T53" fmla="*/ 51 h 86"/>
                      <a:gd name="T54" fmla="*/ 54 w 85"/>
                      <a:gd name="T55" fmla="*/ 52 h 86"/>
                      <a:gd name="T56" fmla="*/ 59 w 85"/>
                      <a:gd name="T57" fmla="*/ 54 h 86"/>
                      <a:gd name="T58" fmla="*/ 66 w 85"/>
                      <a:gd name="T59" fmla="*/ 58 h 86"/>
                      <a:gd name="T60" fmla="*/ 71 w 85"/>
                      <a:gd name="T61" fmla="*/ 62 h 86"/>
                      <a:gd name="T62" fmla="*/ 77 w 85"/>
                      <a:gd name="T63" fmla="*/ 64 h 86"/>
                      <a:gd name="T64" fmla="*/ 49 w 85"/>
                      <a:gd name="T65" fmla="*/ 75 h 86"/>
                      <a:gd name="T66" fmla="*/ 0 w 85"/>
                      <a:gd name="T67" fmla="*/ 36 h 86"/>
                      <a:gd name="T68" fmla="*/ 1 w 85"/>
                      <a:gd name="T69" fmla="*/ 54 h 86"/>
                      <a:gd name="T70" fmla="*/ 9 w 85"/>
                      <a:gd name="T71" fmla="*/ 69 h 86"/>
                      <a:gd name="T72" fmla="*/ 27 w 85"/>
                      <a:gd name="T73" fmla="*/ 83 h 86"/>
                      <a:gd name="T74" fmla="*/ 43 w 85"/>
                      <a:gd name="T75" fmla="*/ 68 h 86"/>
                      <a:gd name="T76" fmla="*/ 42 w 85"/>
                      <a:gd name="T77" fmla="*/ 61 h 86"/>
                      <a:gd name="T78" fmla="*/ 44 w 85"/>
                      <a:gd name="T79" fmla="*/ 55 h 86"/>
                      <a:gd name="T80" fmla="*/ 39 w 85"/>
                      <a:gd name="T81" fmla="*/ 53 h 86"/>
                      <a:gd name="T82" fmla="*/ 33 w 85"/>
                      <a:gd name="T83" fmla="*/ 49 h 86"/>
                      <a:gd name="T84" fmla="*/ 24 w 85"/>
                      <a:gd name="T85" fmla="*/ 46 h 86"/>
                      <a:gd name="T86" fmla="*/ 21 w 85"/>
                      <a:gd name="T87" fmla="*/ 38 h 86"/>
                      <a:gd name="T88" fmla="*/ 18 w 85"/>
                      <a:gd name="T89" fmla="*/ 37 h 86"/>
                      <a:gd name="T90" fmla="*/ 18 w 85"/>
                      <a:gd name="T91" fmla="*/ 39 h 86"/>
                      <a:gd name="T92" fmla="*/ 15 w 85"/>
                      <a:gd name="T93" fmla="*/ 32 h 86"/>
                      <a:gd name="T94" fmla="*/ 15 w 85"/>
                      <a:gd name="T95" fmla="*/ 25 h 86"/>
                      <a:gd name="T96" fmla="*/ 19 w 85"/>
                      <a:gd name="T97" fmla="*/ 17 h 86"/>
                      <a:gd name="T98" fmla="*/ 18 w 85"/>
                      <a:gd name="T99" fmla="*/ 12 h 86"/>
                      <a:gd name="T100" fmla="*/ 38 w 85"/>
                      <a:gd name="T101" fmla="*/ 3 h 86"/>
                      <a:gd name="T102" fmla="*/ 45 w 85"/>
                      <a:gd name="T103" fmla="*/ 0 h 86"/>
                      <a:gd name="T104" fmla="*/ 26 w 85"/>
                      <a:gd name="T105" fmla="*/ 3 h 86"/>
                      <a:gd name="T106" fmla="*/ 12 w 85"/>
                      <a:gd name="T107" fmla="*/ 13 h 86"/>
                      <a:gd name="T108" fmla="*/ 3 w 85"/>
                      <a:gd name="T109" fmla="*/ 27 h 86"/>
                      <a:gd name="T110" fmla="*/ 45 w 85"/>
                      <a:gd name="T111" fmla="*/ 54 h 86"/>
                      <a:gd name="T112" fmla="*/ 39 w 85"/>
                      <a:gd name="T113" fmla="*/ 47 h 86"/>
                      <a:gd name="T114" fmla="*/ 38 w 85"/>
                      <a:gd name="T115" fmla="*/ 44 h 86"/>
                      <a:gd name="T116" fmla="*/ 30 w 85"/>
                      <a:gd name="T117" fmla="*/ 45 h 86"/>
                      <a:gd name="T118" fmla="*/ 34 w 85"/>
                      <a:gd name="T119" fmla="*/ 36 h 86"/>
                      <a:gd name="T120" fmla="*/ 42 w 85"/>
                      <a:gd name="T121" fmla="*/ 36 h 86"/>
                      <a:gd name="T122" fmla="*/ 44 w 85"/>
                      <a:gd name="T123" fmla="*/ 36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85" h="86">
                        <a:moveTo>
                          <a:pt x="45" y="85"/>
                        </a:moveTo>
                        <a:cubicBezTo>
                          <a:pt x="48" y="85"/>
                          <a:pt x="50" y="85"/>
                          <a:pt x="52" y="84"/>
                        </a:cubicBezTo>
                        <a:cubicBezTo>
                          <a:pt x="53" y="84"/>
                          <a:pt x="55" y="84"/>
                          <a:pt x="56" y="83"/>
                        </a:cubicBezTo>
                        <a:cubicBezTo>
                          <a:pt x="57" y="83"/>
                          <a:pt x="57" y="83"/>
                          <a:pt x="58" y="83"/>
                        </a:cubicBezTo>
                        <a:cubicBezTo>
                          <a:pt x="59" y="82"/>
                          <a:pt x="61" y="82"/>
                          <a:pt x="62" y="81"/>
                        </a:cubicBezTo>
                        <a:cubicBezTo>
                          <a:pt x="63" y="81"/>
                          <a:pt x="63" y="80"/>
                          <a:pt x="64" y="80"/>
                        </a:cubicBezTo>
                        <a:cubicBezTo>
                          <a:pt x="66" y="78"/>
                          <a:pt x="69" y="77"/>
                          <a:pt x="71" y="74"/>
                        </a:cubicBezTo>
                        <a:cubicBezTo>
                          <a:pt x="72" y="74"/>
                          <a:pt x="72" y="74"/>
                          <a:pt x="73" y="73"/>
                        </a:cubicBezTo>
                        <a:cubicBezTo>
                          <a:pt x="73" y="73"/>
                          <a:pt x="74" y="72"/>
                          <a:pt x="74" y="72"/>
                        </a:cubicBezTo>
                        <a:cubicBezTo>
                          <a:pt x="75" y="71"/>
                          <a:pt x="75" y="70"/>
                          <a:pt x="76" y="69"/>
                        </a:cubicBezTo>
                        <a:cubicBezTo>
                          <a:pt x="77" y="68"/>
                          <a:pt x="78" y="67"/>
                          <a:pt x="79" y="65"/>
                        </a:cubicBezTo>
                        <a:cubicBezTo>
                          <a:pt x="79" y="65"/>
                          <a:pt x="79" y="65"/>
                          <a:pt x="79" y="64"/>
                        </a:cubicBezTo>
                        <a:cubicBezTo>
                          <a:pt x="80" y="64"/>
                          <a:pt x="80" y="63"/>
                          <a:pt x="80" y="62"/>
                        </a:cubicBezTo>
                        <a:cubicBezTo>
                          <a:pt x="81" y="62"/>
                          <a:pt x="81" y="62"/>
                          <a:pt x="81" y="61"/>
                        </a:cubicBezTo>
                        <a:cubicBezTo>
                          <a:pt x="81" y="61"/>
                          <a:pt x="82" y="60"/>
                          <a:pt x="82" y="60"/>
                        </a:cubicBezTo>
                        <a:cubicBezTo>
                          <a:pt x="82" y="59"/>
                          <a:pt x="82" y="58"/>
                          <a:pt x="83" y="58"/>
                        </a:cubicBezTo>
                        <a:cubicBezTo>
                          <a:pt x="83" y="56"/>
                          <a:pt x="83" y="55"/>
                          <a:pt x="84" y="54"/>
                        </a:cubicBezTo>
                        <a:cubicBezTo>
                          <a:pt x="84" y="53"/>
                          <a:pt x="84" y="52"/>
                          <a:pt x="84" y="52"/>
                        </a:cubicBezTo>
                        <a:cubicBezTo>
                          <a:pt x="84" y="51"/>
                          <a:pt x="85" y="50"/>
                          <a:pt x="85" y="49"/>
                        </a:cubicBezTo>
                        <a:cubicBezTo>
                          <a:pt x="85" y="49"/>
                          <a:pt x="85" y="48"/>
                          <a:pt x="85" y="47"/>
                        </a:cubicBezTo>
                        <a:cubicBezTo>
                          <a:pt x="85" y="46"/>
                          <a:pt x="85" y="44"/>
                          <a:pt x="85" y="43"/>
                        </a:cubicBezTo>
                        <a:cubicBezTo>
                          <a:pt x="85" y="41"/>
                          <a:pt x="85" y="40"/>
                          <a:pt x="85" y="39"/>
                        </a:cubicBezTo>
                        <a:cubicBezTo>
                          <a:pt x="85" y="38"/>
                          <a:pt x="85" y="37"/>
                          <a:pt x="85" y="36"/>
                        </a:cubicBezTo>
                        <a:cubicBezTo>
                          <a:pt x="85" y="36"/>
                          <a:pt x="84" y="35"/>
                          <a:pt x="84" y="34"/>
                        </a:cubicBezTo>
                        <a:cubicBezTo>
                          <a:pt x="84" y="34"/>
                          <a:pt x="84" y="33"/>
                          <a:pt x="84" y="32"/>
                        </a:cubicBezTo>
                        <a:cubicBezTo>
                          <a:pt x="83" y="31"/>
                          <a:pt x="83" y="30"/>
                          <a:pt x="83" y="28"/>
                        </a:cubicBezTo>
                        <a:cubicBezTo>
                          <a:pt x="82" y="28"/>
                          <a:pt x="82" y="28"/>
                          <a:pt x="82" y="27"/>
                        </a:cubicBezTo>
                        <a:cubicBezTo>
                          <a:pt x="82" y="26"/>
                          <a:pt x="81" y="25"/>
                          <a:pt x="81" y="24"/>
                        </a:cubicBezTo>
                        <a:cubicBezTo>
                          <a:pt x="81" y="24"/>
                          <a:pt x="81" y="24"/>
                          <a:pt x="80" y="23"/>
                        </a:cubicBezTo>
                        <a:cubicBezTo>
                          <a:pt x="80" y="23"/>
                          <a:pt x="80" y="22"/>
                          <a:pt x="79" y="22"/>
                        </a:cubicBezTo>
                        <a:cubicBezTo>
                          <a:pt x="78" y="20"/>
                          <a:pt x="77" y="18"/>
                          <a:pt x="76" y="17"/>
                        </a:cubicBezTo>
                        <a:cubicBezTo>
                          <a:pt x="75" y="16"/>
                          <a:pt x="75" y="15"/>
                          <a:pt x="74" y="14"/>
                        </a:cubicBezTo>
                        <a:cubicBezTo>
                          <a:pt x="74" y="14"/>
                          <a:pt x="73" y="13"/>
                          <a:pt x="73" y="13"/>
                        </a:cubicBezTo>
                        <a:cubicBezTo>
                          <a:pt x="72" y="12"/>
                          <a:pt x="72" y="12"/>
                          <a:pt x="71" y="11"/>
                        </a:cubicBezTo>
                        <a:cubicBezTo>
                          <a:pt x="70" y="10"/>
                          <a:pt x="69" y="10"/>
                          <a:pt x="68" y="9"/>
                        </a:cubicBezTo>
                        <a:cubicBezTo>
                          <a:pt x="67" y="8"/>
                          <a:pt x="65" y="7"/>
                          <a:pt x="64" y="6"/>
                        </a:cubicBezTo>
                        <a:cubicBezTo>
                          <a:pt x="63" y="6"/>
                          <a:pt x="63" y="5"/>
                          <a:pt x="62" y="5"/>
                        </a:cubicBezTo>
                        <a:cubicBezTo>
                          <a:pt x="62" y="5"/>
                          <a:pt x="61" y="5"/>
                          <a:pt x="61" y="5"/>
                        </a:cubicBezTo>
                        <a:cubicBezTo>
                          <a:pt x="61" y="4"/>
                          <a:pt x="60" y="4"/>
                          <a:pt x="60" y="4"/>
                        </a:cubicBezTo>
                        <a:cubicBezTo>
                          <a:pt x="60" y="4"/>
                          <a:pt x="60" y="4"/>
                          <a:pt x="60" y="4"/>
                        </a:cubicBezTo>
                        <a:cubicBezTo>
                          <a:pt x="59" y="4"/>
                          <a:pt x="59" y="3"/>
                          <a:pt x="58" y="3"/>
                        </a:cubicBezTo>
                        <a:cubicBezTo>
                          <a:pt x="58" y="3"/>
                          <a:pt x="58" y="3"/>
                          <a:pt x="58" y="3"/>
                        </a:cubicBezTo>
                        <a:cubicBezTo>
                          <a:pt x="58" y="3"/>
                          <a:pt x="57" y="3"/>
                          <a:pt x="56" y="3"/>
                        </a:cubicBezTo>
                        <a:cubicBezTo>
                          <a:pt x="56" y="3"/>
                          <a:pt x="56" y="3"/>
                          <a:pt x="56" y="3"/>
                        </a:cubicBezTo>
                        <a:cubicBezTo>
                          <a:pt x="55" y="2"/>
                          <a:pt x="54" y="2"/>
                          <a:pt x="52" y="1"/>
                        </a:cubicBezTo>
                        <a:cubicBezTo>
                          <a:pt x="52" y="1"/>
                          <a:pt x="51" y="1"/>
                          <a:pt x="51" y="1"/>
                        </a:cubicBezTo>
                        <a:cubicBezTo>
                          <a:pt x="51" y="1"/>
                          <a:pt x="50" y="1"/>
                          <a:pt x="50" y="1"/>
                        </a:cubicBezTo>
                        <a:cubicBezTo>
                          <a:pt x="49" y="1"/>
                          <a:pt x="47" y="0"/>
                          <a:pt x="45" y="0"/>
                        </a:cubicBezTo>
                        <a:cubicBezTo>
                          <a:pt x="45" y="3"/>
                          <a:pt x="45" y="3"/>
                          <a:pt x="45" y="3"/>
                        </a:cubicBezTo>
                        <a:cubicBezTo>
                          <a:pt x="47" y="3"/>
                          <a:pt x="49" y="3"/>
                          <a:pt x="51" y="3"/>
                        </a:cubicBezTo>
                        <a:cubicBezTo>
                          <a:pt x="50" y="4"/>
                          <a:pt x="50" y="4"/>
                          <a:pt x="50" y="4"/>
                        </a:cubicBezTo>
                        <a:cubicBezTo>
                          <a:pt x="49" y="4"/>
                          <a:pt x="49" y="4"/>
                          <a:pt x="49" y="4"/>
                        </a:cubicBezTo>
                        <a:cubicBezTo>
                          <a:pt x="48" y="4"/>
                          <a:pt x="48" y="4"/>
                          <a:pt x="47" y="4"/>
                        </a:cubicBezTo>
                        <a:cubicBezTo>
                          <a:pt x="47" y="4"/>
                          <a:pt x="47" y="4"/>
                          <a:pt x="47" y="5"/>
                        </a:cubicBezTo>
                        <a:cubicBezTo>
                          <a:pt x="48" y="5"/>
                          <a:pt x="49" y="5"/>
                          <a:pt x="49" y="5"/>
                        </a:cubicBezTo>
                        <a:cubicBezTo>
                          <a:pt x="50" y="5"/>
                          <a:pt x="51" y="5"/>
                          <a:pt x="51" y="5"/>
                        </a:cubicBezTo>
                        <a:cubicBezTo>
                          <a:pt x="51" y="4"/>
                          <a:pt x="51" y="4"/>
                          <a:pt x="51" y="4"/>
                        </a:cubicBezTo>
                        <a:cubicBezTo>
                          <a:pt x="51" y="4"/>
                          <a:pt x="52" y="4"/>
                          <a:pt x="52" y="4"/>
                        </a:cubicBezTo>
                        <a:cubicBezTo>
                          <a:pt x="52" y="4"/>
                          <a:pt x="53" y="4"/>
                          <a:pt x="53" y="4"/>
                        </a:cubicBezTo>
                        <a:cubicBezTo>
                          <a:pt x="53" y="4"/>
                          <a:pt x="53" y="4"/>
                          <a:pt x="53" y="5"/>
                        </a:cubicBezTo>
                        <a:cubicBezTo>
                          <a:pt x="53" y="5"/>
                          <a:pt x="54" y="5"/>
                          <a:pt x="54" y="4"/>
                        </a:cubicBezTo>
                        <a:cubicBezTo>
                          <a:pt x="54" y="4"/>
                          <a:pt x="54" y="4"/>
                          <a:pt x="54" y="4"/>
                        </a:cubicBezTo>
                        <a:cubicBezTo>
                          <a:pt x="55" y="4"/>
                          <a:pt x="55" y="5"/>
                          <a:pt x="56" y="5"/>
                        </a:cubicBezTo>
                        <a:cubicBezTo>
                          <a:pt x="57" y="5"/>
                          <a:pt x="58" y="6"/>
                          <a:pt x="59" y="6"/>
                        </a:cubicBezTo>
                        <a:cubicBezTo>
                          <a:pt x="59" y="6"/>
                          <a:pt x="58" y="6"/>
                          <a:pt x="58" y="6"/>
                        </a:cubicBezTo>
                        <a:cubicBezTo>
                          <a:pt x="58" y="6"/>
                          <a:pt x="58" y="6"/>
                          <a:pt x="57" y="6"/>
                        </a:cubicBezTo>
                        <a:cubicBezTo>
                          <a:pt x="57" y="6"/>
                          <a:pt x="58" y="7"/>
                          <a:pt x="58" y="7"/>
                        </a:cubicBezTo>
                        <a:cubicBezTo>
                          <a:pt x="59" y="7"/>
                          <a:pt x="59" y="7"/>
                          <a:pt x="59" y="8"/>
                        </a:cubicBezTo>
                        <a:cubicBezTo>
                          <a:pt x="59" y="9"/>
                          <a:pt x="58" y="8"/>
                          <a:pt x="58" y="8"/>
                        </a:cubicBezTo>
                        <a:cubicBezTo>
                          <a:pt x="57" y="8"/>
                          <a:pt x="56" y="9"/>
                          <a:pt x="55" y="8"/>
                        </a:cubicBezTo>
                        <a:cubicBezTo>
                          <a:pt x="56" y="7"/>
                          <a:pt x="56" y="7"/>
                          <a:pt x="56" y="7"/>
                        </a:cubicBezTo>
                        <a:cubicBezTo>
                          <a:pt x="56" y="7"/>
                          <a:pt x="56" y="7"/>
                          <a:pt x="56" y="7"/>
                        </a:cubicBezTo>
                        <a:cubicBezTo>
                          <a:pt x="56" y="7"/>
                          <a:pt x="55" y="7"/>
                          <a:pt x="55" y="7"/>
                        </a:cubicBezTo>
                        <a:cubicBezTo>
                          <a:pt x="55" y="7"/>
                          <a:pt x="55" y="8"/>
                          <a:pt x="54" y="8"/>
                        </a:cubicBezTo>
                        <a:cubicBezTo>
                          <a:pt x="54" y="8"/>
                          <a:pt x="54" y="8"/>
                          <a:pt x="53" y="8"/>
                        </a:cubicBezTo>
                        <a:cubicBezTo>
                          <a:pt x="53" y="8"/>
                          <a:pt x="52" y="8"/>
                          <a:pt x="52" y="9"/>
                        </a:cubicBezTo>
                        <a:cubicBezTo>
                          <a:pt x="52" y="9"/>
                          <a:pt x="51" y="9"/>
                          <a:pt x="51" y="9"/>
                        </a:cubicBezTo>
                        <a:cubicBezTo>
                          <a:pt x="51" y="9"/>
                          <a:pt x="50" y="9"/>
                          <a:pt x="49" y="9"/>
                        </a:cubicBezTo>
                        <a:cubicBezTo>
                          <a:pt x="49" y="10"/>
                          <a:pt x="48" y="10"/>
                          <a:pt x="48" y="10"/>
                        </a:cubicBezTo>
                        <a:cubicBezTo>
                          <a:pt x="48" y="11"/>
                          <a:pt x="47" y="11"/>
                          <a:pt x="47" y="11"/>
                        </a:cubicBezTo>
                        <a:cubicBezTo>
                          <a:pt x="47" y="12"/>
                          <a:pt x="48" y="12"/>
                          <a:pt x="48" y="12"/>
                        </a:cubicBezTo>
                        <a:cubicBezTo>
                          <a:pt x="48" y="12"/>
                          <a:pt x="47" y="13"/>
                          <a:pt x="48" y="13"/>
                        </a:cubicBezTo>
                        <a:cubicBezTo>
                          <a:pt x="48" y="13"/>
                          <a:pt x="48" y="13"/>
                          <a:pt x="48" y="13"/>
                        </a:cubicBezTo>
                        <a:cubicBezTo>
                          <a:pt x="49" y="13"/>
                          <a:pt x="50" y="14"/>
                          <a:pt x="50" y="14"/>
                        </a:cubicBezTo>
                        <a:cubicBezTo>
                          <a:pt x="51" y="14"/>
                          <a:pt x="51" y="14"/>
                          <a:pt x="52" y="14"/>
                        </a:cubicBezTo>
                        <a:cubicBezTo>
                          <a:pt x="52" y="14"/>
                          <a:pt x="53" y="14"/>
                          <a:pt x="53" y="15"/>
                        </a:cubicBezTo>
                        <a:cubicBezTo>
                          <a:pt x="53" y="15"/>
                          <a:pt x="52" y="15"/>
                          <a:pt x="52" y="16"/>
                        </a:cubicBezTo>
                        <a:cubicBezTo>
                          <a:pt x="53" y="16"/>
                          <a:pt x="52" y="16"/>
                          <a:pt x="52" y="17"/>
                        </a:cubicBezTo>
                        <a:cubicBezTo>
                          <a:pt x="52" y="17"/>
                          <a:pt x="53" y="18"/>
                          <a:pt x="53" y="18"/>
                        </a:cubicBezTo>
                        <a:cubicBezTo>
                          <a:pt x="53" y="18"/>
                          <a:pt x="54" y="17"/>
                          <a:pt x="54" y="17"/>
                        </a:cubicBezTo>
                        <a:cubicBezTo>
                          <a:pt x="54" y="16"/>
                          <a:pt x="54" y="15"/>
                          <a:pt x="55" y="15"/>
                        </a:cubicBezTo>
                        <a:cubicBezTo>
                          <a:pt x="57" y="15"/>
                          <a:pt x="59" y="14"/>
                          <a:pt x="59" y="12"/>
                        </a:cubicBezTo>
                        <a:cubicBezTo>
                          <a:pt x="59" y="12"/>
                          <a:pt x="58" y="11"/>
                          <a:pt x="59" y="11"/>
                        </a:cubicBezTo>
                        <a:cubicBezTo>
                          <a:pt x="59" y="11"/>
                          <a:pt x="59" y="10"/>
                          <a:pt x="59" y="10"/>
                        </a:cubicBezTo>
                        <a:cubicBezTo>
                          <a:pt x="59" y="10"/>
                          <a:pt x="59" y="10"/>
                          <a:pt x="60" y="10"/>
                        </a:cubicBezTo>
                        <a:cubicBezTo>
                          <a:pt x="60" y="9"/>
                          <a:pt x="60" y="9"/>
                          <a:pt x="60" y="9"/>
                        </a:cubicBezTo>
                        <a:cubicBezTo>
                          <a:pt x="60" y="9"/>
                          <a:pt x="60" y="9"/>
                          <a:pt x="60" y="9"/>
                        </a:cubicBezTo>
                        <a:cubicBezTo>
                          <a:pt x="60" y="9"/>
                          <a:pt x="61" y="9"/>
                          <a:pt x="61" y="9"/>
                        </a:cubicBezTo>
                        <a:cubicBezTo>
                          <a:pt x="61" y="9"/>
                          <a:pt x="62" y="9"/>
                          <a:pt x="62" y="9"/>
                        </a:cubicBezTo>
                        <a:cubicBezTo>
                          <a:pt x="62" y="9"/>
                          <a:pt x="63" y="9"/>
                          <a:pt x="63" y="9"/>
                        </a:cubicBezTo>
                        <a:cubicBezTo>
                          <a:pt x="63" y="9"/>
                          <a:pt x="64" y="9"/>
                          <a:pt x="64" y="10"/>
                        </a:cubicBezTo>
                        <a:cubicBezTo>
                          <a:pt x="64" y="10"/>
                          <a:pt x="64" y="10"/>
                          <a:pt x="65" y="10"/>
                        </a:cubicBezTo>
                        <a:cubicBezTo>
                          <a:pt x="64" y="11"/>
                          <a:pt x="64" y="11"/>
                          <a:pt x="64" y="11"/>
                        </a:cubicBezTo>
                        <a:cubicBezTo>
                          <a:pt x="64" y="11"/>
                          <a:pt x="64" y="11"/>
                          <a:pt x="64" y="11"/>
                        </a:cubicBezTo>
                        <a:cubicBezTo>
                          <a:pt x="64" y="12"/>
                          <a:pt x="65" y="12"/>
                          <a:pt x="65" y="12"/>
                        </a:cubicBezTo>
                        <a:cubicBezTo>
                          <a:pt x="65" y="12"/>
                          <a:pt x="66" y="12"/>
                          <a:pt x="66" y="12"/>
                        </a:cubicBezTo>
                        <a:cubicBezTo>
                          <a:pt x="66" y="11"/>
                          <a:pt x="67" y="11"/>
                          <a:pt x="67" y="11"/>
                        </a:cubicBezTo>
                        <a:cubicBezTo>
                          <a:pt x="67" y="11"/>
                          <a:pt x="68" y="12"/>
                          <a:pt x="68" y="12"/>
                        </a:cubicBezTo>
                        <a:cubicBezTo>
                          <a:pt x="68" y="12"/>
                          <a:pt x="68" y="12"/>
                          <a:pt x="68" y="12"/>
                        </a:cubicBezTo>
                        <a:cubicBezTo>
                          <a:pt x="68" y="13"/>
                          <a:pt x="68" y="13"/>
                          <a:pt x="68" y="14"/>
                        </a:cubicBezTo>
                        <a:cubicBezTo>
                          <a:pt x="68" y="15"/>
                          <a:pt x="69" y="14"/>
                          <a:pt x="70" y="15"/>
                        </a:cubicBezTo>
                        <a:cubicBezTo>
                          <a:pt x="70" y="15"/>
                          <a:pt x="70" y="15"/>
                          <a:pt x="70" y="15"/>
                        </a:cubicBezTo>
                        <a:cubicBezTo>
                          <a:pt x="70" y="16"/>
                          <a:pt x="71" y="16"/>
                          <a:pt x="71" y="16"/>
                        </a:cubicBezTo>
                        <a:cubicBezTo>
                          <a:pt x="71" y="17"/>
                          <a:pt x="70" y="17"/>
                          <a:pt x="70" y="18"/>
                        </a:cubicBezTo>
                        <a:cubicBezTo>
                          <a:pt x="70" y="18"/>
                          <a:pt x="70" y="18"/>
                          <a:pt x="70" y="19"/>
                        </a:cubicBezTo>
                        <a:cubicBezTo>
                          <a:pt x="70" y="19"/>
                          <a:pt x="71" y="19"/>
                          <a:pt x="71" y="19"/>
                        </a:cubicBezTo>
                        <a:cubicBezTo>
                          <a:pt x="71" y="20"/>
                          <a:pt x="71" y="20"/>
                          <a:pt x="71" y="20"/>
                        </a:cubicBezTo>
                        <a:cubicBezTo>
                          <a:pt x="71" y="21"/>
                          <a:pt x="71" y="21"/>
                          <a:pt x="71" y="21"/>
                        </a:cubicBezTo>
                        <a:cubicBezTo>
                          <a:pt x="70" y="21"/>
                          <a:pt x="70" y="21"/>
                          <a:pt x="70" y="21"/>
                        </a:cubicBezTo>
                        <a:cubicBezTo>
                          <a:pt x="69" y="21"/>
                          <a:pt x="69" y="21"/>
                          <a:pt x="69" y="21"/>
                        </a:cubicBezTo>
                        <a:cubicBezTo>
                          <a:pt x="69" y="21"/>
                          <a:pt x="68" y="21"/>
                          <a:pt x="68" y="21"/>
                        </a:cubicBezTo>
                        <a:cubicBezTo>
                          <a:pt x="68" y="21"/>
                          <a:pt x="67" y="21"/>
                          <a:pt x="67" y="20"/>
                        </a:cubicBezTo>
                        <a:cubicBezTo>
                          <a:pt x="67" y="20"/>
                          <a:pt x="68" y="19"/>
                          <a:pt x="69" y="18"/>
                        </a:cubicBezTo>
                        <a:cubicBezTo>
                          <a:pt x="69" y="18"/>
                          <a:pt x="69" y="18"/>
                          <a:pt x="69" y="18"/>
                        </a:cubicBezTo>
                        <a:cubicBezTo>
                          <a:pt x="69" y="17"/>
                          <a:pt x="68" y="18"/>
                          <a:pt x="68" y="18"/>
                        </a:cubicBezTo>
                        <a:cubicBezTo>
                          <a:pt x="68" y="18"/>
                          <a:pt x="67" y="18"/>
                          <a:pt x="67" y="19"/>
                        </a:cubicBezTo>
                        <a:cubicBezTo>
                          <a:pt x="66" y="19"/>
                          <a:pt x="65" y="18"/>
                          <a:pt x="64" y="19"/>
                        </a:cubicBezTo>
                        <a:cubicBezTo>
                          <a:pt x="64" y="19"/>
                          <a:pt x="65" y="19"/>
                          <a:pt x="65" y="19"/>
                        </a:cubicBezTo>
                        <a:cubicBezTo>
                          <a:pt x="65" y="19"/>
                          <a:pt x="64" y="20"/>
                          <a:pt x="64" y="19"/>
                        </a:cubicBezTo>
                        <a:cubicBezTo>
                          <a:pt x="64" y="19"/>
                          <a:pt x="64" y="19"/>
                          <a:pt x="64" y="19"/>
                        </a:cubicBezTo>
                        <a:cubicBezTo>
                          <a:pt x="64" y="19"/>
                          <a:pt x="63" y="18"/>
                          <a:pt x="62" y="19"/>
                        </a:cubicBezTo>
                        <a:cubicBezTo>
                          <a:pt x="62" y="19"/>
                          <a:pt x="61" y="19"/>
                          <a:pt x="61" y="19"/>
                        </a:cubicBezTo>
                        <a:cubicBezTo>
                          <a:pt x="62" y="20"/>
                          <a:pt x="63" y="19"/>
                          <a:pt x="63" y="20"/>
                        </a:cubicBezTo>
                        <a:cubicBezTo>
                          <a:pt x="63" y="20"/>
                          <a:pt x="62" y="21"/>
                          <a:pt x="62" y="21"/>
                        </a:cubicBezTo>
                        <a:cubicBezTo>
                          <a:pt x="62" y="22"/>
                          <a:pt x="62" y="22"/>
                          <a:pt x="63" y="22"/>
                        </a:cubicBezTo>
                        <a:cubicBezTo>
                          <a:pt x="63" y="22"/>
                          <a:pt x="63" y="22"/>
                          <a:pt x="63" y="22"/>
                        </a:cubicBezTo>
                        <a:cubicBezTo>
                          <a:pt x="64" y="22"/>
                          <a:pt x="64" y="22"/>
                          <a:pt x="64" y="22"/>
                        </a:cubicBezTo>
                        <a:cubicBezTo>
                          <a:pt x="64" y="22"/>
                          <a:pt x="65" y="21"/>
                          <a:pt x="65" y="21"/>
                        </a:cubicBezTo>
                        <a:cubicBezTo>
                          <a:pt x="66" y="22"/>
                          <a:pt x="65" y="22"/>
                          <a:pt x="64" y="23"/>
                        </a:cubicBezTo>
                        <a:cubicBezTo>
                          <a:pt x="63" y="23"/>
                          <a:pt x="62" y="23"/>
                          <a:pt x="62" y="23"/>
                        </a:cubicBezTo>
                        <a:cubicBezTo>
                          <a:pt x="61" y="23"/>
                          <a:pt x="60" y="25"/>
                          <a:pt x="60" y="24"/>
                        </a:cubicBezTo>
                        <a:cubicBezTo>
                          <a:pt x="60" y="23"/>
                          <a:pt x="61" y="23"/>
                          <a:pt x="61" y="23"/>
                        </a:cubicBezTo>
                        <a:cubicBezTo>
                          <a:pt x="60" y="23"/>
                          <a:pt x="59" y="23"/>
                          <a:pt x="59" y="23"/>
                        </a:cubicBezTo>
                        <a:cubicBezTo>
                          <a:pt x="58" y="24"/>
                          <a:pt x="56" y="24"/>
                          <a:pt x="56" y="25"/>
                        </a:cubicBezTo>
                        <a:cubicBezTo>
                          <a:pt x="56" y="25"/>
                          <a:pt x="56" y="26"/>
                          <a:pt x="56" y="26"/>
                        </a:cubicBezTo>
                        <a:cubicBezTo>
                          <a:pt x="56" y="26"/>
                          <a:pt x="55" y="26"/>
                          <a:pt x="55" y="26"/>
                        </a:cubicBezTo>
                        <a:cubicBezTo>
                          <a:pt x="55" y="26"/>
                          <a:pt x="54" y="26"/>
                          <a:pt x="54" y="26"/>
                        </a:cubicBezTo>
                        <a:cubicBezTo>
                          <a:pt x="54" y="27"/>
                          <a:pt x="53" y="27"/>
                          <a:pt x="53" y="27"/>
                        </a:cubicBezTo>
                        <a:cubicBezTo>
                          <a:pt x="53" y="27"/>
                          <a:pt x="53" y="27"/>
                          <a:pt x="52" y="28"/>
                        </a:cubicBezTo>
                        <a:cubicBezTo>
                          <a:pt x="52" y="28"/>
                          <a:pt x="52" y="28"/>
                          <a:pt x="52" y="28"/>
                        </a:cubicBezTo>
                        <a:cubicBezTo>
                          <a:pt x="51" y="28"/>
                          <a:pt x="51" y="29"/>
                          <a:pt x="51" y="29"/>
                        </a:cubicBezTo>
                        <a:cubicBezTo>
                          <a:pt x="51" y="29"/>
                          <a:pt x="50" y="29"/>
                          <a:pt x="50" y="29"/>
                        </a:cubicBezTo>
                        <a:cubicBezTo>
                          <a:pt x="50" y="29"/>
                          <a:pt x="50" y="30"/>
                          <a:pt x="50" y="31"/>
                        </a:cubicBezTo>
                        <a:cubicBezTo>
                          <a:pt x="50" y="31"/>
                          <a:pt x="49" y="31"/>
                          <a:pt x="48" y="32"/>
                        </a:cubicBezTo>
                        <a:cubicBezTo>
                          <a:pt x="48" y="32"/>
                          <a:pt x="48" y="32"/>
                          <a:pt x="47" y="32"/>
                        </a:cubicBezTo>
                        <a:cubicBezTo>
                          <a:pt x="47" y="33"/>
                          <a:pt x="46" y="33"/>
                          <a:pt x="46" y="33"/>
                        </a:cubicBezTo>
                        <a:cubicBezTo>
                          <a:pt x="46" y="33"/>
                          <a:pt x="46" y="33"/>
                          <a:pt x="45" y="34"/>
                        </a:cubicBezTo>
                        <a:cubicBezTo>
                          <a:pt x="45" y="53"/>
                          <a:pt x="45" y="53"/>
                          <a:pt x="45" y="53"/>
                        </a:cubicBezTo>
                        <a:cubicBezTo>
                          <a:pt x="46" y="53"/>
                          <a:pt x="46" y="53"/>
                          <a:pt x="46" y="53"/>
                        </a:cubicBezTo>
                        <a:cubicBezTo>
                          <a:pt x="46" y="52"/>
                          <a:pt x="46" y="52"/>
                          <a:pt x="47" y="52"/>
                        </a:cubicBezTo>
                        <a:cubicBezTo>
                          <a:pt x="47" y="51"/>
                          <a:pt x="48" y="52"/>
                          <a:pt x="48" y="51"/>
                        </a:cubicBezTo>
                        <a:cubicBezTo>
                          <a:pt x="49" y="51"/>
                          <a:pt x="49" y="51"/>
                          <a:pt x="49" y="51"/>
                        </a:cubicBezTo>
                        <a:cubicBezTo>
                          <a:pt x="49" y="51"/>
                          <a:pt x="49" y="50"/>
                          <a:pt x="50" y="51"/>
                        </a:cubicBezTo>
                        <a:cubicBezTo>
                          <a:pt x="50" y="51"/>
                          <a:pt x="49" y="51"/>
                          <a:pt x="50" y="52"/>
                        </a:cubicBezTo>
                        <a:cubicBezTo>
                          <a:pt x="50" y="52"/>
                          <a:pt x="51" y="51"/>
                          <a:pt x="51" y="51"/>
                        </a:cubicBezTo>
                        <a:cubicBezTo>
                          <a:pt x="51" y="51"/>
                          <a:pt x="52" y="51"/>
                          <a:pt x="52" y="51"/>
                        </a:cubicBezTo>
                        <a:cubicBezTo>
                          <a:pt x="52" y="52"/>
                          <a:pt x="52" y="52"/>
                          <a:pt x="53" y="52"/>
                        </a:cubicBezTo>
                        <a:cubicBezTo>
                          <a:pt x="53" y="52"/>
                          <a:pt x="53" y="52"/>
                          <a:pt x="54" y="52"/>
                        </a:cubicBezTo>
                        <a:cubicBezTo>
                          <a:pt x="54" y="52"/>
                          <a:pt x="55" y="52"/>
                          <a:pt x="55" y="52"/>
                        </a:cubicBezTo>
                        <a:cubicBezTo>
                          <a:pt x="55" y="52"/>
                          <a:pt x="56" y="52"/>
                          <a:pt x="56" y="52"/>
                        </a:cubicBezTo>
                        <a:cubicBezTo>
                          <a:pt x="57" y="52"/>
                          <a:pt x="57" y="52"/>
                          <a:pt x="57" y="52"/>
                        </a:cubicBezTo>
                        <a:cubicBezTo>
                          <a:pt x="58" y="53"/>
                          <a:pt x="58" y="52"/>
                          <a:pt x="58" y="52"/>
                        </a:cubicBezTo>
                        <a:cubicBezTo>
                          <a:pt x="58" y="53"/>
                          <a:pt x="58" y="53"/>
                          <a:pt x="58" y="53"/>
                        </a:cubicBezTo>
                        <a:cubicBezTo>
                          <a:pt x="59" y="53"/>
                          <a:pt x="59" y="53"/>
                          <a:pt x="59" y="54"/>
                        </a:cubicBezTo>
                        <a:cubicBezTo>
                          <a:pt x="59" y="54"/>
                          <a:pt x="59" y="54"/>
                          <a:pt x="60" y="54"/>
                        </a:cubicBezTo>
                        <a:cubicBezTo>
                          <a:pt x="60" y="54"/>
                          <a:pt x="60" y="55"/>
                          <a:pt x="60" y="55"/>
                        </a:cubicBezTo>
                        <a:cubicBezTo>
                          <a:pt x="61" y="55"/>
                          <a:pt x="62" y="56"/>
                          <a:pt x="62" y="56"/>
                        </a:cubicBezTo>
                        <a:cubicBezTo>
                          <a:pt x="63" y="56"/>
                          <a:pt x="63" y="56"/>
                          <a:pt x="63" y="56"/>
                        </a:cubicBezTo>
                        <a:cubicBezTo>
                          <a:pt x="64" y="56"/>
                          <a:pt x="65" y="56"/>
                          <a:pt x="66" y="57"/>
                        </a:cubicBezTo>
                        <a:cubicBezTo>
                          <a:pt x="66" y="57"/>
                          <a:pt x="66" y="57"/>
                          <a:pt x="66" y="58"/>
                        </a:cubicBezTo>
                        <a:cubicBezTo>
                          <a:pt x="67" y="58"/>
                          <a:pt x="66" y="58"/>
                          <a:pt x="67" y="59"/>
                        </a:cubicBezTo>
                        <a:cubicBezTo>
                          <a:pt x="67" y="59"/>
                          <a:pt x="68" y="59"/>
                          <a:pt x="67" y="60"/>
                        </a:cubicBezTo>
                        <a:cubicBezTo>
                          <a:pt x="67" y="61"/>
                          <a:pt x="68" y="61"/>
                          <a:pt x="68" y="61"/>
                        </a:cubicBezTo>
                        <a:cubicBezTo>
                          <a:pt x="68" y="61"/>
                          <a:pt x="69" y="62"/>
                          <a:pt x="69" y="62"/>
                        </a:cubicBezTo>
                        <a:cubicBezTo>
                          <a:pt x="69" y="62"/>
                          <a:pt x="69" y="62"/>
                          <a:pt x="69" y="62"/>
                        </a:cubicBezTo>
                        <a:cubicBezTo>
                          <a:pt x="70" y="62"/>
                          <a:pt x="70" y="62"/>
                          <a:pt x="71" y="62"/>
                        </a:cubicBezTo>
                        <a:cubicBezTo>
                          <a:pt x="71" y="62"/>
                          <a:pt x="71" y="62"/>
                          <a:pt x="72" y="62"/>
                        </a:cubicBezTo>
                        <a:cubicBezTo>
                          <a:pt x="72" y="62"/>
                          <a:pt x="72" y="63"/>
                          <a:pt x="72" y="63"/>
                        </a:cubicBezTo>
                        <a:cubicBezTo>
                          <a:pt x="72" y="63"/>
                          <a:pt x="73" y="63"/>
                          <a:pt x="73" y="63"/>
                        </a:cubicBezTo>
                        <a:cubicBezTo>
                          <a:pt x="74" y="63"/>
                          <a:pt x="74" y="63"/>
                          <a:pt x="75" y="63"/>
                        </a:cubicBezTo>
                        <a:cubicBezTo>
                          <a:pt x="75" y="63"/>
                          <a:pt x="75" y="63"/>
                          <a:pt x="75" y="63"/>
                        </a:cubicBezTo>
                        <a:cubicBezTo>
                          <a:pt x="76" y="63"/>
                          <a:pt x="76" y="64"/>
                          <a:pt x="77" y="64"/>
                        </a:cubicBezTo>
                        <a:cubicBezTo>
                          <a:pt x="71" y="73"/>
                          <a:pt x="62" y="80"/>
                          <a:pt x="52" y="82"/>
                        </a:cubicBezTo>
                        <a:cubicBezTo>
                          <a:pt x="52" y="82"/>
                          <a:pt x="52" y="81"/>
                          <a:pt x="52" y="81"/>
                        </a:cubicBezTo>
                        <a:cubicBezTo>
                          <a:pt x="52" y="80"/>
                          <a:pt x="52" y="79"/>
                          <a:pt x="52" y="79"/>
                        </a:cubicBezTo>
                        <a:cubicBezTo>
                          <a:pt x="52" y="78"/>
                          <a:pt x="52" y="77"/>
                          <a:pt x="51" y="77"/>
                        </a:cubicBezTo>
                        <a:cubicBezTo>
                          <a:pt x="51" y="76"/>
                          <a:pt x="50" y="76"/>
                          <a:pt x="50" y="75"/>
                        </a:cubicBezTo>
                        <a:cubicBezTo>
                          <a:pt x="49" y="75"/>
                          <a:pt x="49" y="75"/>
                          <a:pt x="49" y="75"/>
                        </a:cubicBezTo>
                        <a:cubicBezTo>
                          <a:pt x="48" y="75"/>
                          <a:pt x="46" y="74"/>
                          <a:pt x="46" y="73"/>
                        </a:cubicBezTo>
                        <a:cubicBezTo>
                          <a:pt x="46" y="73"/>
                          <a:pt x="46" y="73"/>
                          <a:pt x="46" y="72"/>
                        </a:cubicBezTo>
                        <a:cubicBezTo>
                          <a:pt x="46" y="72"/>
                          <a:pt x="46" y="72"/>
                          <a:pt x="45" y="72"/>
                        </a:cubicBezTo>
                        <a:lnTo>
                          <a:pt x="45" y="85"/>
                        </a:lnTo>
                        <a:close/>
                        <a:moveTo>
                          <a:pt x="1" y="34"/>
                        </a:moveTo>
                        <a:cubicBezTo>
                          <a:pt x="1" y="35"/>
                          <a:pt x="0" y="36"/>
                          <a:pt x="0" y="36"/>
                        </a:cubicBezTo>
                        <a:cubicBezTo>
                          <a:pt x="0" y="37"/>
                          <a:pt x="0" y="38"/>
                          <a:pt x="0" y="39"/>
                        </a:cubicBezTo>
                        <a:cubicBezTo>
                          <a:pt x="0" y="40"/>
                          <a:pt x="0" y="41"/>
                          <a:pt x="0" y="43"/>
                        </a:cubicBezTo>
                        <a:cubicBezTo>
                          <a:pt x="0" y="44"/>
                          <a:pt x="0" y="46"/>
                          <a:pt x="0" y="47"/>
                        </a:cubicBezTo>
                        <a:cubicBezTo>
                          <a:pt x="0" y="48"/>
                          <a:pt x="0" y="49"/>
                          <a:pt x="0" y="49"/>
                        </a:cubicBezTo>
                        <a:cubicBezTo>
                          <a:pt x="0" y="50"/>
                          <a:pt x="1" y="51"/>
                          <a:pt x="1" y="52"/>
                        </a:cubicBezTo>
                        <a:cubicBezTo>
                          <a:pt x="1" y="52"/>
                          <a:pt x="1" y="53"/>
                          <a:pt x="1" y="54"/>
                        </a:cubicBezTo>
                        <a:cubicBezTo>
                          <a:pt x="2" y="55"/>
                          <a:pt x="2" y="56"/>
                          <a:pt x="2" y="58"/>
                        </a:cubicBezTo>
                        <a:cubicBezTo>
                          <a:pt x="3" y="58"/>
                          <a:pt x="3" y="59"/>
                          <a:pt x="3" y="60"/>
                        </a:cubicBezTo>
                        <a:cubicBezTo>
                          <a:pt x="3" y="60"/>
                          <a:pt x="4" y="61"/>
                          <a:pt x="4" y="61"/>
                        </a:cubicBezTo>
                        <a:cubicBezTo>
                          <a:pt x="4" y="62"/>
                          <a:pt x="4" y="62"/>
                          <a:pt x="5" y="62"/>
                        </a:cubicBezTo>
                        <a:cubicBezTo>
                          <a:pt x="5" y="63"/>
                          <a:pt x="5" y="64"/>
                          <a:pt x="5" y="64"/>
                        </a:cubicBezTo>
                        <a:cubicBezTo>
                          <a:pt x="7" y="66"/>
                          <a:pt x="8" y="68"/>
                          <a:pt x="9" y="69"/>
                        </a:cubicBezTo>
                        <a:cubicBezTo>
                          <a:pt x="10" y="70"/>
                          <a:pt x="10" y="71"/>
                          <a:pt x="11" y="72"/>
                        </a:cubicBezTo>
                        <a:cubicBezTo>
                          <a:pt x="11" y="72"/>
                          <a:pt x="12" y="73"/>
                          <a:pt x="12" y="73"/>
                        </a:cubicBezTo>
                        <a:cubicBezTo>
                          <a:pt x="13" y="74"/>
                          <a:pt x="13" y="74"/>
                          <a:pt x="14" y="74"/>
                        </a:cubicBezTo>
                        <a:cubicBezTo>
                          <a:pt x="16" y="77"/>
                          <a:pt x="19" y="78"/>
                          <a:pt x="21" y="80"/>
                        </a:cubicBezTo>
                        <a:cubicBezTo>
                          <a:pt x="22" y="80"/>
                          <a:pt x="22" y="81"/>
                          <a:pt x="23" y="81"/>
                        </a:cubicBezTo>
                        <a:cubicBezTo>
                          <a:pt x="24" y="82"/>
                          <a:pt x="26" y="82"/>
                          <a:pt x="27" y="83"/>
                        </a:cubicBezTo>
                        <a:cubicBezTo>
                          <a:pt x="27" y="83"/>
                          <a:pt x="28" y="83"/>
                          <a:pt x="29" y="83"/>
                        </a:cubicBezTo>
                        <a:cubicBezTo>
                          <a:pt x="33" y="85"/>
                          <a:pt x="38" y="86"/>
                          <a:pt x="42" y="86"/>
                        </a:cubicBezTo>
                        <a:cubicBezTo>
                          <a:pt x="43" y="86"/>
                          <a:pt x="44" y="86"/>
                          <a:pt x="45" y="85"/>
                        </a:cubicBezTo>
                        <a:cubicBezTo>
                          <a:pt x="45" y="72"/>
                          <a:pt x="45" y="72"/>
                          <a:pt x="45" y="72"/>
                        </a:cubicBezTo>
                        <a:cubicBezTo>
                          <a:pt x="45" y="71"/>
                          <a:pt x="45" y="71"/>
                          <a:pt x="45" y="71"/>
                        </a:cubicBezTo>
                        <a:cubicBezTo>
                          <a:pt x="44" y="70"/>
                          <a:pt x="44" y="69"/>
                          <a:pt x="43" y="68"/>
                        </a:cubicBezTo>
                        <a:cubicBezTo>
                          <a:pt x="43" y="68"/>
                          <a:pt x="43" y="67"/>
                          <a:pt x="42" y="67"/>
                        </a:cubicBezTo>
                        <a:cubicBezTo>
                          <a:pt x="42" y="67"/>
                          <a:pt x="42" y="66"/>
                          <a:pt x="42" y="66"/>
                        </a:cubicBezTo>
                        <a:cubicBezTo>
                          <a:pt x="41" y="66"/>
                          <a:pt x="41" y="65"/>
                          <a:pt x="41" y="65"/>
                        </a:cubicBezTo>
                        <a:cubicBezTo>
                          <a:pt x="41" y="64"/>
                          <a:pt x="42" y="64"/>
                          <a:pt x="42" y="64"/>
                        </a:cubicBezTo>
                        <a:cubicBezTo>
                          <a:pt x="42" y="63"/>
                          <a:pt x="42" y="63"/>
                          <a:pt x="42" y="63"/>
                        </a:cubicBezTo>
                        <a:cubicBezTo>
                          <a:pt x="41" y="62"/>
                          <a:pt x="42" y="62"/>
                          <a:pt x="42" y="61"/>
                        </a:cubicBezTo>
                        <a:cubicBezTo>
                          <a:pt x="42" y="61"/>
                          <a:pt x="42" y="61"/>
                          <a:pt x="42" y="60"/>
                        </a:cubicBezTo>
                        <a:cubicBezTo>
                          <a:pt x="42" y="60"/>
                          <a:pt x="43" y="60"/>
                          <a:pt x="43" y="60"/>
                        </a:cubicBezTo>
                        <a:cubicBezTo>
                          <a:pt x="43" y="60"/>
                          <a:pt x="43" y="59"/>
                          <a:pt x="43" y="59"/>
                        </a:cubicBezTo>
                        <a:cubicBezTo>
                          <a:pt x="44" y="59"/>
                          <a:pt x="44" y="58"/>
                          <a:pt x="44" y="58"/>
                        </a:cubicBezTo>
                        <a:cubicBezTo>
                          <a:pt x="45" y="58"/>
                          <a:pt x="45" y="56"/>
                          <a:pt x="44" y="55"/>
                        </a:cubicBezTo>
                        <a:cubicBezTo>
                          <a:pt x="44" y="55"/>
                          <a:pt x="44" y="55"/>
                          <a:pt x="44" y="55"/>
                        </a:cubicBezTo>
                        <a:cubicBezTo>
                          <a:pt x="44" y="54"/>
                          <a:pt x="44" y="53"/>
                          <a:pt x="43" y="53"/>
                        </a:cubicBezTo>
                        <a:cubicBezTo>
                          <a:pt x="43" y="53"/>
                          <a:pt x="43" y="54"/>
                          <a:pt x="42" y="54"/>
                        </a:cubicBezTo>
                        <a:cubicBezTo>
                          <a:pt x="42" y="54"/>
                          <a:pt x="42" y="55"/>
                          <a:pt x="42" y="55"/>
                        </a:cubicBezTo>
                        <a:cubicBezTo>
                          <a:pt x="41" y="55"/>
                          <a:pt x="41" y="54"/>
                          <a:pt x="41" y="54"/>
                        </a:cubicBezTo>
                        <a:cubicBezTo>
                          <a:pt x="40" y="54"/>
                          <a:pt x="40" y="54"/>
                          <a:pt x="40" y="54"/>
                        </a:cubicBezTo>
                        <a:cubicBezTo>
                          <a:pt x="39" y="54"/>
                          <a:pt x="39" y="53"/>
                          <a:pt x="39" y="53"/>
                        </a:cubicBezTo>
                        <a:cubicBezTo>
                          <a:pt x="38" y="53"/>
                          <a:pt x="38" y="53"/>
                          <a:pt x="38" y="52"/>
                        </a:cubicBezTo>
                        <a:cubicBezTo>
                          <a:pt x="38" y="52"/>
                          <a:pt x="38" y="52"/>
                          <a:pt x="38" y="51"/>
                        </a:cubicBezTo>
                        <a:cubicBezTo>
                          <a:pt x="37" y="51"/>
                          <a:pt x="37" y="50"/>
                          <a:pt x="36" y="50"/>
                        </a:cubicBezTo>
                        <a:cubicBezTo>
                          <a:pt x="36" y="50"/>
                          <a:pt x="35" y="50"/>
                          <a:pt x="35" y="50"/>
                        </a:cubicBezTo>
                        <a:cubicBezTo>
                          <a:pt x="35" y="49"/>
                          <a:pt x="34" y="49"/>
                          <a:pt x="34" y="49"/>
                        </a:cubicBezTo>
                        <a:cubicBezTo>
                          <a:pt x="34" y="49"/>
                          <a:pt x="34" y="49"/>
                          <a:pt x="33" y="49"/>
                        </a:cubicBezTo>
                        <a:cubicBezTo>
                          <a:pt x="32" y="49"/>
                          <a:pt x="32" y="47"/>
                          <a:pt x="31" y="47"/>
                        </a:cubicBezTo>
                        <a:cubicBezTo>
                          <a:pt x="30" y="47"/>
                          <a:pt x="30" y="48"/>
                          <a:pt x="29" y="48"/>
                        </a:cubicBezTo>
                        <a:cubicBezTo>
                          <a:pt x="29" y="48"/>
                          <a:pt x="28" y="47"/>
                          <a:pt x="28" y="47"/>
                        </a:cubicBezTo>
                        <a:cubicBezTo>
                          <a:pt x="27" y="47"/>
                          <a:pt x="27" y="47"/>
                          <a:pt x="26" y="46"/>
                        </a:cubicBezTo>
                        <a:cubicBezTo>
                          <a:pt x="26" y="46"/>
                          <a:pt x="25" y="46"/>
                          <a:pt x="25" y="46"/>
                        </a:cubicBezTo>
                        <a:cubicBezTo>
                          <a:pt x="25" y="46"/>
                          <a:pt x="25" y="46"/>
                          <a:pt x="24" y="46"/>
                        </a:cubicBezTo>
                        <a:cubicBezTo>
                          <a:pt x="24" y="45"/>
                          <a:pt x="24" y="45"/>
                          <a:pt x="23" y="45"/>
                        </a:cubicBezTo>
                        <a:cubicBezTo>
                          <a:pt x="23" y="45"/>
                          <a:pt x="23" y="44"/>
                          <a:pt x="23" y="44"/>
                        </a:cubicBezTo>
                        <a:cubicBezTo>
                          <a:pt x="23" y="44"/>
                          <a:pt x="23" y="43"/>
                          <a:pt x="23" y="43"/>
                        </a:cubicBezTo>
                        <a:cubicBezTo>
                          <a:pt x="23" y="42"/>
                          <a:pt x="22" y="41"/>
                          <a:pt x="22" y="40"/>
                        </a:cubicBezTo>
                        <a:cubicBezTo>
                          <a:pt x="21" y="40"/>
                          <a:pt x="21" y="40"/>
                          <a:pt x="21" y="39"/>
                        </a:cubicBezTo>
                        <a:cubicBezTo>
                          <a:pt x="21" y="39"/>
                          <a:pt x="21" y="39"/>
                          <a:pt x="21" y="38"/>
                        </a:cubicBezTo>
                        <a:cubicBezTo>
                          <a:pt x="20" y="38"/>
                          <a:pt x="20" y="38"/>
                          <a:pt x="20" y="37"/>
                        </a:cubicBezTo>
                        <a:cubicBezTo>
                          <a:pt x="19" y="37"/>
                          <a:pt x="19" y="37"/>
                          <a:pt x="19" y="36"/>
                        </a:cubicBezTo>
                        <a:cubicBezTo>
                          <a:pt x="19" y="36"/>
                          <a:pt x="19" y="35"/>
                          <a:pt x="19" y="35"/>
                        </a:cubicBezTo>
                        <a:cubicBezTo>
                          <a:pt x="19" y="34"/>
                          <a:pt x="17" y="34"/>
                          <a:pt x="18" y="35"/>
                        </a:cubicBezTo>
                        <a:cubicBezTo>
                          <a:pt x="18" y="36"/>
                          <a:pt x="18" y="36"/>
                          <a:pt x="18" y="36"/>
                        </a:cubicBezTo>
                        <a:cubicBezTo>
                          <a:pt x="18" y="37"/>
                          <a:pt x="18" y="37"/>
                          <a:pt x="18" y="37"/>
                        </a:cubicBezTo>
                        <a:cubicBezTo>
                          <a:pt x="19" y="38"/>
                          <a:pt x="19" y="38"/>
                          <a:pt x="19" y="38"/>
                        </a:cubicBezTo>
                        <a:cubicBezTo>
                          <a:pt x="19" y="39"/>
                          <a:pt x="19" y="40"/>
                          <a:pt x="19" y="40"/>
                        </a:cubicBezTo>
                        <a:cubicBezTo>
                          <a:pt x="20" y="40"/>
                          <a:pt x="20" y="41"/>
                          <a:pt x="20" y="41"/>
                        </a:cubicBezTo>
                        <a:cubicBezTo>
                          <a:pt x="19" y="41"/>
                          <a:pt x="19" y="41"/>
                          <a:pt x="19" y="41"/>
                        </a:cubicBezTo>
                        <a:cubicBezTo>
                          <a:pt x="19" y="41"/>
                          <a:pt x="18" y="40"/>
                          <a:pt x="18" y="40"/>
                        </a:cubicBezTo>
                        <a:cubicBezTo>
                          <a:pt x="18" y="40"/>
                          <a:pt x="18" y="39"/>
                          <a:pt x="18" y="39"/>
                        </a:cubicBezTo>
                        <a:cubicBezTo>
                          <a:pt x="18" y="38"/>
                          <a:pt x="17" y="38"/>
                          <a:pt x="17" y="38"/>
                        </a:cubicBezTo>
                        <a:cubicBezTo>
                          <a:pt x="17" y="37"/>
                          <a:pt x="17" y="37"/>
                          <a:pt x="17" y="37"/>
                        </a:cubicBezTo>
                        <a:cubicBezTo>
                          <a:pt x="17" y="36"/>
                          <a:pt x="17" y="36"/>
                          <a:pt x="17" y="36"/>
                        </a:cubicBezTo>
                        <a:cubicBezTo>
                          <a:pt x="16" y="35"/>
                          <a:pt x="16" y="35"/>
                          <a:pt x="16" y="34"/>
                        </a:cubicBezTo>
                        <a:cubicBezTo>
                          <a:pt x="16" y="34"/>
                          <a:pt x="16" y="33"/>
                          <a:pt x="16" y="33"/>
                        </a:cubicBezTo>
                        <a:cubicBezTo>
                          <a:pt x="16" y="33"/>
                          <a:pt x="16" y="32"/>
                          <a:pt x="15" y="32"/>
                        </a:cubicBezTo>
                        <a:cubicBezTo>
                          <a:pt x="15" y="32"/>
                          <a:pt x="15" y="32"/>
                          <a:pt x="14" y="32"/>
                        </a:cubicBezTo>
                        <a:cubicBezTo>
                          <a:pt x="14" y="31"/>
                          <a:pt x="14" y="31"/>
                          <a:pt x="14" y="30"/>
                        </a:cubicBezTo>
                        <a:cubicBezTo>
                          <a:pt x="14" y="30"/>
                          <a:pt x="14" y="29"/>
                          <a:pt x="14" y="29"/>
                        </a:cubicBezTo>
                        <a:cubicBezTo>
                          <a:pt x="14" y="28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5"/>
                          <a:pt x="15" y="25"/>
                        </a:cubicBezTo>
                        <a:cubicBezTo>
                          <a:pt x="16" y="24"/>
                          <a:pt x="16" y="24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9" y="20"/>
                          <a:pt x="19" y="20"/>
                        </a:cubicBezTo>
                        <a:cubicBezTo>
                          <a:pt x="19" y="19"/>
                          <a:pt x="18" y="19"/>
                          <a:pt x="18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9" y="18"/>
                          <a:pt x="19" y="17"/>
                          <a:pt x="19" y="17"/>
                        </a:cubicBezTo>
                        <a:cubicBezTo>
                          <a:pt x="19" y="17"/>
                          <a:pt x="18" y="16"/>
                          <a:pt x="18" y="16"/>
                        </a:cubicBezTo>
                        <a:cubicBezTo>
                          <a:pt x="19" y="15"/>
                          <a:pt x="19" y="15"/>
                          <a:pt x="19" y="15"/>
                        </a:cubicBezTo>
                        <a:cubicBezTo>
                          <a:pt x="19" y="14"/>
                          <a:pt x="18" y="15"/>
                          <a:pt x="18" y="15"/>
                        </a:cubicBezTo>
                        <a:cubicBezTo>
                          <a:pt x="17" y="14"/>
                          <a:pt x="18" y="14"/>
                          <a:pt x="18" y="14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7" y="11"/>
                        </a:cubicBezTo>
                        <a:cubicBezTo>
                          <a:pt x="22" y="7"/>
                          <a:pt x="29" y="4"/>
                          <a:pt x="35" y="3"/>
                        </a:cubicBezTo>
                        <a:cubicBezTo>
                          <a:pt x="35" y="3"/>
                          <a:pt x="35" y="3"/>
                          <a:pt x="35" y="3"/>
                        </a:cubicBezTo>
                        <a:cubicBezTo>
                          <a:pt x="35" y="3"/>
                          <a:pt x="35" y="4"/>
                          <a:pt x="36" y="4"/>
                        </a:cubicBezTo>
                        <a:cubicBezTo>
                          <a:pt x="36" y="3"/>
                          <a:pt x="36" y="4"/>
                          <a:pt x="37" y="4"/>
                        </a:cubicBezTo>
                        <a:cubicBezTo>
                          <a:pt x="37" y="4"/>
                          <a:pt x="38" y="3"/>
                          <a:pt x="38" y="3"/>
                        </a:cubicBezTo>
                        <a:cubicBezTo>
                          <a:pt x="39" y="4"/>
                          <a:pt x="40" y="4"/>
                          <a:pt x="41" y="4"/>
                        </a:cubicBezTo>
                        <a:cubicBezTo>
                          <a:pt x="41" y="4"/>
                          <a:pt x="41" y="4"/>
                          <a:pt x="41" y="3"/>
                        </a:cubicBezTo>
                        <a:cubicBezTo>
                          <a:pt x="41" y="3"/>
                          <a:pt x="41" y="3"/>
                          <a:pt x="41" y="3"/>
                        </a:cubicBezTo>
                        <a:cubicBezTo>
                          <a:pt x="42" y="3"/>
                          <a:pt x="42" y="3"/>
                          <a:pt x="42" y="3"/>
                        </a:cubicBezTo>
                        <a:cubicBezTo>
                          <a:pt x="43" y="3"/>
                          <a:pt x="44" y="3"/>
                          <a:pt x="45" y="3"/>
                        </a:cubicBezTo>
                        <a:cubicBezTo>
                          <a:pt x="45" y="0"/>
                          <a:pt x="45" y="0"/>
                          <a:pt x="45" y="0"/>
                        </a:cubicBezTo>
                        <a:cubicBezTo>
                          <a:pt x="45" y="0"/>
                          <a:pt x="44" y="0"/>
                          <a:pt x="43" y="0"/>
                        </a:cubicBezTo>
                        <a:cubicBezTo>
                          <a:pt x="43" y="0"/>
                          <a:pt x="43" y="0"/>
                          <a:pt x="42" y="0"/>
                        </a:cubicBezTo>
                        <a:cubicBezTo>
                          <a:pt x="42" y="0"/>
                          <a:pt x="42" y="0"/>
                          <a:pt x="41" y="0"/>
                        </a:cubicBezTo>
                        <a:cubicBezTo>
                          <a:pt x="37" y="0"/>
                          <a:pt x="33" y="1"/>
                          <a:pt x="29" y="3"/>
                        </a:cubicBezTo>
                        <a:cubicBezTo>
                          <a:pt x="28" y="3"/>
                          <a:pt x="27" y="3"/>
                          <a:pt x="27" y="3"/>
                        </a:cubicBezTo>
                        <a:cubicBezTo>
                          <a:pt x="27" y="3"/>
                          <a:pt x="26" y="3"/>
                          <a:pt x="26" y="3"/>
                        </a:cubicBezTo>
                        <a:cubicBezTo>
                          <a:pt x="26" y="4"/>
                          <a:pt x="25" y="4"/>
                          <a:pt x="25" y="4"/>
                        </a:cubicBezTo>
                        <a:cubicBezTo>
                          <a:pt x="24" y="4"/>
                          <a:pt x="24" y="5"/>
                          <a:pt x="23" y="5"/>
                        </a:cubicBezTo>
                        <a:cubicBezTo>
                          <a:pt x="22" y="5"/>
                          <a:pt x="22" y="6"/>
                          <a:pt x="21" y="6"/>
                        </a:cubicBezTo>
                        <a:cubicBezTo>
                          <a:pt x="19" y="7"/>
                          <a:pt x="17" y="9"/>
                          <a:pt x="15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3" y="12"/>
                          <a:pt x="13" y="12"/>
                          <a:pt x="12" y="13"/>
                        </a:cubicBezTo>
                        <a:cubicBezTo>
                          <a:pt x="12" y="13"/>
                          <a:pt x="11" y="14"/>
                          <a:pt x="11" y="14"/>
                        </a:cubicBezTo>
                        <a:cubicBezTo>
                          <a:pt x="10" y="15"/>
                          <a:pt x="10" y="16"/>
                          <a:pt x="9" y="17"/>
                        </a:cubicBezTo>
                        <a:cubicBezTo>
                          <a:pt x="8" y="18"/>
                          <a:pt x="7" y="20"/>
                          <a:pt x="5" y="22"/>
                        </a:cubicBezTo>
                        <a:cubicBezTo>
                          <a:pt x="5" y="22"/>
                          <a:pt x="5" y="23"/>
                          <a:pt x="5" y="23"/>
                        </a:cubicBezTo>
                        <a:cubicBezTo>
                          <a:pt x="4" y="24"/>
                          <a:pt x="4" y="24"/>
                          <a:pt x="4" y="24"/>
                        </a:cubicBezTo>
                        <a:cubicBezTo>
                          <a:pt x="4" y="25"/>
                          <a:pt x="3" y="26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30"/>
                          <a:pt x="2" y="31"/>
                          <a:pt x="1" y="32"/>
                        </a:cubicBezTo>
                        <a:cubicBezTo>
                          <a:pt x="1" y="33"/>
                          <a:pt x="1" y="34"/>
                          <a:pt x="1" y="34"/>
                        </a:cubicBezTo>
                        <a:close/>
                        <a:moveTo>
                          <a:pt x="45" y="34"/>
                        </a:moveTo>
                        <a:cubicBezTo>
                          <a:pt x="45" y="53"/>
                          <a:pt x="45" y="53"/>
                          <a:pt x="45" y="53"/>
                        </a:cubicBezTo>
                        <a:cubicBezTo>
                          <a:pt x="45" y="54"/>
                          <a:pt x="45" y="54"/>
                          <a:pt x="45" y="54"/>
                        </a:cubicBezTo>
                        <a:cubicBezTo>
                          <a:pt x="45" y="54"/>
                          <a:pt x="44" y="53"/>
                          <a:pt x="44" y="53"/>
                        </a:cubicBezTo>
                        <a:cubicBezTo>
                          <a:pt x="43" y="53"/>
                          <a:pt x="42" y="53"/>
                          <a:pt x="41" y="53"/>
                        </a:cubicBezTo>
                        <a:cubicBezTo>
                          <a:pt x="41" y="53"/>
                          <a:pt x="40" y="52"/>
                          <a:pt x="40" y="51"/>
                        </a:cubicBezTo>
                        <a:cubicBezTo>
                          <a:pt x="40" y="51"/>
                          <a:pt x="40" y="50"/>
                          <a:pt x="40" y="50"/>
                        </a:cubicBezTo>
                        <a:cubicBezTo>
                          <a:pt x="40" y="49"/>
                          <a:pt x="40" y="49"/>
                          <a:pt x="40" y="49"/>
                        </a:cubicBezTo>
                        <a:cubicBezTo>
                          <a:pt x="40" y="48"/>
                          <a:pt x="40" y="48"/>
                          <a:pt x="39" y="47"/>
                        </a:cubicBezTo>
                        <a:cubicBezTo>
                          <a:pt x="38" y="47"/>
                          <a:pt x="37" y="48"/>
                          <a:pt x="36" y="47"/>
                        </a:cubicBezTo>
                        <a:cubicBezTo>
                          <a:pt x="36" y="47"/>
                          <a:pt x="36" y="47"/>
                          <a:pt x="36" y="47"/>
                        </a:cubicBezTo>
                        <a:cubicBezTo>
                          <a:pt x="37" y="46"/>
                          <a:pt x="36" y="46"/>
                          <a:pt x="37" y="46"/>
                        </a:cubicBezTo>
                        <a:cubicBezTo>
                          <a:pt x="37" y="46"/>
                          <a:pt x="37" y="45"/>
                          <a:pt x="37" y="45"/>
                        </a:cubicBezTo>
                        <a:cubicBezTo>
                          <a:pt x="37" y="45"/>
                          <a:pt x="37" y="45"/>
                          <a:pt x="37" y="44"/>
                        </a:cubicBezTo>
                        <a:cubicBezTo>
                          <a:pt x="37" y="44"/>
                          <a:pt x="38" y="44"/>
                          <a:pt x="38" y="44"/>
                        </a:cubicBezTo>
                        <a:cubicBezTo>
                          <a:pt x="38" y="43"/>
                          <a:pt x="38" y="43"/>
                          <a:pt x="37" y="43"/>
                        </a:cubicBezTo>
                        <a:cubicBezTo>
                          <a:pt x="37" y="43"/>
                          <a:pt x="36" y="43"/>
                          <a:pt x="36" y="43"/>
                        </a:cubicBezTo>
                        <a:cubicBezTo>
                          <a:pt x="35" y="43"/>
                          <a:pt x="35" y="45"/>
                          <a:pt x="34" y="45"/>
                        </a:cubicBezTo>
                        <a:cubicBezTo>
                          <a:pt x="34" y="45"/>
                          <a:pt x="33" y="45"/>
                          <a:pt x="33" y="45"/>
                        </a:cubicBezTo>
                        <a:cubicBezTo>
                          <a:pt x="32" y="45"/>
                          <a:pt x="32" y="45"/>
                          <a:pt x="32" y="45"/>
                        </a:cubicBezTo>
                        <a:cubicBezTo>
                          <a:pt x="31" y="45"/>
                          <a:pt x="31" y="45"/>
                          <a:pt x="30" y="45"/>
                        </a:cubicBezTo>
                        <a:cubicBezTo>
                          <a:pt x="30" y="45"/>
                          <a:pt x="30" y="43"/>
                          <a:pt x="30" y="43"/>
                        </a:cubicBezTo>
                        <a:cubicBezTo>
                          <a:pt x="29" y="42"/>
                          <a:pt x="30" y="41"/>
                          <a:pt x="30" y="40"/>
                        </a:cubicBezTo>
                        <a:cubicBezTo>
                          <a:pt x="30" y="40"/>
                          <a:pt x="30" y="39"/>
                          <a:pt x="30" y="39"/>
                        </a:cubicBezTo>
                        <a:cubicBezTo>
                          <a:pt x="31" y="39"/>
                          <a:pt x="30" y="38"/>
                          <a:pt x="31" y="38"/>
                        </a:cubicBezTo>
                        <a:cubicBezTo>
                          <a:pt x="31" y="37"/>
                          <a:pt x="32" y="37"/>
                          <a:pt x="32" y="37"/>
                        </a:cubicBezTo>
                        <a:cubicBezTo>
                          <a:pt x="33" y="36"/>
                          <a:pt x="33" y="36"/>
                          <a:pt x="34" y="36"/>
                        </a:cubicBezTo>
                        <a:cubicBezTo>
                          <a:pt x="35" y="36"/>
                          <a:pt x="35" y="36"/>
                          <a:pt x="36" y="36"/>
                        </a:cubicBezTo>
                        <a:cubicBezTo>
                          <a:pt x="36" y="36"/>
                          <a:pt x="36" y="36"/>
                          <a:pt x="36" y="36"/>
                        </a:cubicBezTo>
                        <a:cubicBezTo>
                          <a:pt x="37" y="36"/>
                          <a:pt x="37" y="36"/>
                          <a:pt x="38" y="35"/>
                        </a:cubicBezTo>
                        <a:cubicBezTo>
                          <a:pt x="39" y="35"/>
                          <a:pt x="39" y="35"/>
                          <a:pt x="40" y="35"/>
                        </a:cubicBezTo>
                        <a:cubicBezTo>
                          <a:pt x="40" y="35"/>
                          <a:pt x="41" y="36"/>
                          <a:pt x="41" y="36"/>
                        </a:cubicBezTo>
                        <a:cubicBezTo>
                          <a:pt x="41" y="36"/>
                          <a:pt x="42" y="35"/>
                          <a:pt x="42" y="36"/>
                        </a:cubicBezTo>
                        <a:cubicBezTo>
                          <a:pt x="42" y="36"/>
                          <a:pt x="43" y="36"/>
                          <a:pt x="43" y="36"/>
                        </a:cubicBezTo>
                        <a:cubicBezTo>
                          <a:pt x="43" y="37"/>
                          <a:pt x="42" y="37"/>
                          <a:pt x="43" y="38"/>
                        </a:cubicBezTo>
                        <a:cubicBezTo>
                          <a:pt x="43" y="38"/>
                          <a:pt x="44" y="38"/>
                          <a:pt x="44" y="38"/>
                        </a:cubicBezTo>
                        <a:cubicBezTo>
                          <a:pt x="45" y="38"/>
                          <a:pt x="44" y="38"/>
                          <a:pt x="44" y="37"/>
                        </a:cubicBezTo>
                        <a:cubicBezTo>
                          <a:pt x="44" y="37"/>
                          <a:pt x="44" y="37"/>
                          <a:pt x="44" y="36"/>
                        </a:cubicBezTo>
                        <a:cubicBezTo>
                          <a:pt x="44" y="36"/>
                          <a:pt x="44" y="36"/>
                          <a:pt x="44" y="36"/>
                        </a:cubicBezTo>
                        <a:cubicBezTo>
                          <a:pt x="44" y="35"/>
                          <a:pt x="45" y="34"/>
                          <a:pt x="45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5" name="Freeform: Shape 155"/>
                  <p:cNvSpPr>
                    <a:spLocks/>
                  </p:cNvSpPr>
                  <p:nvPr/>
                </p:nvSpPr>
                <p:spPr bwMode="auto">
                  <a:xfrm>
                    <a:off x="2569358" y="2646188"/>
                    <a:ext cx="137246" cy="388456"/>
                  </a:xfrm>
                  <a:custGeom>
                    <a:avLst/>
                    <a:gdLst>
                      <a:gd name="T0" fmla="*/ 4 w 31"/>
                      <a:gd name="T1" fmla="*/ 11 h 88"/>
                      <a:gd name="T2" fmla="*/ 1 w 31"/>
                      <a:gd name="T3" fmla="*/ 22 h 88"/>
                      <a:gd name="T4" fmla="*/ 3 w 31"/>
                      <a:gd name="T5" fmla="*/ 31 h 88"/>
                      <a:gd name="T6" fmla="*/ 11 w 31"/>
                      <a:gd name="T7" fmla="*/ 40 h 88"/>
                      <a:gd name="T8" fmla="*/ 11 w 31"/>
                      <a:gd name="T9" fmla="*/ 88 h 88"/>
                      <a:gd name="T10" fmla="*/ 20 w 31"/>
                      <a:gd name="T11" fmla="*/ 88 h 88"/>
                      <a:gd name="T12" fmla="*/ 20 w 31"/>
                      <a:gd name="T13" fmla="*/ 40 h 88"/>
                      <a:gd name="T14" fmla="*/ 28 w 31"/>
                      <a:gd name="T15" fmla="*/ 31 h 88"/>
                      <a:gd name="T16" fmla="*/ 30 w 31"/>
                      <a:gd name="T17" fmla="*/ 22 h 88"/>
                      <a:gd name="T18" fmla="*/ 27 w 31"/>
                      <a:gd name="T19" fmla="*/ 11 h 88"/>
                      <a:gd name="T20" fmla="*/ 20 w 31"/>
                      <a:gd name="T21" fmla="*/ 0 h 88"/>
                      <a:gd name="T22" fmla="*/ 23 w 31"/>
                      <a:gd name="T23" fmla="*/ 21 h 88"/>
                      <a:gd name="T24" fmla="*/ 20 w 31"/>
                      <a:gd name="T25" fmla="*/ 21 h 88"/>
                      <a:gd name="T26" fmla="*/ 18 w 31"/>
                      <a:gd name="T27" fmla="*/ 0 h 88"/>
                      <a:gd name="T28" fmla="*/ 15 w 31"/>
                      <a:gd name="T29" fmla="*/ 0 h 88"/>
                      <a:gd name="T30" fmla="*/ 13 w 31"/>
                      <a:gd name="T31" fmla="*/ 0 h 88"/>
                      <a:gd name="T32" fmla="*/ 11 w 31"/>
                      <a:gd name="T33" fmla="*/ 21 h 88"/>
                      <a:gd name="T34" fmla="*/ 8 w 31"/>
                      <a:gd name="T35" fmla="*/ 21 h 88"/>
                      <a:gd name="T36" fmla="*/ 10 w 31"/>
                      <a:gd name="T37" fmla="*/ 0 h 88"/>
                      <a:gd name="T38" fmla="*/ 4 w 31"/>
                      <a:gd name="T39" fmla="*/ 11 h 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1" h="88">
                        <a:moveTo>
                          <a:pt x="4" y="11"/>
                        </a:moveTo>
                        <a:cubicBezTo>
                          <a:pt x="2" y="14"/>
                          <a:pt x="1" y="18"/>
                          <a:pt x="1" y="22"/>
                        </a:cubicBezTo>
                        <a:cubicBezTo>
                          <a:pt x="0" y="25"/>
                          <a:pt x="1" y="28"/>
                          <a:pt x="3" y="31"/>
                        </a:cubicBezTo>
                        <a:cubicBezTo>
                          <a:pt x="4" y="34"/>
                          <a:pt x="8" y="38"/>
                          <a:pt x="11" y="40"/>
                        </a:cubicBezTo>
                        <a:cubicBezTo>
                          <a:pt x="11" y="88"/>
                          <a:pt x="11" y="88"/>
                          <a:pt x="11" y="88"/>
                        </a:cubicBezTo>
                        <a:cubicBezTo>
                          <a:pt x="20" y="88"/>
                          <a:pt x="20" y="88"/>
                          <a:pt x="20" y="88"/>
                        </a:cubicBezTo>
                        <a:cubicBezTo>
                          <a:pt x="20" y="40"/>
                          <a:pt x="20" y="40"/>
                          <a:pt x="20" y="40"/>
                        </a:cubicBezTo>
                        <a:cubicBezTo>
                          <a:pt x="23" y="38"/>
                          <a:pt x="26" y="34"/>
                          <a:pt x="28" y="31"/>
                        </a:cubicBezTo>
                        <a:cubicBezTo>
                          <a:pt x="30" y="28"/>
                          <a:pt x="31" y="25"/>
                          <a:pt x="30" y="22"/>
                        </a:cubicBezTo>
                        <a:cubicBezTo>
                          <a:pt x="30" y="18"/>
                          <a:pt x="28" y="14"/>
                          <a:pt x="27" y="11"/>
                        </a:cubicBezTo>
                        <a:cubicBezTo>
                          <a:pt x="26" y="8"/>
                          <a:pt x="24" y="1"/>
                          <a:pt x="20" y="0"/>
                        </a:cubicBezTo>
                        <a:cubicBezTo>
                          <a:pt x="23" y="21"/>
                          <a:pt x="23" y="21"/>
                          <a:pt x="23" y="21"/>
                        </a:cubicBezTo>
                        <a:cubicBezTo>
                          <a:pt x="20" y="21"/>
                          <a:pt x="20" y="21"/>
                          <a:pt x="20" y="21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1" y="21"/>
                          <a:pt x="11" y="21"/>
                          <a:pt x="11" y="21"/>
                        </a:cubicBezTo>
                        <a:cubicBezTo>
                          <a:pt x="8" y="21"/>
                          <a:pt x="8" y="21"/>
                          <a:pt x="8" y="21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7" y="1"/>
                          <a:pt x="5" y="8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6" name="Freeform: Shape 156"/>
                  <p:cNvSpPr>
                    <a:spLocks/>
                  </p:cNvSpPr>
                  <p:nvPr/>
                </p:nvSpPr>
                <p:spPr bwMode="auto">
                  <a:xfrm>
                    <a:off x="2745817" y="2636385"/>
                    <a:ext cx="140922" cy="398259"/>
                  </a:xfrm>
                  <a:custGeom>
                    <a:avLst/>
                    <a:gdLst>
                      <a:gd name="T0" fmla="*/ 20 w 32"/>
                      <a:gd name="T1" fmla="*/ 90 h 90"/>
                      <a:gd name="T2" fmla="*/ 20 w 32"/>
                      <a:gd name="T3" fmla="*/ 43 h 90"/>
                      <a:gd name="T4" fmla="*/ 32 w 32"/>
                      <a:gd name="T5" fmla="*/ 24 h 90"/>
                      <a:gd name="T6" fmla="*/ 16 w 32"/>
                      <a:gd name="T7" fmla="*/ 0 h 90"/>
                      <a:gd name="T8" fmla="*/ 0 w 32"/>
                      <a:gd name="T9" fmla="*/ 24 h 90"/>
                      <a:gd name="T10" fmla="*/ 12 w 32"/>
                      <a:gd name="T11" fmla="*/ 43 h 90"/>
                      <a:gd name="T12" fmla="*/ 12 w 32"/>
                      <a:gd name="T13" fmla="*/ 90 h 90"/>
                      <a:gd name="T14" fmla="*/ 20 w 32"/>
                      <a:gd name="T15" fmla="*/ 9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2" h="90">
                        <a:moveTo>
                          <a:pt x="20" y="90"/>
                        </a:moveTo>
                        <a:cubicBezTo>
                          <a:pt x="20" y="43"/>
                          <a:pt x="20" y="43"/>
                          <a:pt x="20" y="43"/>
                        </a:cubicBezTo>
                        <a:cubicBezTo>
                          <a:pt x="27" y="41"/>
                          <a:pt x="32" y="33"/>
                          <a:pt x="32" y="24"/>
                        </a:cubicBezTo>
                        <a:cubicBezTo>
                          <a:pt x="32" y="14"/>
                          <a:pt x="25" y="0"/>
                          <a:pt x="16" y="0"/>
                        </a:cubicBezTo>
                        <a:cubicBezTo>
                          <a:pt x="7" y="0"/>
                          <a:pt x="0" y="14"/>
                          <a:pt x="0" y="24"/>
                        </a:cubicBezTo>
                        <a:cubicBezTo>
                          <a:pt x="0" y="33"/>
                          <a:pt x="5" y="41"/>
                          <a:pt x="12" y="43"/>
                        </a:cubicBezTo>
                        <a:cubicBezTo>
                          <a:pt x="12" y="90"/>
                          <a:pt x="12" y="90"/>
                          <a:pt x="12" y="90"/>
                        </a:cubicBezTo>
                        <a:lnTo>
                          <a:pt x="20" y="9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7" name="Freeform: Shape 157"/>
                  <p:cNvSpPr>
                    <a:spLocks/>
                  </p:cNvSpPr>
                  <p:nvPr/>
                </p:nvSpPr>
                <p:spPr bwMode="auto">
                  <a:xfrm>
                    <a:off x="2896543" y="3078759"/>
                    <a:ext cx="162980" cy="167882"/>
                  </a:xfrm>
                  <a:custGeom>
                    <a:avLst/>
                    <a:gdLst>
                      <a:gd name="T0" fmla="*/ 8 w 37"/>
                      <a:gd name="T1" fmla="*/ 35 h 38"/>
                      <a:gd name="T2" fmla="*/ 18 w 37"/>
                      <a:gd name="T3" fmla="*/ 38 h 38"/>
                      <a:gd name="T4" fmla="*/ 37 w 37"/>
                      <a:gd name="T5" fmla="*/ 19 h 38"/>
                      <a:gd name="T6" fmla="*/ 18 w 37"/>
                      <a:gd name="T7" fmla="*/ 0 h 38"/>
                      <a:gd name="T8" fmla="*/ 0 w 37"/>
                      <a:gd name="T9" fmla="*/ 17 h 38"/>
                      <a:gd name="T10" fmla="*/ 18 w 37"/>
                      <a:gd name="T11" fmla="*/ 17 h 38"/>
                      <a:gd name="T12" fmla="*/ 24 w 37"/>
                      <a:gd name="T13" fmla="*/ 17 h 38"/>
                      <a:gd name="T14" fmla="*/ 20 w 37"/>
                      <a:gd name="T15" fmla="*/ 21 h 38"/>
                      <a:gd name="T16" fmla="*/ 8 w 37"/>
                      <a:gd name="T17" fmla="*/ 35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7" h="38">
                        <a:moveTo>
                          <a:pt x="8" y="35"/>
                        </a:moveTo>
                        <a:cubicBezTo>
                          <a:pt x="11" y="37"/>
                          <a:pt x="14" y="38"/>
                          <a:pt x="18" y="38"/>
                        </a:cubicBezTo>
                        <a:cubicBezTo>
                          <a:pt x="29" y="38"/>
                          <a:pt x="37" y="30"/>
                          <a:pt x="37" y="19"/>
                        </a:cubicBezTo>
                        <a:cubicBezTo>
                          <a:pt x="37" y="9"/>
                          <a:pt x="29" y="0"/>
                          <a:pt x="18" y="0"/>
                        </a:cubicBezTo>
                        <a:cubicBezTo>
                          <a:pt x="9" y="0"/>
                          <a:pt x="1" y="7"/>
                          <a:pt x="0" y="17"/>
                        </a:cubicBezTo>
                        <a:cubicBezTo>
                          <a:pt x="18" y="17"/>
                          <a:pt x="18" y="17"/>
                          <a:pt x="18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0" y="21"/>
                          <a:pt x="20" y="21"/>
                          <a:pt x="20" y="21"/>
                        </a:cubicBezTo>
                        <a:lnTo>
                          <a:pt x="8" y="3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8" name="Freeform: Shape 158"/>
                  <p:cNvSpPr>
                    <a:spLocks/>
                  </p:cNvSpPr>
                  <p:nvPr/>
                </p:nvSpPr>
                <p:spPr bwMode="auto">
                  <a:xfrm>
                    <a:off x="2635530" y="3162087"/>
                    <a:ext cx="340665" cy="322284"/>
                  </a:xfrm>
                  <a:custGeom>
                    <a:avLst/>
                    <a:gdLst>
                      <a:gd name="T0" fmla="*/ 34 w 77"/>
                      <a:gd name="T1" fmla="*/ 39 h 73"/>
                      <a:gd name="T2" fmla="*/ 34 w 77"/>
                      <a:gd name="T3" fmla="*/ 41 h 73"/>
                      <a:gd name="T4" fmla="*/ 34 w 77"/>
                      <a:gd name="T5" fmla="*/ 43 h 73"/>
                      <a:gd name="T6" fmla="*/ 34 w 77"/>
                      <a:gd name="T7" fmla="*/ 67 h 73"/>
                      <a:gd name="T8" fmla="*/ 25 w 77"/>
                      <a:gd name="T9" fmla="*/ 73 h 73"/>
                      <a:gd name="T10" fmla="*/ 51 w 77"/>
                      <a:gd name="T11" fmla="*/ 73 h 73"/>
                      <a:gd name="T12" fmla="*/ 43 w 77"/>
                      <a:gd name="T13" fmla="*/ 67 h 73"/>
                      <a:gd name="T14" fmla="*/ 43 w 77"/>
                      <a:gd name="T15" fmla="*/ 43 h 73"/>
                      <a:gd name="T16" fmla="*/ 43 w 77"/>
                      <a:gd name="T17" fmla="*/ 41 h 73"/>
                      <a:gd name="T18" fmla="*/ 43 w 77"/>
                      <a:gd name="T19" fmla="*/ 39 h 73"/>
                      <a:gd name="T20" fmla="*/ 65 w 77"/>
                      <a:gd name="T21" fmla="*/ 14 h 73"/>
                      <a:gd name="T22" fmla="*/ 77 w 77"/>
                      <a:gd name="T23" fmla="*/ 0 h 73"/>
                      <a:gd name="T24" fmla="*/ 58 w 77"/>
                      <a:gd name="T25" fmla="*/ 0 h 73"/>
                      <a:gd name="T26" fmla="*/ 0 w 77"/>
                      <a:gd name="T27" fmla="*/ 0 h 73"/>
                      <a:gd name="T28" fmla="*/ 34 w 77"/>
                      <a:gd name="T29" fmla="*/ 39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77" h="73">
                        <a:moveTo>
                          <a:pt x="34" y="39"/>
                        </a:moveTo>
                        <a:cubicBezTo>
                          <a:pt x="34" y="41"/>
                          <a:pt x="34" y="41"/>
                          <a:pt x="34" y="41"/>
                        </a:cubicBezTo>
                        <a:cubicBezTo>
                          <a:pt x="34" y="43"/>
                          <a:pt x="34" y="43"/>
                          <a:pt x="34" y="43"/>
                        </a:cubicBezTo>
                        <a:cubicBezTo>
                          <a:pt x="34" y="67"/>
                          <a:pt x="34" y="67"/>
                          <a:pt x="34" y="67"/>
                        </a:cubicBezTo>
                        <a:cubicBezTo>
                          <a:pt x="29" y="68"/>
                          <a:pt x="25" y="70"/>
                          <a:pt x="25" y="73"/>
                        </a:cubicBezTo>
                        <a:cubicBezTo>
                          <a:pt x="51" y="73"/>
                          <a:pt x="51" y="73"/>
                          <a:pt x="51" y="73"/>
                        </a:cubicBezTo>
                        <a:cubicBezTo>
                          <a:pt x="51" y="70"/>
                          <a:pt x="47" y="68"/>
                          <a:pt x="43" y="67"/>
                        </a:cubicBezTo>
                        <a:cubicBezTo>
                          <a:pt x="43" y="43"/>
                          <a:pt x="43" y="43"/>
                          <a:pt x="43" y="43"/>
                        </a:cubicBezTo>
                        <a:cubicBezTo>
                          <a:pt x="43" y="41"/>
                          <a:pt x="43" y="41"/>
                          <a:pt x="43" y="41"/>
                        </a:cubicBezTo>
                        <a:cubicBezTo>
                          <a:pt x="43" y="39"/>
                          <a:pt x="43" y="39"/>
                          <a:pt x="43" y="39"/>
                        </a:cubicBezTo>
                        <a:cubicBezTo>
                          <a:pt x="65" y="14"/>
                          <a:pt x="65" y="14"/>
                          <a:pt x="65" y="14"/>
                        </a:cubicBezTo>
                        <a:cubicBezTo>
                          <a:pt x="77" y="0"/>
                          <a:pt x="77" y="0"/>
                          <a:pt x="77" y="0"/>
                        </a:cubicBezTo>
                        <a:cubicBezTo>
                          <a:pt x="58" y="0"/>
                          <a:pt x="58" y="0"/>
                          <a:pt x="5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34" y="39"/>
                        </a:ln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9" name="Freeform: Shape 159"/>
                  <p:cNvSpPr>
                    <a:spLocks/>
                  </p:cNvSpPr>
                  <p:nvPr/>
                </p:nvSpPr>
                <p:spPr bwMode="auto">
                  <a:xfrm>
                    <a:off x="4879261" y="892623"/>
                    <a:ext cx="366398" cy="93131"/>
                  </a:xfrm>
                  <a:custGeom>
                    <a:avLst/>
                    <a:gdLst>
                      <a:gd name="T0" fmla="*/ 198 w 299"/>
                      <a:gd name="T1" fmla="*/ 39 h 76"/>
                      <a:gd name="T2" fmla="*/ 104 w 299"/>
                      <a:gd name="T3" fmla="*/ 39 h 76"/>
                      <a:gd name="T4" fmla="*/ 104 w 299"/>
                      <a:gd name="T5" fmla="*/ 0 h 76"/>
                      <a:gd name="T6" fmla="*/ 0 w 299"/>
                      <a:gd name="T7" fmla="*/ 0 h 76"/>
                      <a:gd name="T8" fmla="*/ 0 w 299"/>
                      <a:gd name="T9" fmla="*/ 76 h 76"/>
                      <a:gd name="T10" fmla="*/ 299 w 299"/>
                      <a:gd name="T11" fmla="*/ 76 h 76"/>
                      <a:gd name="T12" fmla="*/ 299 w 299"/>
                      <a:gd name="T13" fmla="*/ 0 h 76"/>
                      <a:gd name="T14" fmla="*/ 198 w 299"/>
                      <a:gd name="T15" fmla="*/ 0 h 76"/>
                      <a:gd name="T16" fmla="*/ 198 w 299"/>
                      <a:gd name="T17" fmla="*/ 39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99" h="76">
                        <a:moveTo>
                          <a:pt x="198" y="39"/>
                        </a:moveTo>
                        <a:lnTo>
                          <a:pt x="104" y="39"/>
                        </a:lnTo>
                        <a:lnTo>
                          <a:pt x="104" y="0"/>
                        </a:lnTo>
                        <a:lnTo>
                          <a:pt x="0" y="0"/>
                        </a:lnTo>
                        <a:lnTo>
                          <a:pt x="0" y="76"/>
                        </a:lnTo>
                        <a:lnTo>
                          <a:pt x="299" y="76"/>
                        </a:lnTo>
                        <a:lnTo>
                          <a:pt x="299" y="0"/>
                        </a:lnTo>
                        <a:lnTo>
                          <a:pt x="198" y="0"/>
                        </a:lnTo>
                        <a:lnTo>
                          <a:pt x="198" y="39"/>
                        </a:ln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0" name="Rectangle 160"/>
                  <p:cNvSpPr>
                    <a:spLocks/>
                  </p:cNvSpPr>
                  <p:nvPr/>
                </p:nvSpPr>
                <p:spPr bwMode="auto">
                  <a:xfrm>
                    <a:off x="5028761" y="892623"/>
                    <a:ext cx="71074" cy="25734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1" name="Freeform: Shape 161"/>
                  <p:cNvSpPr>
                    <a:spLocks/>
                  </p:cNvSpPr>
                  <p:nvPr/>
                </p:nvSpPr>
                <p:spPr bwMode="auto">
                  <a:xfrm>
                    <a:off x="4879261" y="675725"/>
                    <a:ext cx="366398" cy="194841"/>
                  </a:xfrm>
                  <a:custGeom>
                    <a:avLst/>
                    <a:gdLst>
                      <a:gd name="T0" fmla="*/ 223 w 299"/>
                      <a:gd name="T1" fmla="*/ 0 h 159"/>
                      <a:gd name="T2" fmla="*/ 151 w 299"/>
                      <a:gd name="T3" fmla="*/ 0 h 159"/>
                      <a:gd name="T4" fmla="*/ 151 w 299"/>
                      <a:gd name="T5" fmla="*/ 29 h 159"/>
                      <a:gd name="T6" fmla="*/ 198 w 299"/>
                      <a:gd name="T7" fmla="*/ 29 h 159"/>
                      <a:gd name="T8" fmla="*/ 198 w 299"/>
                      <a:gd name="T9" fmla="*/ 58 h 159"/>
                      <a:gd name="T10" fmla="*/ 151 w 299"/>
                      <a:gd name="T11" fmla="*/ 58 h 159"/>
                      <a:gd name="T12" fmla="*/ 151 w 299"/>
                      <a:gd name="T13" fmla="*/ 159 h 159"/>
                      <a:gd name="T14" fmla="*/ 198 w 299"/>
                      <a:gd name="T15" fmla="*/ 159 h 159"/>
                      <a:gd name="T16" fmla="*/ 299 w 299"/>
                      <a:gd name="T17" fmla="*/ 159 h 159"/>
                      <a:gd name="T18" fmla="*/ 299 w 299"/>
                      <a:gd name="T19" fmla="*/ 58 h 159"/>
                      <a:gd name="T20" fmla="*/ 223 w 299"/>
                      <a:gd name="T21" fmla="*/ 58 h 159"/>
                      <a:gd name="T22" fmla="*/ 223 w 299"/>
                      <a:gd name="T23" fmla="*/ 0 h 159"/>
                      <a:gd name="T24" fmla="*/ 151 w 299"/>
                      <a:gd name="T25" fmla="*/ 0 h 159"/>
                      <a:gd name="T26" fmla="*/ 79 w 299"/>
                      <a:gd name="T27" fmla="*/ 0 h 159"/>
                      <a:gd name="T28" fmla="*/ 79 w 299"/>
                      <a:gd name="T29" fmla="*/ 58 h 159"/>
                      <a:gd name="T30" fmla="*/ 0 w 299"/>
                      <a:gd name="T31" fmla="*/ 58 h 159"/>
                      <a:gd name="T32" fmla="*/ 0 w 299"/>
                      <a:gd name="T33" fmla="*/ 159 h 159"/>
                      <a:gd name="T34" fmla="*/ 104 w 299"/>
                      <a:gd name="T35" fmla="*/ 159 h 159"/>
                      <a:gd name="T36" fmla="*/ 151 w 299"/>
                      <a:gd name="T37" fmla="*/ 159 h 159"/>
                      <a:gd name="T38" fmla="*/ 151 w 299"/>
                      <a:gd name="T39" fmla="*/ 58 h 159"/>
                      <a:gd name="T40" fmla="*/ 104 w 299"/>
                      <a:gd name="T41" fmla="*/ 58 h 159"/>
                      <a:gd name="T42" fmla="*/ 104 w 299"/>
                      <a:gd name="T43" fmla="*/ 58 h 159"/>
                      <a:gd name="T44" fmla="*/ 104 w 299"/>
                      <a:gd name="T45" fmla="*/ 29 h 159"/>
                      <a:gd name="T46" fmla="*/ 151 w 299"/>
                      <a:gd name="T47" fmla="*/ 29 h 159"/>
                      <a:gd name="T48" fmla="*/ 151 w 299"/>
                      <a:gd name="T49" fmla="*/ 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99" h="159">
                        <a:moveTo>
                          <a:pt x="223" y="0"/>
                        </a:moveTo>
                        <a:lnTo>
                          <a:pt x="151" y="0"/>
                        </a:lnTo>
                        <a:lnTo>
                          <a:pt x="151" y="29"/>
                        </a:lnTo>
                        <a:lnTo>
                          <a:pt x="198" y="29"/>
                        </a:lnTo>
                        <a:lnTo>
                          <a:pt x="198" y="58"/>
                        </a:lnTo>
                        <a:lnTo>
                          <a:pt x="151" y="58"/>
                        </a:lnTo>
                        <a:lnTo>
                          <a:pt x="151" y="159"/>
                        </a:lnTo>
                        <a:lnTo>
                          <a:pt x="198" y="159"/>
                        </a:lnTo>
                        <a:lnTo>
                          <a:pt x="299" y="159"/>
                        </a:lnTo>
                        <a:lnTo>
                          <a:pt x="299" y="58"/>
                        </a:lnTo>
                        <a:lnTo>
                          <a:pt x="223" y="58"/>
                        </a:lnTo>
                        <a:lnTo>
                          <a:pt x="223" y="0"/>
                        </a:lnTo>
                        <a:close/>
                        <a:moveTo>
                          <a:pt x="151" y="0"/>
                        </a:moveTo>
                        <a:lnTo>
                          <a:pt x="79" y="0"/>
                        </a:lnTo>
                        <a:lnTo>
                          <a:pt x="79" y="58"/>
                        </a:lnTo>
                        <a:lnTo>
                          <a:pt x="0" y="58"/>
                        </a:lnTo>
                        <a:lnTo>
                          <a:pt x="0" y="159"/>
                        </a:lnTo>
                        <a:lnTo>
                          <a:pt x="104" y="159"/>
                        </a:lnTo>
                        <a:lnTo>
                          <a:pt x="151" y="159"/>
                        </a:lnTo>
                        <a:lnTo>
                          <a:pt x="151" y="58"/>
                        </a:lnTo>
                        <a:lnTo>
                          <a:pt x="104" y="58"/>
                        </a:lnTo>
                        <a:lnTo>
                          <a:pt x="104" y="58"/>
                        </a:lnTo>
                        <a:lnTo>
                          <a:pt x="104" y="29"/>
                        </a:lnTo>
                        <a:lnTo>
                          <a:pt x="151" y="29"/>
                        </a:lnTo>
                        <a:lnTo>
                          <a:pt x="151" y="0"/>
                        </a:ln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2" name="Freeform: Shape 162"/>
                  <p:cNvSpPr>
                    <a:spLocks/>
                  </p:cNvSpPr>
                  <p:nvPr/>
                </p:nvSpPr>
                <p:spPr bwMode="auto">
                  <a:xfrm>
                    <a:off x="2908797" y="1272501"/>
                    <a:ext cx="371300" cy="379878"/>
                  </a:xfrm>
                  <a:custGeom>
                    <a:avLst/>
                    <a:gdLst>
                      <a:gd name="T0" fmla="*/ 42 w 84"/>
                      <a:gd name="T1" fmla="*/ 0 h 86"/>
                      <a:gd name="T2" fmla="*/ 33 w 84"/>
                      <a:gd name="T3" fmla="*/ 18 h 86"/>
                      <a:gd name="T4" fmla="*/ 33 w 84"/>
                      <a:gd name="T5" fmla="*/ 32 h 86"/>
                      <a:gd name="T6" fmla="*/ 0 w 84"/>
                      <a:gd name="T7" fmla="*/ 46 h 86"/>
                      <a:gd name="T8" fmla="*/ 0 w 84"/>
                      <a:gd name="T9" fmla="*/ 55 h 86"/>
                      <a:gd name="T10" fmla="*/ 33 w 84"/>
                      <a:gd name="T11" fmla="*/ 48 h 86"/>
                      <a:gd name="T12" fmla="*/ 33 w 84"/>
                      <a:gd name="T13" fmla="*/ 67 h 86"/>
                      <a:gd name="T14" fmla="*/ 19 w 84"/>
                      <a:gd name="T15" fmla="*/ 77 h 86"/>
                      <a:gd name="T16" fmla="*/ 19 w 84"/>
                      <a:gd name="T17" fmla="*/ 86 h 86"/>
                      <a:gd name="T18" fmla="*/ 42 w 84"/>
                      <a:gd name="T19" fmla="*/ 78 h 86"/>
                      <a:gd name="T20" fmla="*/ 65 w 84"/>
                      <a:gd name="T21" fmla="*/ 86 h 86"/>
                      <a:gd name="T22" fmla="*/ 65 w 84"/>
                      <a:gd name="T23" fmla="*/ 77 h 86"/>
                      <a:gd name="T24" fmla="*/ 52 w 84"/>
                      <a:gd name="T25" fmla="*/ 67 h 86"/>
                      <a:gd name="T26" fmla="*/ 52 w 84"/>
                      <a:gd name="T27" fmla="*/ 48 h 86"/>
                      <a:gd name="T28" fmla="*/ 84 w 84"/>
                      <a:gd name="T29" fmla="*/ 55 h 86"/>
                      <a:gd name="T30" fmla="*/ 84 w 84"/>
                      <a:gd name="T31" fmla="*/ 46 h 86"/>
                      <a:gd name="T32" fmla="*/ 52 w 84"/>
                      <a:gd name="T33" fmla="*/ 32 h 86"/>
                      <a:gd name="T34" fmla="*/ 52 w 84"/>
                      <a:gd name="T35" fmla="*/ 18 h 86"/>
                      <a:gd name="T36" fmla="*/ 42 w 84"/>
                      <a:gd name="T37" fmla="*/ 0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4" h="86">
                        <a:moveTo>
                          <a:pt x="42" y="0"/>
                        </a:moveTo>
                        <a:cubicBezTo>
                          <a:pt x="37" y="0"/>
                          <a:pt x="33" y="13"/>
                          <a:pt x="33" y="18"/>
                        </a:cubicBezTo>
                        <a:cubicBezTo>
                          <a:pt x="33" y="32"/>
                          <a:pt x="33" y="32"/>
                          <a:pt x="33" y="32"/>
                        </a:cubicBezTo>
                        <a:cubicBezTo>
                          <a:pt x="0" y="46"/>
                          <a:pt x="0" y="46"/>
                          <a:pt x="0" y="46"/>
                        </a:cubicBezTo>
                        <a:cubicBezTo>
                          <a:pt x="0" y="55"/>
                          <a:pt x="0" y="55"/>
                          <a:pt x="0" y="55"/>
                        </a:cubicBezTo>
                        <a:cubicBezTo>
                          <a:pt x="33" y="48"/>
                          <a:pt x="33" y="48"/>
                          <a:pt x="33" y="48"/>
                        </a:cubicBezTo>
                        <a:cubicBezTo>
                          <a:pt x="33" y="67"/>
                          <a:pt x="33" y="67"/>
                          <a:pt x="33" y="67"/>
                        </a:cubicBezTo>
                        <a:cubicBezTo>
                          <a:pt x="19" y="77"/>
                          <a:pt x="19" y="77"/>
                          <a:pt x="19" y="77"/>
                        </a:cubicBezTo>
                        <a:cubicBezTo>
                          <a:pt x="19" y="86"/>
                          <a:pt x="19" y="86"/>
                          <a:pt x="19" y="86"/>
                        </a:cubicBezTo>
                        <a:cubicBezTo>
                          <a:pt x="42" y="78"/>
                          <a:pt x="42" y="78"/>
                          <a:pt x="42" y="78"/>
                        </a:cubicBezTo>
                        <a:cubicBezTo>
                          <a:pt x="65" y="86"/>
                          <a:pt x="65" y="86"/>
                          <a:pt x="65" y="86"/>
                        </a:cubicBezTo>
                        <a:cubicBezTo>
                          <a:pt x="65" y="77"/>
                          <a:pt x="65" y="77"/>
                          <a:pt x="65" y="77"/>
                        </a:cubicBezTo>
                        <a:cubicBezTo>
                          <a:pt x="52" y="67"/>
                          <a:pt x="52" y="67"/>
                          <a:pt x="52" y="67"/>
                        </a:cubicBezTo>
                        <a:cubicBezTo>
                          <a:pt x="52" y="48"/>
                          <a:pt x="52" y="48"/>
                          <a:pt x="52" y="48"/>
                        </a:cubicBezTo>
                        <a:cubicBezTo>
                          <a:pt x="84" y="55"/>
                          <a:pt x="84" y="55"/>
                          <a:pt x="84" y="55"/>
                        </a:cubicBezTo>
                        <a:cubicBezTo>
                          <a:pt x="84" y="46"/>
                          <a:pt x="84" y="46"/>
                          <a:pt x="84" y="46"/>
                        </a:cubicBezTo>
                        <a:cubicBezTo>
                          <a:pt x="52" y="32"/>
                          <a:pt x="52" y="32"/>
                          <a:pt x="52" y="32"/>
                        </a:cubicBezTo>
                        <a:cubicBezTo>
                          <a:pt x="52" y="18"/>
                          <a:pt x="52" y="18"/>
                          <a:pt x="52" y="18"/>
                        </a:cubicBezTo>
                        <a:cubicBezTo>
                          <a:pt x="52" y="13"/>
                          <a:pt x="48" y="0"/>
                          <a:pt x="42" y="0"/>
                        </a:cubicBez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3" name="Freeform: Shape 163"/>
                  <p:cNvSpPr>
                    <a:spLocks/>
                  </p:cNvSpPr>
                  <p:nvPr/>
                </p:nvSpPr>
                <p:spPr bwMode="auto">
                  <a:xfrm>
                    <a:off x="6251723" y="2292044"/>
                    <a:ext cx="269591" cy="216898"/>
                  </a:xfrm>
                  <a:custGeom>
                    <a:avLst/>
                    <a:gdLst>
                      <a:gd name="T0" fmla="*/ 48 w 61"/>
                      <a:gd name="T1" fmla="*/ 49 h 49"/>
                      <a:gd name="T2" fmla="*/ 48 w 61"/>
                      <a:gd name="T3" fmla="*/ 32 h 49"/>
                      <a:gd name="T4" fmla="*/ 56 w 61"/>
                      <a:gd name="T5" fmla="*/ 24 h 49"/>
                      <a:gd name="T6" fmla="*/ 61 w 61"/>
                      <a:gd name="T7" fmla="*/ 24 h 49"/>
                      <a:gd name="T8" fmla="*/ 61 w 61"/>
                      <a:gd name="T9" fmla="*/ 6 h 49"/>
                      <a:gd name="T10" fmla="*/ 54 w 61"/>
                      <a:gd name="T11" fmla="*/ 0 h 49"/>
                      <a:gd name="T12" fmla="*/ 39 w 61"/>
                      <a:gd name="T13" fmla="*/ 0 h 49"/>
                      <a:gd name="T14" fmla="*/ 39 w 61"/>
                      <a:gd name="T15" fmla="*/ 8 h 49"/>
                      <a:gd name="T16" fmla="*/ 45 w 61"/>
                      <a:gd name="T17" fmla="*/ 13 h 49"/>
                      <a:gd name="T18" fmla="*/ 39 w 61"/>
                      <a:gd name="T19" fmla="*/ 19 h 49"/>
                      <a:gd name="T20" fmla="*/ 39 w 61"/>
                      <a:gd name="T21" fmla="*/ 22 h 49"/>
                      <a:gd name="T22" fmla="*/ 45 w 61"/>
                      <a:gd name="T23" fmla="*/ 28 h 49"/>
                      <a:gd name="T24" fmla="*/ 39 w 61"/>
                      <a:gd name="T25" fmla="*/ 33 h 49"/>
                      <a:gd name="T26" fmla="*/ 39 w 61"/>
                      <a:gd name="T27" fmla="*/ 49 h 49"/>
                      <a:gd name="T28" fmla="*/ 48 w 61"/>
                      <a:gd name="T29" fmla="*/ 49 h 49"/>
                      <a:gd name="T30" fmla="*/ 39 w 61"/>
                      <a:gd name="T31" fmla="*/ 0 h 49"/>
                      <a:gd name="T32" fmla="*/ 22 w 61"/>
                      <a:gd name="T33" fmla="*/ 0 h 49"/>
                      <a:gd name="T34" fmla="*/ 22 w 61"/>
                      <a:gd name="T35" fmla="*/ 8 h 49"/>
                      <a:gd name="T36" fmla="*/ 22 w 61"/>
                      <a:gd name="T37" fmla="*/ 8 h 49"/>
                      <a:gd name="T38" fmla="*/ 22 w 61"/>
                      <a:gd name="T39" fmla="*/ 8 h 49"/>
                      <a:gd name="T40" fmla="*/ 27 w 61"/>
                      <a:gd name="T41" fmla="*/ 13 h 49"/>
                      <a:gd name="T42" fmla="*/ 22 w 61"/>
                      <a:gd name="T43" fmla="*/ 19 h 49"/>
                      <a:gd name="T44" fmla="*/ 22 w 61"/>
                      <a:gd name="T45" fmla="*/ 19 h 49"/>
                      <a:gd name="T46" fmla="*/ 22 w 61"/>
                      <a:gd name="T47" fmla="*/ 22 h 49"/>
                      <a:gd name="T48" fmla="*/ 22 w 61"/>
                      <a:gd name="T49" fmla="*/ 22 h 49"/>
                      <a:gd name="T50" fmla="*/ 22 w 61"/>
                      <a:gd name="T51" fmla="*/ 22 h 49"/>
                      <a:gd name="T52" fmla="*/ 27 w 61"/>
                      <a:gd name="T53" fmla="*/ 28 h 49"/>
                      <a:gd name="T54" fmla="*/ 22 w 61"/>
                      <a:gd name="T55" fmla="*/ 33 h 49"/>
                      <a:gd name="T56" fmla="*/ 22 w 61"/>
                      <a:gd name="T57" fmla="*/ 33 h 49"/>
                      <a:gd name="T58" fmla="*/ 22 w 61"/>
                      <a:gd name="T59" fmla="*/ 49 h 49"/>
                      <a:gd name="T60" fmla="*/ 39 w 61"/>
                      <a:gd name="T61" fmla="*/ 49 h 49"/>
                      <a:gd name="T62" fmla="*/ 39 w 61"/>
                      <a:gd name="T63" fmla="*/ 33 h 49"/>
                      <a:gd name="T64" fmla="*/ 39 w 61"/>
                      <a:gd name="T65" fmla="*/ 33 h 49"/>
                      <a:gd name="T66" fmla="*/ 34 w 61"/>
                      <a:gd name="T67" fmla="*/ 28 h 49"/>
                      <a:gd name="T68" fmla="*/ 39 w 61"/>
                      <a:gd name="T69" fmla="*/ 22 h 49"/>
                      <a:gd name="T70" fmla="*/ 39 w 61"/>
                      <a:gd name="T71" fmla="*/ 22 h 49"/>
                      <a:gd name="T72" fmla="*/ 39 w 61"/>
                      <a:gd name="T73" fmla="*/ 22 h 49"/>
                      <a:gd name="T74" fmla="*/ 39 w 61"/>
                      <a:gd name="T75" fmla="*/ 19 h 49"/>
                      <a:gd name="T76" fmla="*/ 39 w 61"/>
                      <a:gd name="T77" fmla="*/ 19 h 49"/>
                      <a:gd name="T78" fmla="*/ 34 w 61"/>
                      <a:gd name="T79" fmla="*/ 13 h 49"/>
                      <a:gd name="T80" fmla="*/ 39 w 61"/>
                      <a:gd name="T81" fmla="*/ 8 h 49"/>
                      <a:gd name="T82" fmla="*/ 39 w 61"/>
                      <a:gd name="T83" fmla="*/ 8 h 49"/>
                      <a:gd name="T84" fmla="*/ 39 w 61"/>
                      <a:gd name="T85" fmla="*/ 8 h 49"/>
                      <a:gd name="T86" fmla="*/ 39 w 61"/>
                      <a:gd name="T87" fmla="*/ 0 h 49"/>
                      <a:gd name="T88" fmla="*/ 22 w 61"/>
                      <a:gd name="T89" fmla="*/ 0 h 49"/>
                      <a:gd name="T90" fmla="*/ 6 w 61"/>
                      <a:gd name="T91" fmla="*/ 0 h 49"/>
                      <a:gd name="T92" fmla="*/ 0 w 61"/>
                      <a:gd name="T93" fmla="*/ 6 h 49"/>
                      <a:gd name="T94" fmla="*/ 0 w 61"/>
                      <a:gd name="T95" fmla="*/ 24 h 49"/>
                      <a:gd name="T96" fmla="*/ 5 w 61"/>
                      <a:gd name="T97" fmla="*/ 24 h 49"/>
                      <a:gd name="T98" fmla="*/ 13 w 61"/>
                      <a:gd name="T99" fmla="*/ 32 h 49"/>
                      <a:gd name="T100" fmla="*/ 13 w 61"/>
                      <a:gd name="T101" fmla="*/ 49 h 49"/>
                      <a:gd name="T102" fmla="*/ 22 w 61"/>
                      <a:gd name="T103" fmla="*/ 49 h 49"/>
                      <a:gd name="T104" fmla="*/ 22 w 61"/>
                      <a:gd name="T105" fmla="*/ 33 h 49"/>
                      <a:gd name="T106" fmla="*/ 16 w 61"/>
                      <a:gd name="T107" fmla="*/ 28 h 49"/>
                      <a:gd name="T108" fmla="*/ 22 w 61"/>
                      <a:gd name="T109" fmla="*/ 22 h 49"/>
                      <a:gd name="T110" fmla="*/ 22 w 61"/>
                      <a:gd name="T111" fmla="*/ 19 h 49"/>
                      <a:gd name="T112" fmla="*/ 16 w 61"/>
                      <a:gd name="T113" fmla="*/ 13 h 49"/>
                      <a:gd name="T114" fmla="*/ 22 w 61"/>
                      <a:gd name="T115" fmla="*/ 8 h 49"/>
                      <a:gd name="T116" fmla="*/ 22 w 61"/>
                      <a:gd name="T117" fmla="*/ 0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61" h="49">
                        <a:moveTo>
                          <a:pt x="48" y="49"/>
                        </a:moveTo>
                        <a:cubicBezTo>
                          <a:pt x="48" y="32"/>
                          <a:pt x="48" y="32"/>
                          <a:pt x="48" y="32"/>
                        </a:cubicBezTo>
                        <a:cubicBezTo>
                          <a:pt x="48" y="27"/>
                          <a:pt x="51" y="24"/>
                          <a:pt x="56" y="24"/>
                        </a:cubicBezTo>
                        <a:cubicBezTo>
                          <a:pt x="61" y="24"/>
                          <a:pt x="61" y="24"/>
                          <a:pt x="61" y="24"/>
                        </a:cubicBezTo>
                        <a:cubicBezTo>
                          <a:pt x="61" y="6"/>
                          <a:pt x="61" y="6"/>
                          <a:pt x="61" y="6"/>
                        </a:cubicBezTo>
                        <a:cubicBezTo>
                          <a:pt x="61" y="3"/>
                          <a:pt x="58" y="0"/>
                          <a:pt x="54" y="0"/>
                        </a:cubicBez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39" y="8"/>
                          <a:pt x="39" y="8"/>
                          <a:pt x="39" y="8"/>
                        </a:cubicBezTo>
                        <a:cubicBezTo>
                          <a:pt x="42" y="8"/>
                          <a:pt x="45" y="10"/>
                          <a:pt x="45" y="13"/>
                        </a:cubicBezTo>
                        <a:cubicBezTo>
                          <a:pt x="45" y="16"/>
                          <a:pt x="42" y="19"/>
                          <a:pt x="39" y="19"/>
                        </a:cubicBezTo>
                        <a:cubicBezTo>
                          <a:pt x="39" y="22"/>
                          <a:pt x="39" y="22"/>
                          <a:pt x="39" y="22"/>
                        </a:cubicBezTo>
                        <a:cubicBezTo>
                          <a:pt x="42" y="22"/>
                          <a:pt x="45" y="25"/>
                          <a:pt x="45" y="28"/>
                        </a:cubicBezTo>
                        <a:cubicBezTo>
                          <a:pt x="45" y="31"/>
                          <a:pt x="42" y="33"/>
                          <a:pt x="39" y="33"/>
                        </a:cubicBezTo>
                        <a:cubicBezTo>
                          <a:pt x="39" y="49"/>
                          <a:pt x="39" y="49"/>
                          <a:pt x="39" y="49"/>
                        </a:cubicBezTo>
                        <a:lnTo>
                          <a:pt x="48" y="49"/>
                        </a:lnTo>
                        <a:close/>
                        <a:moveTo>
                          <a:pt x="39" y="0"/>
                        </a:move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5" y="8"/>
                          <a:pt x="27" y="10"/>
                          <a:pt x="27" y="13"/>
                        </a:cubicBezTo>
                        <a:cubicBezTo>
                          <a:pt x="27" y="16"/>
                          <a:pt x="25" y="19"/>
                          <a:pt x="22" y="19"/>
                        </a:cubicBez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22"/>
                          <a:pt x="22" y="22"/>
                          <a:pt x="22" y="22"/>
                        </a:cubicBezTo>
                        <a:cubicBezTo>
                          <a:pt x="22" y="22"/>
                          <a:pt x="22" y="22"/>
                          <a:pt x="22" y="22"/>
                        </a:cubicBezTo>
                        <a:cubicBezTo>
                          <a:pt x="22" y="22"/>
                          <a:pt x="22" y="22"/>
                          <a:pt x="22" y="22"/>
                        </a:cubicBezTo>
                        <a:cubicBezTo>
                          <a:pt x="25" y="22"/>
                          <a:pt x="27" y="25"/>
                          <a:pt x="27" y="28"/>
                        </a:cubicBezTo>
                        <a:cubicBezTo>
                          <a:pt x="27" y="31"/>
                          <a:pt x="25" y="33"/>
                          <a:pt x="22" y="33"/>
                        </a:cubicBezTo>
                        <a:cubicBezTo>
                          <a:pt x="22" y="33"/>
                          <a:pt x="22" y="33"/>
                          <a:pt x="22" y="33"/>
                        </a:cubicBezTo>
                        <a:cubicBezTo>
                          <a:pt x="22" y="49"/>
                          <a:pt x="22" y="49"/>
                          <a:pt x="22" y="49"/>
                        </a:cubicBezTo>
                        <a:cubicBezTo>
                          <a:pt x="39" y="49"/>
                          <a:pt x="39" y="49"/>
                          <a:pt x="39" y="49"/>
                        </a:cubicBezTo>
                        <a:cubicBezTo>
                          <a:pt x="39" y="33"/>
                          <a:pt x="39" y="33"/>
                          <a:pt x="39" y="33"/>
                        </a:cubicBezTo>
                        <a:cubicBezTo>
                          <a:pt x="39" y="33"/>
                          <a:pt x="39" y="33"/>
                          <a:pt x="39" y="33"/>
                        </a:cubicBezTo>
                        <a:cubicBezTo>
                          <a:pt x="36" y="33"/>
                          <a:pt x="34" y="31"/>
                          <a:pt x="34" y="28"/>
                        </a:cubicBezTo>
                        <a:cubicBezTo>
                          <a:pt x="34" y="25"/>
                          <a:pt x="36" y="22"/>
                          <a:pt x="39" y="22"/>
                        </a:cubicBezTo>
                        <a:cubicBezTo>
                          <a:pt x="39" y="22"/>
                          <a:pt x="39" y="22"/>
                          <a:pt x="39" y="22"/>
                        </a:cubicBezTo>
                        <a:cubicBezTo>
                          <a:pt x="39" y="22"/>
                          <a:pt x="39" y="22"/>
                          <a:pt x="39" y="22"/>
                        </a:cubicBezTo>
                        <a:cubicBezTo>
                          <a:pt x="39" y="19"/>
                          <a:pt x="39" y="19"/>
                          <a:pt x="39" y="19"/>
                        </a:cubicBezTo>
                        <a:cubicBezTo>
                          <a:pt x="39" y="19"/>
                          <a:pt x="39" y="19"/>
                          <a:pt x="39" y="19"/>
                        </a:cubicBezTo>
                        <a:cubicBezTo>
                          <a:pt x="36" y="19"/>
                          <a:pt x="34" y="16"/>
                          <a:pt x="34" y="13"/>
                        </a:cubicBezTo>
                        <a:cubicBezTo>
                          <a:pt x="34" y="10"/>
                          <a:pt x="36" y="8"/>
                          <a:pt x="39" y="8"/>
                        </a:cubicBezTo>
                        <a:cubicBezTo>
                          <a:pt x="39" y="8"/>
                          <a:pt x="39" y="8"/>
                          <a:pt x="39" y="8"/>
                        </a:cubicBezTo>
                        <a:cubicBezTo>
                          <a:pt x="39" y="8"/>
                          <a:pt x="39" y="8"/>
                          <a:pt x="39" y="8"/>
                        </a:cubicBezTo>
                        <a:lnTo>
                          <a:pt x="39" y="0"/>
                        </a:lnTo>
                        <a:close/>
                        <a:moveTo>
                          <a:pt x="22" y="0"/>
                        </a:move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3" y="0"/>
                          <a:pt x="0" y="3"/>
                          <a:pt x="0" y="6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10" y="24"/>
                          <a:pt x="13" y="27"/>
                          <a:pt x="13" y="32"/>
                        </a:cubicBezTo>
                        <a:cubicBezTo>
                          <a:pt x="13" y="49"/>
                          <a:pt x="13" y="49"/>
                          <a:pt x="13" y="49"/>
                        </a:cubicBezTo>
                        <a:cubicBezTo>
                          <a:pt x="22" y="49"/>
                          <a:pt x="22" y="49"/>
                          <a:pt x="22" y="49"/>
                        </a:cubicBezTo>
                        <a:cubicBezTo>
                          <a:pt x="22" y="33"/>
                          <a:pt x="22" y="33"/>
                          <a:pt x="22" y="33"/>
                        </a:cubicBezTo>
                        <a:cubicBezTo>
                          <a:pt x="19" y="33"/>
                          <a:pt x="16" y="31"/>
                          <a:pt x="16" y="28"/>
                        </a:cubicBezTo>
                        <a:cubicBezTo>
                          <a:pt x="16" y="25"/>
                          <a:pt x="19" y="22"/>
                          <a:pt x="22" y="22"/>
                        </a:cubicBez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19" y="19"/>
                          <a:pt x="16" y="16"/>
                          <a:pt x="16" y="13"/>
                        </a:cubicBezTo>
                        <a:cubicBezTo>
                          <a:pt x="16" y="10"/>
                          <a:pt x="19" y="8"/>
                          <a:pt x="22" y="8"/>
                        </a:cubicBezTo>
                        <a:lnTo>
                          <a:pt x="22" y="0"/>
                        </a:ln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4" name="Freeform: Shape 164"/>
                  <p:cNvSpPr>
                    <a:spLocks/>
                  </p:cNvSpPr>
                  <p:nvPr/>
                </p:nvSpPr>
                <p:spPr bwMode="auto">
                  <a:xfrm>
                    <a:off x="6203932" y="2412135"/>
                    <a:ext cx="366398" cy="193615"/>
                  </a:xfrm>
                  <a:custGeom>
                    <a:avLst/>
                    <a:gdLst>
                      <a:gd name="T0" fmla="*/ 78 w 83"/>
                      <a:gd name="T1" fmla="*/ 0 h 44"/>
                      <a:gd name="T2" fmla="*/ 72 w 83"/>
                      <a:gd name="T3" fmla="*/ 0 h 44"/>
                      <a:gd name="T4" fmla="*/ 67 w 83"/>
                      <a:gd name="T5" fmla="*/ 0 h 44"/>
                      <a:gd name="T6" fmla="*/ 61 w 83"/>
                      <a:gd name="T7" fmla="*/ 5 h 44"/>
                      <a:gd name="T8" fmla="*/ 61 w 83"/>
                      <a:gd name="T9" fmla="*/ 24 h 44"/>
                      <a:gd name="T10" fmla="*/ 21 w 83"/>
                      <a:gd name="T11" fmla="*/ 24 h 44"/>
                      <a:gd name="T12" fmla="*/ 21 w 83"/>
                      <a:gd name="T13" fmla="*/ 5 h 44"/>
                      <a:gd name="T14" fmla="*/ 16 w 83"/>
                      <a:gd name="T15" fmla="*/ 0 h 44"/>
                      <a:gd name="T16" fmla="*/ 11 w 83"/>
                      <a:gd name="T17" fmla="*/ 0 h 44"/>
                      <a:gd name="T18" fmla="*/ 6 w 83"/>
                      <a:gd name="T19" fmla="*/ 0 h 44"/>
                      <a:gd name="T20" fmla="*/ 0 w 83"/>
                      <a:gd name="T21" fmla="*/ 5 h 44"/>
                      <a:gd name="T22" fmla="*/ 0 w 83"/>
                      <a:gd name="T23" fmla="*/ 33 h 44"/>
                      <a:gd name="T24" fmla="*/ 8 w 83"/>
                      <a:gd name="T25" fmla="*/ 41 h 44"/>
                      <a:gd name="T26" fmla="*/ 8 w 83"/>
                      <a:gd name="T27" fmla="*/ 41 h 44"/>
                      <a:gd name="T28" fmla="*/ 9 w 83"/>
                      <a:gd name="T29" fmla="*/ 43 h 44"/>
                      <a:gd name="T30" fmla="*/ 11 w 83"/>
                      <a:gd name="T31" fmla="*/ 44 h 44"/>
                      <a:gd name="T32" fmla="*/ 13 w 83"/>
                      <a:gd name="T33" fmla="*/ 44 h 44"/>
                      <a:gd name="T34" fmla="*/ 15 w 83"/>
                      <a:gd name="T35" fmla="*/ 43 h 44"/>
                      <a:gd name="T36" fmla="*/ 16 w 83"/>
                      <a:gd name="T37" fmla="*/ 41 h 44"/>
                      <a:gd name="T38" fmla="*/ 16 w 83"/>
                      <a:gd name="T39" fmla="*/ 41 h 44"/>
                      <a:gd name="T40" fmla="*/ 67 w 83"/>
                      <a:gd name="T41" fmla="*/ 41 h 44"/>
                      <a:gd name="T42" fmla="*/ 67 w 83"/>
                      <a:gd name="T43" fmla="*/ 41 h 44"/>
                      <a:gd name="T44" fmla="*/ 68 w 83"/>
                      <a:gd name="T45" fmla="*/ 43 h 44"/>
                      <a:gd name="T46" fmla="*/ 70 w 83"/>
                      <a:gd name="T47" fmla="*/ 44 h 44"/>
                      <a:gd name="T48" fmla="*/ 72 w 83"/>
                      <a:gd name="T49" fmla="*/ 44 h 44"/>
                      <a:gd name="T50" fmla="*/ 74 w 83"/>
                      <a:gd name="T51" fmla="*/ 43 h 44"/>
                      <a:gd name="T52" fmla="*/ 75 w 83"/>
                      <a:gd name="T53" fmla="*/ 41 h 44"/>
                      <a:gd name="T54" fmla="*/ 75 w 83"/>
                      <a:gd name="T55" fmla="*/ 41 h 44"/>
                      <a:gd name="T56" fmla="*/ 78 w 83"/>
                      <a:gd name="T57" fmla="*/ 41 h 44"/>
                      <a:gd name="T58" fmla="*/ 83 w 83"/>
                      <a:gd name="T59" fmla="*/ 33 h 44"/>
                      <a:gd name="T60" fmla="*/ 83 w 83"/>
                      <a:gd name="T61" fmla="*/ 5 h 44"/>
                      <a:gd name="T62" fmla="*/ 78 w 83"/>
                      <a:gd name="T63" fmla="*/ 0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83" h="44">
                        <a:moveTo>
                          <a:pt x="78" y="0"/>
                        </a:moveTo>
                        <a:cubicBezTo>
                          <a:pt x="72" y="0"/>
                          <a:pt x="72" y="0"/>
                          <a:pt x="72" y="0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64" y="0"/>
                          <a:pt x="61" y="1"/>
                          <a:pt x="61" y="5"/>
                        </a:cubicBezTo>
                        <a:cubicBezTo>
                          <a:pt x="61" y="24"/>
                          <a:pt x="61" y="24"/>
                          <a:pt x="61" y="24"/>
                        </a:cubicBezTo>
                        <a:cubicBezTo>
                          <a:pt x="21" y="24"/>
                          <a:pt x="21" y="24"/>
                          <a:pt x="21" y="24"/>
                        </a:cubicBezTo>
                        <a:cubicBezTo>
                          <a:pt x="21" y="5"/>
                          <a:pt x="21" y="5"/>
                          <a:pt x="21" y="5"/>
                        </a:cubicBezTo>
                        <a:cubicBezTo>
                          <a:pt x="21" y="1"/>
                          <a:pt x="20" y="0"/>
                          <a:pt x="16" y="0"/>
                        </a:cubicBezTo>
                        <a:cubicBezTo>
                          <a:pt x="11" y="0"/>
                          <a:pt x="11" y="0"/>
                          <a:pt x="11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2" y="0"/>
                          <a:pt x="0" y="1"/>
                          <a:pt x="0" y="5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36"/>
                          <a:pt x="4" y="41"/>
                          <a:pt x="8" y="41"/>
                        </a:cubicBezTo>
                        <a:cubicBezTo>
                          <a:pt x="8" y="41"/>
                          <a:pt x="8" y="41"/>
                          <a:pt x="8" y="41"/>
                        </a:cubicBezTo>
                        <a:cubicBezTo>
                          <a:pt x="8" y="42"/>
                          <a:pt x="8" y="42"/>
                          <a:pt x="9" y="43"/>
                        </a:cubicBezTo>
                        <a:cubicBezTo>
                          <a:pt x="9" y="44"/>
                          <a:pt x="10" y="44"/>
                          <a:pt x="11" y="44"/>
                        </a:cubicBezTo>
                        <a:cubicBezTo>
                          <a:pt x="13" y="44"/>
                          <a:pt x="13" y="44"/>
                          <a:pt x="13" y="44"/>
                        </a:cubicBezTo>
                        <a:cubicBezTo>
                          <a:pt x="14" y="44"/>
                          <a:pt x="15" y="44"/>
                          <a:pt x="15" y="43"/>
                        </a:cubicBezTo>
                        <a:cubicBezTo>
                          <a:pt x="16" y="42"/>
                          <a:pt x="16" y="42"/>
                          <a:pt x="16" y="41"/>
                        </a:cubicBezTo>
                        <a:cubicBezTo>
                          <a:pt x="16" y="41"/>
                          <a:pt x="16" y="41"/>
                          <a:pt x="16" y="41"/>
                        </a:cubicBezTo>
                        <a:cubicBezTo>
                          <a:pt x="67" y="41"/>
                          <a:pt x="67" y="41"/>
                          <a:pt x="67" y="41"/>
                        </a:cubicBezTo>
                        <a:cubicBezTo>
                          <a:pt x="67" y="41"/>
                          <a:pt x="67" y="41"/>
                          <a:pt x="67" y="41"/>
                        </a:cubicBezTo>
                        <a:cubicBezTo>
                          <a:pt x="67" y="42"/>
                          <a:pt x="67" y="42"/>
                          <a:pt x="68" y="43"/>
                        </a:cubicBezTo>
                        <a:cubicBezTo>
                          <a:pt x="68" y="44"/>
                          <a:pt x="69" y="44"/>
                          <a:pt x="70" y="44"/>
                        </a:cubicBezTo>
                        <a:cubicBezTo>
                          <a:pt x="72" y="44"/>
                          <a:pt x="72" y="44"/>
                          <a:pt x="72" y="44"/>
                        </a:cubicBezTo>
                        <a:cubicBezTo>
                          <a:pt x="73" y="44"/>
                          <a:pt x="74" y="44"/>
                          <a:pt x="74" y="43"/>
                        </a:cubicBezTo>
                        <a:cubicBezTo>
                          <a:pt x="75" y="42"/>
                          <a:pt x="75" y="42"/>
                          <a:pt x="75" y="41"/>
                        </a:cubicBezTo>
                        <a:cubicBezTo>
                          <a:pt x="75" y="41"/>
                          <a:pt x="75" y="41"/>
                          <a:pt x="75" y="41"/>
                        </a:cubicBezTo>
                        <a:cubicBezTo>
                          <a:pt x="78" y="41"/>
                          <a:pt x="78" y="41"/>
                          <a:pt x="78" y="41"/>
                        </a:cubicBezTo>
                        <a:cubicBezTo>
                          <a:pt x="81" y="41"/>
                          <a:pt x="83" y="36"/>
                          <a:pt x="83" y="33"/>
                        </a:cubicBezTo>
                        <a:cubicBezTo>
                          <a:pt x="83" y="5"/>
                          <a:pt x="83" y="5"/>
                          <a:pt x="83" y="5"/>
                        </a:cubicBezTo>
                        <a:cubicBezTo>
                          <a:pt x="83" y="1"/>
                          <a:pt x="81" y="0"/>
                          <a:pt x="78" y="0"/>
                        </a:cubicBez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5" name="Oval 165"/>
                  <p:cNvSpPr>
                    <a:spLocks/>
                  </p:cNvSpPr>
                  <p:nvPr/>
                </p:nvSpPr>
                <p:spPr bwMode="auto">
                  <a:xfrm>
                    <a:off x="6331375" y="2336159"/>
                    <a:ext cx="31861" cy="26959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6" name="Oval 166"/>
                  <p:cNvSpPr>
                    <a:spLocks/>
                  </p:cNvSpPr>
                  <p:nvPr/>
                </p:nvSpPr>
                <p:spPr bwMode="auto">
                  <a:xfrm>
                    <a:off x="6411026" y="2336159"/>
                    <a:ext cx="30635" cy="26959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7" name="Oval 167"/>
                  <p:cNvSpPr>
                    <a:spLocks/>
                  </p:cNvSpPr>
                  <p:nvPr/>
                </p:nvSpPr>
                <p:spPr bwMode="auto">
                  <a:xfrm>
                    <a:off x="6331375" y="2398655"/>
                    <a:ext cx="31861" cy="30635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8" name="Oval 168"/>
                  <p:cNvSpPr>
                    <a:spLocks/>
                  </p:cNvSpPr>
                  <p:nvPr/>
                </p:nvSpPr>
                <p:spPr bwMode="auto">
                  <a:xfrm>
                    <a:off x="6411026" y="2398655"/>
                    <a:ext cx="30635" cy="30635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9" name="Freeform: Shape 169"/>
                  <p:cNvSpPr>
                    <a:spLocks/>
                  </p:cNvSpPr>
                  <p:nvPr/>
                </p:nvSpPr>
                <p:spPr bwMode="auto">
                  <a:xfrm>
                    <a:off x="3514151" y="808069"/>
                    <a:ext cx="384780" cy="322284"/>
                  </a:xfrm>
                  <a:custGeom>
                    <a:avLst/>
                    <a:gdLst>
                      <a:gd name="T0" fmla="*/ 58 w 87"/>
                      <a:gd name="T1" fmla="*/ 0 h 73"/>
                      <a:gd name="T2" fmla="*/ 31 w 87"/>
                      <a:gd name="T3" fmla="*/ 0 h 73"/>
                      <a:gd name="T4" fmla="*/ 0 w 87"/>
                      <a:gd name="T5" fmla="*/ 26 h 73"/>
                      <a:gd name="T6" fmla="*/ 9 w 87"/>
                      <a:gd name="T7" fmla="*/ 38 h 73"/>
                      <a:gd name="T8" fmla="*/ 20 w 87"/>
                      <a:gd name="T9" fmla="*/ 27 h 73"/>
                      <a:gd name="T10" fmla="*/ 20 w 87"/>
                      <a:gd name="T11" fmla="*/ 73 h 73"/>
                      <a:gd name="T12" fmla="*/ 44 w 87"/>
                      <a:gd name="T13" fmla="*/ 73 h 73"/>
                      <a:gd name="T14" fmla="*/ 68 w 87"/>
                      <a:gd name="T15" fmla="*/ 73 h 73"/>
                      <a:gd name="T16" fmla="*/ 67 w 87"/>
                      <a:gd name="T17" fmla="*/ 27 h 73"/>
                      <a:gd name="T18" fmla="*/ 79 w 87"/>
                      <a:gd name="T19" fmla="*/ 38 h 73"/>
                      <a:gd name="T20" fmla="*/ 87 w 87"/>
                      <a:gd name="T21" fmla="*/ 26 h 73"/>
                      <a:gd name="T22" fmla="*/ 58 w 87"/>
                      <a:gd name="T23" fmla="*/ 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7" h="73">
                        <a:moveTo>
                          <a:pt x="58" y="0"/>
                        </a:moveTo>
                        <a:cubicBezTo>
                          <a:pt x="53" y="8"/>
                          <a:pt x="36" y="8"/>
                          <a:pt x="31" y="0"/>
                        </a:cubicBezTo>
                        <a:cubicBezTo>
                          <a:pt x="31" y="0"/>
                          <a:pt x="5" y="15"/>
                          <a:pt x="0" y="26"/>
                        </a:cubicBezTo>
                        <a:cubicBezTo>
                          <a:pt x="9" y="38"/>
                          <a:pt x="9" y="38"/>
                          <a:pt x="9" y="38"/>
                        </a:cubicBezTo>
                        <a:cubicBezTo>
                          <a:pt x="9" y="38"/>
                          <a:pt x="16" y="30"/>
                          <a:pt x="20" y="27"/>
                        </a:cubicBezTo>
                        <a:cubicBezTo>
                          <a:pt x="20" y="73"/>
                          <a:pt x="20" y="73"/>
                          <a:pt x="20" y="73"/>
                        </a:cubicBezTo>
                        <a:cubicBezTo>
                          <a:pt x="44" y="73"/>
                          <a:pt x="44" y="73"/>
                          <a:pt x="44" y="73"/>
                        </a:cubicBezTo>
                        <a:cubicBezTo>
                          <a:pt x="68" y="73"/>
                          <a:pt x="68" y="73"/>
                          <a:pt x="68" y="73"/>
                        </a:cubicBezTo>
                        <a:cubicBezTo>
                          <a:pt x="67" y="27"/>
                          <a:pt x="67" y="27"/>
                          <a:pt x="67" y="27"/>
                        </a:cubicBezTo>
                        <a:cubicBezTo>
                          <a:pt x="71" y="30"/>
                          <a:pt x="79" y="38"/>
                          <a:pt x="79" y="38"/>
                        </a:cubicBezTo>
                        <a:cubicBezTo>
                          <a:pt x="87" y="26"/>
                          <a:pt x="87" y="26"/>
                          <a:pt x="87" y="26"/>
                        </a:cubicBezTo>
                        <a:cubicBezTo>
                          <a:pt x="82" y="15"/>
                          <a:pt x="58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0" name="Freeform: Shape 170"/>
                  <p:cNvSpPr>
                    <a:spLocks/>
                  </p:cNvSpPr>
                  <p:nvPr/>
                </p:nvSpPr>
                <p:spPr bwMode="auto">
                  <a:xfrm>
                    <a:off x="3656299" y="795815"/>
                    <a:ext cx="110287" cy="30635"/>
                  </a:xfrm>
                  <a:custGeom>
                    <a:avLst/>
                    <a:gdLst>
                      <a:gd name="T0" fmla="*/ 13 w 25"/>
                      <a:gd name="T1" fmla="*/ 7 h 7"/>
                      <a:gd name="T2" fmla="*/ 24 w 25"/>
                      <a:gd name="T3" fmla="*/ 2 h 7"/>
                      <a:gd name="T4" fmla="*/ 24 w 25"/>
                      <a:gd name="T5" fmla="*/ 0 h 7"/>
                      <a:gd name="T6" fmla="*/ 22 w 25"/>
                      <a:gd name="T7" fmla="*/ 1 h 7"/>
                      <a:gd name="T8" fmla="*/ 13 w 25"/>
                      <a:gd name="T9" fmla="*/ 5 h 7"/>
                      <a:gd name="T10" fmla="*/ 3 w 25"/>
                      <a:gd name="T11" fmla="*/ 1 h 7"/>
                      <a:gd name="T12" fmla="*/ 1 w 25"/>
                      <a:gd name="T13" fmla="*/ 0 h 7"/>
                      <a:gd name="T14" fmla="*/ 1 w 25"/>
                      <a:gd name="T15" fmla="*/ 2 h 7"/>
                      <a:gd name="T16" fmla="*/ 13 w 25"/>
                      <a:gd name="T17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7">
                        <a:moveTo>
                          <a:pt x="13" y="7"/>
                        </a:moveTo>
                        <a:cubicBezTo>
                          <a:pt x="18" y="7"/>
                          <a:pt x="23" y="5"/>
                          <a:pt x="24" y="2"/>
                        </a:cubicBezTo>
                        <a:cubicBezTo>
                          <a:pt x="25" y="2"/>
                          <a:pt x="24" y="1"/>
                          <a:pt x="24" y="0"/>
                        </a:cubicBezTo>
                        <a:cubicBezTo>
                          <a:pt x="23" y="0"/>
                          <a:pt x="22" y="0"/>
                          <a:pt x="22" y="1"/>
                        </a:cubicBezTo>
                        <a:cubicBezTo>
                          <a:pt x="21" y="3"/>
                          <a:pt x="17" y="5"/>
                          <a:pt x="13" y="5"/>
                        </a:cubicBezTo>
                        <a:cubicBezTo>
                          <a:pt x="8" y="5"/>
                          <a:pt x="4" y="3"/>
                          <a:pt x="3" y="1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1" y="2"/>
                        </a:cubicBezTo>
                        <a:cubicBezTo>
                          <a:pt x="2" y="5"/>
                          <a:pt x="7" y="7"/>
                          <a:pt x="1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1" name="Freeform: Shape 171"/>
                  <p:cNvSpPr>
                    <a:spLocks/>
                  </p:cNvSpPr>
                  <p:nvPr/>
                </p:nvSpPr>
                <p:spPr bwMode="auto">
                  <a:xfrm>
                    <a:off x="5859591" y="3626519"/>
                    <a:ext cx="322284" cy="335763"/>
                  </a:xfrm>
                  <a:custGeom>
                    <a:avLst/>
                    <a:gdLst>
                      <a:gd name="T0" fmla="*/ 56 w 73"/>
                      <a:gd name="T1" fmla="*/ 2 h 76"/>
                      <a:gd name="T2" fmla="*/ 51 w 73"/>
                      <a:gd name="T3" fmla="*/ 2 h 76"/>
                      <a:gd name="T4" fmla="*/ 50 w 73"/>
                      <a:gd name="T5" fmla="*/ 3 h 76"/>
                      <a:gd name="T6" fmla="*/ 44 w 73"/>
                      <a:gd name="T7" fmla="*/ 5 h 76"/>
                      <a:gd name="T8" fmla="*/ 17 w 73"/>
                      <a:gd name="T9" fmla="*/ 5 h 76"/>
                      <a:gd name="T10" fmla="*/ 13 w 73"/>
                      <a:gd name="T11" fmla="*/ 8 h 76"/>
                      <a:gd name="T12" fmla="*/ 1 w 73"/>
                      <a:gd name="T13" fmla="*/ 40 h 76"/>
                      <a:gd name="T14" fmla="*/ 7 w 73"/>
                      <a:gd name="T15" fmla="*/ 47 h 76"/>
                      <a:gd name="T16" fmla="*/ 29 w 73"/>
                      <a:gd name="T17" fmla="*/ 47 h 76"/>
                      <a:gd name="T18" fmla="*/ 28 w 73"/>
                      <a:gd name="T19" fmla="*/ 54 h 76"/>
                      <a:gd name="T20" fmla="*/ 24 w 73"/>
                      <a:gd name="T21" fmla="*/ 66 h 76"/>
                      <a:gd name="T22" fmla="*/ 26 w 73"/>
                      <a:gd name="T23" fmla="*/ 72 h 76"/>
                      <a:gd name="T24" fmla="*/ 34 w 73"/>
                      <a:gd name="T25" fmla="*/ 72 h 76"/>
                      <a:gd name="T26" fmla="*/ 41 w 73"/>
                      <a:gd name="T27" fmla="*/ 57 h 76"/>
                      <a:gd name="T28" fmla="*/ 55 w 73"/>
                      <a:gd name="T29" fmla="*/ 40 h 76"/>
                      <a:gd name="T30" fmla="*/ 57 w 73"/>
                      <a:gd name="T31" fmla="*/ 37 h 76"/>
                      <a:gd name="T32" fmla="*/ 72 w 73"/>
                      <a:gd name="T33" fmla="*/ 23 h 76"/>
                      <a:gd name="T34" fmla="*/ 72 w 73"/>
                      <a:gd name="T35" fmla="*/ 18 h 76"/>
                      <a:gd name="T36" fmla="*/ 56 w 73"/>
                      <a:gd name="T37" fmla="*/ 2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3" h="76">
                        <a:moveTo>
                          <a:pt x="56" y="2"/>
                        </a:moveTo>
                        <a:cubicBezTo>
                          <a:pt x="54" y="0"/>
                          <a:pt x="52" y="0"/>
                          <a:pt x="51" y="2"/>
                        </a:cubicBezTo>
                        <a:cubicBezTo>
                          <a:pt x="50" y="3"/>
                          <a:pt x="50" y="3"/>
                          <a:pt x="50" y="3"/>
                        </a:cubicBezTo>
                        <a:cubicBezTo>
                          <a:pt x="48" y="4"/>
                          <a:pt x="46" y="5"/>
                          <a:pt x="44" y="5"/>
                        </a:cubicBezTo>
                        <a:cubicBezTo>
                          <a:pt x="17" y="5"/>
                          <a:pt x="17" y="5"/>
                          <a:pt x="17" y="5"/>
                        </a:cubicBezTo>
                        <a:cubicBezTo>
                          <a:pt x="15" y="5"/>
                          <a:pt x="13" y="7"/>
                          <a:pt x="13" y="8"/>
                        </a:cubicBezTo>
                        <a:cubicBezTo>
                          <a:pt x="1" y="40"/>
                          <a:pt x="1" y="40"/>
                          <a:pt x="1" y="40"/>
                        </a:cubicBezTo>
                        <a:cubicBezTo>
                          <a:pt x="0" y="44"/>
                          <a:pt x="2" y="47"/>
                          <a:pt x="7" y="47"/>
                        </a:cubicBezTo>
                        <a:cubicBezTo>
                          <a:pt x="29" y="47"/>
                          <a:pt x="29" y="47"/>
                          <a:pt x="29" y="47"/>
                        </a:cubicBezTo>
                        <a:cubicBezTo>
                          <a:pt x="30" y="50"/>
                          <a:pt x="29" y="53"/>
                          <a:pt x="28" y="54"/>
                        </a:cubicBezTo>
                        <a:cubicBezTo>
                          <a:pt x="27" y="56"/>
                          <a:pt x="23" y="60"/>
                          <a:pt x="24" y="66"/>
                        </a:cubicBezTo>
                        <a:cubicBezTo>
                          <a:pt x="24" y="68"/>
                          <a:pt x="25" y="71"/>
                          <a:pt x="26" y="72"/>
                        </a:cubicBezTo>
                        <a:cubicBezTo>
                          <a:pt x="30" y="76"/>
                          <a:pt x="34" y="75"/>
                          <a:pt x="34" y="72"/>
                        </a:cubicBezTo>
                        <a:cubicBezTo>
                          <a:pt x="34" y="67"/>
                          <a:pt x="32" y="62"/>
                          <a:pt x="41" y="57"/>
                        </a:cubicBezTo>
                        <a:cubicBezTo>
                          <a:pt x="49" y="51"/>
                          <a:pt x="55" y="40"/>
                          <a:pt x="55" y="40"/>
                        </a:cubicBezTo>
                        <a:cubicBezTo>
                          <a:pt x="55" y="40"/>
                          <a:pt x="56" y="39"/>
                          <a:pt x="57" y="37"/>
                        </a:cubicBezTo>
                        <a:cubicBezTo>
                          <a:pt x="72" y="23"/>
                          <a:pt x="72" y="23"/>
                          <a:pt x="72" y="23"/>
                        </a:cubicBezTo>
                        <a:cubicBezTo>
                          <a:pt x="73" y="22"/>
                          <a:pt x="73" y="19"/>
                          <a:pt x="72" y="18"/>
                        </a:cubicBezTo>
                        <a:lnTo>
                          <a:pt x="56" y="2"/>
                        </a:ln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2" name="Freeform: Shape 172"/>
                  <p:cNvSpPr>
                    <a:spLocks/>
                  </p:cNvSpPr>
                  <p:nvPr/>
                </p:nvSpPr>
                <p:spPr bwMode="auto">
                  <a:xfrm>
                    <a:off x="3183290" y="1029869"/>
                    <a:ext cx="366398" cy="348017"/>
                  </a:xfrm>
                  <a:custGeom>
                    <a:avLst/>
                    <a:gdLst>
                      <a:gd name="T0" fmla="*/ 11 w 83"/>
                      <a:gd name="T1" fmla="*/ 63 h 79"/>
                      <a:gd name="T2" fmla="*/ 34 w 83"/>
                      <a:gd name="T3" fmla="*/ 52 h 79"/>
                      <a:gd name="T4" fmla="*/ 38 w 83"/>
                      <a:gd name="T5" fmla="*/ 51 h 79"/>
                      <a:gd name="T6" fmla="*/ 39 w 83"/>
                      <a:gd name="T7" fmla="*/ 55 h 79"/>
                      <a:gd name="T8" fmla="*/ 38 w 83"/>
                      <a:gd name="T9" fmla="*/ 65 h 79"/>
                      <a:gd name="T10" fmla="*/ 38 w 83"/>
                      <a:gd name="T11" fmla="*/ 79 h 79"/>
                      <a:gd name="T12" fmla="*/ 45 w 83"/>
                      <a:gd name="T13" fmla="*/ 79 h 79"/>
                      <a:gd name="T14" fmla="*/ 44 w 83"/>
                      <a:gd name="T15" fmla="*/ 65 h 79"/>
                      <a:gd name="T16" fmla="*/ 44 w 83"/>
                      <a:gd name="T17" fmla="*/ 55 h 79"/>
                      <a:gd name="T18" fmla="*/ 44 w 83"/>
                      <a:gd name="T19" fmla="*/ 51 h 79"/>
                      <a:gd name="T20" fmla="*/ 48 w 83"/>
                      <a:gd name="T21" fmla="*/ 52 h 79"/>
                      <a:gd name="T22" fmla="*/ 71 w 83"/>
                      <a:gd name="T23" fmla="*/ 63 h 79"/>
                      <a:gd name="T24" fmla="*/ 80 w 83"/>
                      <a:gd name="T25" fmla="*/ 54 h 79"/>
                      <a:gd name="T26" fmla="*/ 74 w 83"/>
                      <a:gd name="T27" fmla="*/ 26 h 79"/>
                      <a:gd name="T28" fmla="*/ 46 w 83"/>
                      <a:gd name="T29" fmla="*/ 44 h 79"/>
                      <a:gd name="T30" fmla="*/ 45 w 83"/>
                      <a:gd name="T31" fmla="*/ 41 h 79"/>
                      <a:gd name="T32" fmla="*/ 50 w 83"/>
                      <a:gd name="T33" fmla="*/ 32 h 79"/>
                      <a:gd name="T34" fmla="*/ 59 w 83"/>
                      <a:gd name="T35" fmla="*/ 10 h 79"/>
                      <a:gd name="T36" fmla="*/ 41 w 83"/>
                      <a:gd name="T37" fmla="*/ 0 h 79"/>
                      <a:gd name="T38" fmla="*/ 23 w 83"/>
                      <a:gd name="T39" fmla="*/ 10 h 79"/>
                      <a:gd name="T40" fmla="*/ 33 w 83"/>
                      <a:gd name="T41" fmla="*/ 32 h 79"/>
                      <a:gd name="T42" fmla="*/ 38 w 83"/>
                      <a:gd name="T43" fmla="*/ 41 h 79"/>
                      <a:gd name="T44" fmla="*/ 36 w 83"/>
                      <a:gd name="T45" fmla="*/ 44 h 79"/>
                      <a:gd name="T46" fmla="*/ 8 w 83"/>
                      <a:gd name="T47" fmla="*/ 26 h 79"/>
                      <a:gd name="T48" fmla="*/ 2 w 83"/>
                      <a:gd name="T49" fmla="*/ 54 h 79"/>
                      <a:gd name="T50" fmla="*/ 11 w 83"/>
                      <a:gd name="T51" fmla="*/ 63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83" h="79">
                        <a:moveTo>
                          <a:pt x="11" y="63"/>
                        </a:moveTo>
                        <a:cubicBezTo>
                          <a:pt x="20" y="64"/>
                          <a:pt x="27" y="55"/>
                          <a:pt x="34" y="52"/>
                        </a:cubicBezTo>
                        <a:cubicBezTo>
                          <a:pt x="35" y="51"/>
                          <a:pt x="38" y="50"/>
                          <a:pt x="38" y="51"/>
                        </a:cubicBezTo>
                        <a:cubicBezTo>
                          <a:pt x="39" y="52"/>
                          <a:pt x="39" y="54"/>
                          <a:pt x="39" y="55"/>
                        </a:cubicBezTo>
                        <a:cubicBezTo>
                          <a:pt x="39" y="59"/>
                          <a:pt x="38" y="62"/>
                          <a:pt x="38" y="65"/>
                        </a:cubicBezTo>
                        <a:cubicBezTo>
                          <a:pt x="38" y="69"/>
                          <a:pt x="38" y="75"/>
                          <a:pt x="38" y="79"/>
                        </a:cubicBezTo>
                        <a:cubicBezTo>
                          <a:pt x="45" y="79"/>
                          <a:pt x="45" y="79"/>
                          <a:pt x="45" y="79"/>
                        </a:cubicBezTo>
                        <a:cubicBezTo>
                          <a:pt x="44" y="75"/>
                          <a:pt x="44" y="69"/>
                          <a:pt x="44" y="65"/>
                        </a:cubicBezTo>
                        <a:cubicBezTo>
                          <a:pt x="44" y="62"/>
                          <a:pt x="44" y="59"/>
                          <a:pt x="44" y="55"/>
                        </a:cubicBezTo>
                        <a:cubicBezTo>
                          <a:pt x="44" y="54"/>
                          <a:pt x="43" y="52"/>
                          <a:pt x="44" y="51"/>
                        </a:cubicBezTo>
                        <a:cubicBezTo>
                          <a:pt x="45" y="50"/>
                          <a:pt x="47" y="51"/>
                          <a:pt x="48" y="52"/>
                        </a:cubicBezTo>
                        <a:cubicBezTo>
                          <a:pt x="55" y="55"/>
                          <a:pt x="62" y="64"/>
                          <a:pt x="71" y="63"/>
                        </a:cubicBezTo>
                        <a:cubicBezTo>
                          <a:pt x="76" y="63"/>
                          <a:pt x="78" y="59"/>
                          <a:pt x="80" y="54"/>
                        </a:cubicBezTo>
                        <a:cubicBezTo>
                          <a:pt x="83" y="46"/>
                          <a:pt x="83" y="31"/>
                          <a:pt x="74" y="26"/>
                        </a:cubicBezTo>
                        <a:cubicBezTo>
                          <a:pt x="61" y="18"/>
                          <a:pt x="57" y="43"/>
                          <a:pt x="46" y="44"/>
                        </a:cubicBezTo>
                        <a:cubicBezTo>
                          <a:pt x="44" y="44"/>
                          <a:pt x="44" y="43"/>
                          <a:pt x="45" y="41"/>
                        </a:cubicBezTo>
                        <a:cubicBezTo>
                          <a:pt x="46" y="38"/>
                          <a:pt x="48" y="35"/>
                          <a:pt x="50" y="32"/>
                        </a:cubicBezTo>
                        <a:cubicBezTo>
                          <a:pt x="54" y="26"/>
                          <a:pt x="60" y="18"/>
                          <a:pt x="59" y="10"/>
                        </a:cubicBezTo>
                        <a:cubicBezTo>
                          <a:pt x="58" y="2"/>
                          <a:pt x="49" y="0"/>
                          <a:pt x="41" y="0"/>
                        </a:cubicBezTo>
                        <a:cubicBezTo>
                          <a:pt x="33" y="0"/>
                          <a:pt x="24" y="2"/>
                          <a:pt x="23" y="10"/>
                        </a:cubicBezTo>
                        <a:cubicBezTo>
                          <a:pt x="22" y="18"/>
                          <a:pt x="28" y="26"/>
                          <a:pt x="33" y="32"/>
                        </a:cubicBezTo>
                        <a:cubicBezTo>
                          <a:pt x="35" y="35"/>
                          <a:pt x="37" y="38"/>
                          <a:pt x="38" y="41"/>
                        </a:cubicBezTo>
                        <a:cubicBezTo>
                          <a:pt x="38" y="43"/>
                          <a:pt x="39" y="44"/>
                          <a:pt x="36" y="44"/>
                        </a:cubicBezTo>
                        <a:cubicBezTo>
                          <a:pt x="25" y="43"/>
                          <a:pt x="21" y="18"/>
                          <a:pt x="8" y="26"/>
                        </a:cubicBezTo>
                        <a:cubicBezTo>
                          <a:pt x="0" y="31"/>
                          <a:pt x="0" y="46"/>
                          <a:pt x="2" y="54"/>
                        </a:cubicBezTo>
                        <a:cubicBezTo>
                          <a:pt x="4" y="59"/>
                          <a:pt x="7" y="63"/>
                          <a:pt x="11" y="6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3" name="Freeform: Shape 173"/>
                  <p:cNvSpPr>
                    <a:spLocks/>
                  </p:cNvSpPr>
                  <p:nvPr/>
                </p:nvSpPr>
                <p:spPr bwMode="auto">
                  <a:xfrm>
                    <a:off x="2732338" y="1652379"/>
                    <a:ext cx="318607" cy="339439"/>
                  </a:xfrm>
                  <a:custGeom>
                    <a:avLst/>
                    <a:gdLst>
                      <a:gd name="T0" fmla="*/ 59 w 72"/>
                      <a:gd name="T1" fmla="*/ 53 h 77"/>
                      <a:gd name="T2" fmla="*/ 64 w 72"/>
                      <a:gd name="T3" fmla="*/ 50 h 77"/>
                      <a:gd name="T4" fmla="*/ 71 w 72"/>
                      <a:gd name="T5" fmla="*/ 48 h 77"/>
                      <a:gd name="T6" fmla="*/ 71 w 72"/>
                      <a:gd name="T7" fmla="*/ 38 h 77"/>
                      <a:gd name="T8" fmla="*/ 70 w 72"/>
                      <a:gd name="T9" fmla="*/ 22 h 77"/>
                      <a:gd name="T10" fmla="*/ 53 w 72"/>
                      <a:gd name="T11" fmla="*/ 36 h 77"/>
                      <a:gd name="T12" fmla="*/ 48 w 72"/>
                      <a:gd name="T13" fmla="*/ 42 h 77"/>
                      <a:gd name="T14" fmla="*/ 48 w 72"/>
                      <a:gd name="T15" fmla="*/ 36 h 77"/>
                      <a:gd name="T16" fmla="*/ 54 w 72"/>
                      <a:gd name="T17" fmla="*/ 25 h 77"/>
                      <a:gd name="T18" fmla="*/ 49 w 72"/>
                      <a:gd name="T19" fmla="*/ 15 h 77"/>
                      <a:gd name="T20" fmla="*/ 36 w 72"/>
                      <a:gd name="T21" fmla="*/ 0 h 77"/>
                      <a:gd name="T22" fmla="*/ 36 w 72"/>
                      <a:gd name="T23" fmla="*/ 0 h 77"/>
                      <a:gd name="T24" fmla="*/ 36 w 72"/>
                      <a:gd name="T25" fmla="*/ 0 h 77"/>
                      <a:gd name="T26" fmla="*/ 36 w 72"/>
                      <a:gd name="T27" fmla="*/ 0 h 77"/>
                      <a:gd name="T28" fmla="*/ 36 w 72"/>
                      <a:gd name="T29" fmla="*/ 0 h 77"/>
                      <a:gd name="T30" fmla="*/ 23 w 72"/>
                      <a:gd name="T31" fmla="*/ 15 h 77"/>
                      <a:gd name="T32" fmla="*/ 18 w 72"/>
                      <a:gd name="T33" fmla="*/ 25 h 77"/>
                      <a:gd name="T34" fmla="*/ 23 w 72"/>
                      <a:gd name="T35" fmla="*/ 36 h 77"/>
                      <a:gd name="T36" fmla="*/ 24 w 72"/>
                      <a:gd name="T37" fmla="*/ 42 h 77"/>
                      <a:gd name="T38" fmla="*/ 18 w 72"/>
                      <a:gd name="T39" fmla="*/ 36 h 77"/>
                      <a:gd name="T40" fmla="*/ 2 w 72"/>
                      <a:gd name="T41" fmla="*/ 22 h 77"/>
                      <a:gd name="T42" fmla="*/ 0 w 72"/>
                      <a:gd name="T43" fmla="*/ 38 h 77"/>
                      <a:gd name="T44" fmla="*/ 1 w 72"/>
                      <a:gd name="T45" fmla="*/ 48 h 77"/>
                      <a:gd name="T46" fmla="*/ 7 w 72"/>
                      <a:gd name="T47" fmla="*/ 50 h 77"/>
                      <a:gd name="T48" fmla="*/ 12 w 72"/>
                      <a:gd name="T49" fmla="*/ 53 h 77"/>
                      <a:gd name="T50" fmla="*/ 11 w 72"/>
                      <a:gd name="T51" fmla="*/ 56 h 77"/>
                      <a:gd name="T52" fmla="*/ 0 w 72"/>
                      <a:gd name="T53" fmla="*/ 53 h 77"/>
                      <a:gd name="T54" fmla="*/ 16 w 72"/>
                      <a:gd name="T55" fmla="*/ 75 h 77"/>
                      <a:gd name="T56" fmla="*/ 24 w 72"/>
                      <a:gd name="T57" fmla="*/ 74 h 77"/>
                      <a:gd name="T58" fmla="*/ 31 w 72"/>
                      <a:gd name="T59" fmla="*/ 69 h 77"/>
                      <a:gd name="T60" fmla="*/ 34 w 72"/>
                      <a:gd name="T61" fmla="*/ 68 h 77"/>
                      <a:gd name="T62" fmla="*/ 34 w 72"/>
                      <a:gd name="T63" fmla="*/ 65 h 77"/>
                      <a:gd name="T64" fmla="*/ 36 w 72"/>
                      <a:gd name="T65" fmla="*/ 34 h 77"/>
                      <a:gd name="T66" fmla="*/ 38 w 72"/>
                      <a:gd name="T67" fmla="*/ 65 h 77"/>
                      <a:gd name="T68" fmla="*/ 38 w 72"/>
                      <a:gd name="T69" fmla="*/ 68 h 77"/>
                      <a:gd name="T70" fmla="*/ 40 w 72"/>
                      <a:gd name="T71" fmla="*/ 69 h 77"/>
                      <a:gd name="T72" fmla="*/ 47 w 72"/>
                      <a:gd name="T73" fmla="*/ 74 h 77"/>
                      <a:gd name="T74" fmla="*/ 55 w 72"/>
                      <a:gd name="T75" fmla="*/ 75 h 77"/>
                      <a:gd name="T76" fmla="*/ 71 w 72"/>
                      <a:gd name="T77" fmla="*/ 53 h 77"/>
                      <a:gd name="T78" fmla="*/ 60 w 72"/>
                      <a:gd name="T79" fmla="*/ 56 h 77"/>
                      <a:gd name="T80" fmla="*/ 59 w 72"/>
                      <a:gd name="T81" fmla="*/ 53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72" h="77">
                        <a:moveTo>
                          <a:pt x="59" y="53"/>
                        </a:moveTo>
                        <a:cubicBezTo>
                          <a:pt x="61" y="51"/>
                          <a:pt x="63" y="51"/>
                          <a:pt x="64" y="50"/>
                        </a:cubicBezTo>
                        <a:cubicBezTo>
                          <a:pt x="66" y="49"/>
                          <a:pt x="69" y="49"/>
                          <a:pt x="71" y="48"/>
                        </a:cubicBezTo>
                        <a:cubicBezTo>
                          <a:pt x="71" y="45"/>
                          <a:pt x="72" y="42"/>
                          <a:pt x="71" y="38"/>
                        </a:cubicBezTo>
                        <a:cubicBezTo>
                          <a:pt x="71" y="33"/>
                          <a:pt x="70" y="28"/>
                          <a:pt x="70" y="22"/>
                        </a:cubicBezTo>
                        <a:cubicBezTo>
                          <a:pt x="63" y="26"/>
                          <a:pt x="56" y="28"/>
                          <a:pt x="53" y="36"/>
                        </a:cubicBezTo>
                        <a:cubicBezTo>
                          <a:pt x="53" y="38"/>
                          <a:pt x="51" y="43"/>
                          <a:pt x="48" y="42"/>
                        </a:cubicBezTo>
                        <a:cubicBezTo>
                          <a:pt x="46" y="40"/>
                          <a:pt x="47" y="37"/>
                          <a:pt x="48" y="36"/>
                        </a:cubicBezTo>
                        <a:cubicBezTo>
                          <a:pt x="51" y="32"/>
                          <a:pt x="54" y="30"/>
                          <a:pt x="54" y="25"/>
                        </a:cubicBezTo>
                        <a:cubicBezTo>
                          <a:pt x="54" y="21"/>
                          <a:pt x="51" y="18"/>
                          <a:pt x="49" y="15"/>
                        </a:cubicBezTo>
                        <a:cubicBezTo>
                          <a:pt x="45" y="10"/>
                          <a:pt x="40" y="6"/>
                          <a:pt x="36" y="0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32" y="6"/>
                          <a:pt x="27" y="10"/>
                          <a:pt x="23" y="15"/>
                        </a:cubicBezTo>
                        <a:cubicBezTo>
                          <a:pt x="20" y="18"/>
                          <a:pt x="18" y="21"/>
                          <a:pt x="18" y="25"/>
                        </a:cubicBezTo>
                        <a:cubicBezTo>
                          <a:pt x="18" y="30"/>
                          <a:pt x="21" y="32"/>
                          <a:pt x="23" y="36"/>
                        </a:cubicBezTo>
                        <a:cubicBezTo>
                          <a:pt x="24" y="37"/>
                          <a:pt x="26" y="40"/>
                          <a:pt x="24" y="42"/>
                        </a:cubicBezTo>
                        <a:cubicBezTo>
                          <a:pt x="21" y="43"/>
                          <a:pt x="19" y="38"/>
                          <a:pt x="18" y="36"/>
                        </a:cubicBezTo>
                        <a:cubicBezTo>
                          <a:pt x="16" y="28"/>
                          <a:pt x="9" y="26"/>
                          <a:pt x="2" y="22"/>
                        </a:cubicBezTo>
                        <a:cubicBezTo>
                          <a:pt x="2" y="28"/>
                          <a:pt x="1" y="33"/>
                          <a:pt x="0" y="38"/>
                        </a:cubicBezTo>
                        <a:cubicBezTo>
                          <a:pt x="0" y="42"/>
                          <a:pt x="0" y="45"/>
                          <a:pt x="1" y="48"/>
                        </a:cubicBezTo>
                        <a:cubicBezTo>
                          <a:pt x="3" y="49"/>
                          <a:pt x="5" y="49"/>
                          <a:pt x="7" y="50"/>
                        </a:cubicBezTo>
                        <a:cubicBezTo>
                          <a:pt x="9" y="51"/>
                          <a:pt x="11" y="51"/>
                          <a:pt x="12" y="53"/>
                        </a:cubicBezTo>
                        <a:cubicBezTo>
                          <a:pt x="14" y="54"/>
                          <a:pt x="14" y="57"/>
                          <a:pt x="11" y="56"/>
                        </a:cubicBezTo>
                        <a:cubicBezTo>
                          <a:pt x="8" y="56"/>
                          <a:pt x="4" y="52"/>
                          <a:pt x="0" y="53"/>
                        </a:cubicBezTo>
                        <a:cubicBezTo>
                          <a:pt x="2" y="62"/>
                          <a:pt x="7" y="71"/>
                          <a:pt x="16" y="75"/>
                        </a:cubicBezTo>
                        <a:cubicBezTo>
                          <a:pt x="20" y="77"/>
                          <a:pt x="21" y="76"/>
                          <a:pt x="24" y="74"/>
                        </a:cubicBezTo>
                        <a:cubicBezTo>
                          <a:pt x="27" y="72"/>
                          <a:pt x="28" y="70"/>
                          <a:pt x="31" y="69"/>
                        </a:cubicBezTo>
                        <a:cubicBezTo>
                          <a:pt x="33" y="69"/>
                          <a:pt x="34" y="70"/>
                          <a:pt x="34" y="68"/>
                        </a:cubicBezTo>
                        <a:cubicBezTo>
                          <a:pt x="34" y="67"/>
                          <a:pt x="34" y="66"/>
                          <a:pt x="34" y="65"/>
                        </a:cubicBezTo>
                        <a:cubicBezTo>
                          <a:pt x="35" y="53"/>
                          <a:pt x="35" y="46"/>
                          <a:pt x="36" y="34"/>
                        </a:cubicBezTo>
                        <a:cubicBezTo>
                          <a:pt x="36" y="46"/>
                          <a:pt x="37" y="53"/>
                          <a:pt x="38" y="65"/>
                        </a:cubicBezTo>
                        <a:cubicBezTo>
                          <a:pt x="38" y="66"/>
                          <a:pt x="38" y="67"/>
                          <a:pt x="38" y="68"/>
                        </a:cubicBezTo>
                        <a:cubicBezTo>
                          <a:pt x="38" y="70"/>
                          <a:pt x="39" y="69"/>
                          <a:pt x="40" y="69"/>
                        </a:cubicBezTo>
                        <a:cubicBezTo>
                          <a:pt x="43" y="70"/>
                          <a:pt x="45" y="72"/>
                          <a:pt x="47" y="74"/>
                        </a:cubicBezTo>
                        <a:cubicBezTo>
                          <a:pt x="50" y="76"/>
                          <a:pt x="52" y="77"/>
                          <a:pt x="55" y="75"/>
                        </a:cubicBezTo>
                        <a:cubicBezTo>
                          <a:pt x="65" y="71"/>
                          <a:pt x="70" y="62"/>
                          <a:pt x="71" y="53"/>
                        </a:cubicBezTo>
                        <a:cubicBezTo>
                          <a:pt x="68" y="52"/>
                          <a:pt x="64" y="56"/>
                          <a:pt x="60" y="56"/>
                        </a:cubicBezTo>
                        <a:cubicBezTo>
                          <a:pt x="58" y="57"/>
                          <a:pt x="58" y="54"/>
                          <a:pt x="59" y="5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4" name="Rectangle 174"/>
                  <p:cNvSpPr>
                    <a:spLocks/>
                  </p:cNvSpPr>
                  <p:nvPr/>
                </p:nvSpPr>
                <p:spPr bwMode="auto">
                  <a:xfrm>
                    <a:off x="2878162" y="1966084"/>
                    <a:ext cx="22057" cy="10538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5" name="Freeform: Shape 175"/>
                  <p:cNvSpPr>
                    <a:spLocks/>
                  </p:cNvSpPr>
                  <p:nvPr/>
                </p:nvSpPr>
                <p:spPr bwMode="auto">
                  <a:xfrm>
                    <a:off x="5920861" y="1413423"/>
                    <a:ext cx="30635" cy="162980"/>
                  </a:xfrm>
                  <a:custGeom>
                    <a:avLst/>
                    <a:gdLst>
                      <a:gd name="T0" fmla="*/ 7 w 7"/>
                      <a:gd name="T1" fmla="*/ 1 h 37"/>
                      <a:gd name="T2" fmla="*/ 4 w 7"/>
                      <a:gd name="T3" fmla="*/ 0 h 37"/>
                      <a:gd name="T4" fmla="*/ 4 w 7"/>
                      <a:gd name="T5" fmla="*/ 0 h 37"/>
                      <a:gd name="T6" fmla="*/ 0 w 7"/>
                      <a:gd name="T7" fmla="*/ 1 h 37"/>
                      <a:gd name="T8" fmla="*/ 0 w 7"/>
                      <a:gd name="T9" fmla="*/ 37 h 37"/>
                      <a:gd name="T10" fmla="*/ 7 w 7"/>
                      <a:gd name="T11" fmla="*/ 37 h 37"/>
                      <a:gd name="T12" fmla="*/ 7 w 7"/>
                      <a:gd name="T1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37">
                        <a:moveTo>
                          <a:pt x="7" y="1"/>
                        </a:moveTo>
                        <a:cubicBezTo>
                          <a:pt x="6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0"/>
                          <a:pt x="1" y="1"/>
                          <a:pt x="0" y="1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7" y="37"/>
                          <a:pt x="7" y="37"/>
                          <a:pt x="7" y="37"/>
                        </a:cubicBezTo>
                        <a:lnTo>
                          <a:pt x="7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6" name="Freeform: Shape 176"/>
                  <p:cNvSpPr>
                    <a:spLocks/>
                  </p:cNvSpPr>
                  <p:nvPr/>
                </p:nvSpPr>
                <p:spPr bwMode="auto">
                  <a:xfrm>
                    <a:off x="5920861" y="1192849"/>
                    <a:ext cx="30635" cy="22057"/>
                  </a:xfrm>
                  <a:custGeom>
                    <a:avLst/>
                    <a:gdLst>
                      <a:gd name="T0" fmla="*/ 5 w 7"/>
                      <a:gd name="T1" fmla="*/ 5 h 5"/>
                      <a:gd name="T2" fmla="*/ 5 w 7"/>
                      <a:gd name="T3" fmla="*/ 5 h 5"/>
                      <a:gd name="T4" fmla="*/ 7 w 7"/>
                      <a:gd name="T5" fmla="*/ 5 h 5"/>
                      <a:gd name="T6" fmla="*/ 7 w 7"/>
                      <a:gd name="T7" fmla="*/ 0 h 5"/>
                      <a:gd name="T8" fmla="*/ 0 w 7"/>
                      <a:gd name="T9" fmla="*/ 0 h 5"/>
                      <a:gd name="T10" fmla="*/ 0 w 7"/>
                      <a:gd name="T11" fmla="*/ 5 h 5"/>
                      <a:gd name="T12" fmla="*/ 5 w 7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">
                        <a:moveTo>
                          <a:pt x="5" y="5"/>
                        </a:move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6" y="5"/>
                          <a:pt x="7" y="5"/>
                          <a:pt x="7" y="5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2" y="5"/>
                          <a:pt x="3" y="5"/>
                          <a:pt x="5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7" name="Freeform: Shape 177"/>
                  <p:cNvSpPr>
                    <a:spLocks/>
                  </p:cNvSpPr>
                  <p:nvPr/>
                </p:nvSpPr>
                <p:spPr bwMode="auto">
                  <a:xfrm>
                    <a:off x="5788517" y="1223484"/>
                    <a:ext cx="305128" cy="220574"/>
                  </a:xfrm>
                  <a:custGeom>
                    <a:avLst/>
                    <a:gdLst>
                      <a:gd name="T0" fmla="*/ 37 w 69"/>
                      <a:gd name="T1" fmla="*/ 0 h 50"/>
                      <a:gd name="T2" fmla="*/ 35 w 69"/>
                      <a:gd name="T3" fmla="*/ 0 h 50"/>
                      <a:gd name="T4" fmla="*/ 35 w 69"/>
                      <a:gd name="T5" fmla="*/ 0 h 50"/>
                      <a:gd name="T6" fmla="*/ 30 w 69"/>
                      <a:gd name="T7" fmla="*/ 0 h 50"/>
                      <a:gd name="T8" fmla="*/ 1 w 69"/>
                      <a:gd name="T9" fmla="*/ 33 h 50"/>
                      <a:gd name="T10" fmla="*/ 3 w 69"/>
                      <a:gd name="T11" fmla="*/ 46 h 50"/>
                      <a:gd name="T12" fmla="*/ 4 w 69"/>
                      <a:gd name="T13" fmla="*/ 48 h 50"/>
                      <a:gd name="T14" fmla="*/ 6 w 69"/>
                      <a:gd name="T15" fmla="*/ 46 h 50"/>
                      <a:gd name="T16" fmla="*/ 14 w 69"/>
                      <a:gd name="T17" fmla="*/ 40 h 50"/>
                      <a:gd name="T18" fmla="*/ 15 w 69"/>
                      <a:gd name="T19" fmla="*/ 40 h 50"/>
                      <a:gd name="T20" fmla="*/ 23 w 69"/>
                      <a:gd name="T21" fmla="*/ 46 h 50"/>
                      <a:gd name="T22" fmla="*/ 24 w 69"/>
                      <a:gd name="T23" fmla="*/ 48 h 50"/>
                      <a:gd name="T24" fmla="*/ 25 w 69"/>
                      <a:gd name="T25" fmla="*/ 46 h 50"/>
                      <a:gd name="T26" fmla="*/ 30 w 69"/>
                      <a:gd name="T27" fmla="*/ 42 h 50"/>
                      <a:gd name="T28" fmla="*/ 34 w 69"/>
                      <a:gd name="T29" fmla="*/ 41 h 50"/>
                      <a:gd name="T30" fmla="*/ 34 w 69"/>
                      <a:gd name="T31" fmla="*/ 41 h 50"/>
                      <a:gd name="T32" fmla="*/ 37 w 69"/>
                      <a:gd name="T33" fmla="*/ 42 h 50"/>
                      <a:gd name="T34" fmla="*/ 43 w 69"/>
                      <a:gd name="T35" fmla="*/ 47 h 50"/>
                      <a:gd name="T36" fmla="*/ 44 w 69"/>
                      <a:gd name="T37" fmla="*/ 48 h 50"/>
                      <a:gd name="T38" fmla="*/ 45 w 69"/>
                      <a:gd name="T39" fmla="*/ 47 h 50"/>
                      <a:gd name="T40" fmla="*/ 54 w 69"/>
                      <a:gd name="T41" fmla="*/ 41 h 50"/>
                      <a:gd name="T42" fmla="*/ 54 w 69"/>
                      <a:gd name="T43" fmla="*/ 41 h 50"/>
                      <a:gd name="T44" fmla="*/ 62 w 69"/>
                      <a:gd name="T45" fmla="*/ 47 h 50"/>
                      <a:gd name="T46" fmla="*/ 63 w 69"/>
                      <a:gd name="T47" fmla="*/ 49 h 50"/>
                      <a:gd name="T48" fmla="*/ 64 w 69"/>
                      <a:gd name="T49" fmla="*/ 50 h 50"/>
                      <a:gd name="T50" fmla="*/ 64 w 69"/>
                      <a:gd name="T51" fmla="*/ 49 h 50"/>
                      <a:gd name="T52" fmla="*/ 65 w 69"/>
                      <a:gd name="T53" fmla="*/ 47 h 50"/>
                      <a:gd name="T54" fmla="*/ 68 w 69"/>
                      <a:gd name="T55" fmla="*/ 35 h 50"/>
                      <a:gd name="T56" fmla="*/ 37 w 69"/>
                      <a:gd name="T57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69" h="50">
                        <a:moveTo>
                          <a:pt x="37" y="0"/>
                        </a:moveTo>
                        <a:cubicBezTo>
                          <a:pt x="37" y="0"/>
                          <a:pt x="36" y="0"/>
                          <a:pt x="35" y="0"/>
                        </a:cubicBezTo>
                        <a:cubicBezTo>
                          <a:pt x="35" y="0"/>
                          <a:pt x="35" y="0"/>
                          <a:pt x="35" y="0"/>
                        </a:cubicBezTo>
                        <a:cubicBezTo>
                          <a:pt x="33" y="0"/>
                          <a:pt x="32" y="0"/>
                          <a:pt x="30" y="0"/>
                        </a:cubicBezTo>
                        <a:cubicBezTo>
                          <a:pt x="14" y="2"/>
                          <a:pt x="1" y="16"/>
                          <a:pt x="1" y="33"/>
                        </a:cubicBezTo>
                        <a:cubicBezTo>
                          <a:pt x="0" y="38"/>
                          <a:pt x="1" y="42"/>
                          <a:pt x="3" y="46"/>
                        </a:cubicBezTo>
                        <a:cubicBezTo>
                          <a:pt x="3" y="47"/>
                          <a:pt x="4" y="48"/>
                          <a:pt x="4" y="48"/>
                        </a:cubicBezTo>
                        <a:cubicBezTo>
                          <a:pt x="5" y="48"/>
                          <a:pt x="5" y="47"/>
                          <a:pt x="6" y="46"/>
                        </a:cubicBezTo>
                        <a:cubicBezTo>
                          <a:pt x="7" y="43"/>
                          <a:pt x="11" y="40"/>
                          <a:pt x="14" y="40"/>
                        </a:cubicBezTo>
                        <a:cubicBezTo>
                          <a:pt x="14" y="40"/>
                          <a:pt x="15" y="40"/>
                          <a:pt x="15" y="40"/>
                        </a:cubicBezTo>
                        <a:cubicBezTo>
                          <a:pt x="18" y="41"/>
                          <a:pt x="22" y="43"/>
                          <a:pt x="23" y="46"/>
                        </a:cubicBezTo>
                        <a:cubicBezTo>
                          <a:pt x="24" y="47"/>
                          <a:pt x="24" y="48"/>
                          <a:pt x="24" y="48"/>
                        </a:cubicBezTo>
                        <a:cubicBezTo>
                          <a:pt x="24" y="48"/>
                          <a:pt x="25" y="47"/>
                          <a:pt x="25" y="46"/>
                        </a:cubicBezTo>
                        <a:cubicBezTo>
                          <a:pt x="26" y="44"/>
                          <a:pt x="28" y="42"/>
                          <a:pt x="30" y="42"/>
                        </a:cubicBezTo>
                        <a:cubicBezTo>
                          <a:pt x="31" y="41"/>
                          <a:pt x="33" y="41"/>
                          <a:pt x="34" y="41"/>
                        </a:cubicBezTo>
                        <a:cubicBezTo>
                          <a:pt x="34" y="41"/>
                          <a:pt x="34" y="41"/>
                          <a:pt x="34" y="41"/>
                        </a:cubicBezTo>
                        <a:cubicBezTo>
                          <a:pt x="35" y="41"/>
                          <a:pt x="36" y="41"/>
                          <a:pt x="37" y="42"/>
                        </a:cubicBezTo>
                        <a:cubicBezTo>
                          <a:pt x="40" y="42"/>
                          <a:pt x="42" y="44"/>
                          <a:pt x="43" y="47"/>
                        </a:cubicBezTo>
                        <a:cubicBezTo>
                          <a:pt x="44" y="48"/>
                          <a:pt x="44" y="48"/>
                          <a:pt x="44" y="48"/>
                        </a:cubicBezTo>
                        <a:cubicBezTo>
                          <a:pt x="44" y="48"/>
                          <a:pt x="44" y="48"/>
                          <a:pt x="45" y="47"/>
                        </a:cubicBezTo>
                        <a:cubicBezTo>
                          <a:pt x="47" y="44"/>
                          <a:pt x="50" y="41"/>
                          <a:pt x="54" y="41"/>
                        </a:cubicBezTo>
                        <a:cubicBezTo>
                          <a:pt x="54" y="41"/>
                          <a:pt x="54" y="41"/>
                          <a:pt x="54" y="41"/>
                        </a:cubicBezTo>
                        <a:cubicBezTo>
                          <a:pt x="58" y="41"/>
                          <a:pt x="61" y="44"/>
                          <a:pt x="62" y="47"/>
                        </a:cubicBezTo>
                        <a:cubicBezTo>
                          <a:pt x="63" y="48"/>
                          <a:pt x="63" y="49"/>
                          <a:pt x="63" y="49"/>
                        </a:cubicBezTo>
                        <a:cubicBezTo>
                          <a:pt x="63" y="50"/>
                          <a:pt x="63" y="50"/>
                          <a:pt x="64" y="50"/>
                        </a:cubicBezTo>
                        <a:cubicBezTo>
                          <a:pt x="64" y="50"/>
                          <a:pt x="64" y="50"/>
                          <a:pt x="64" y="49"/>
                        </a:cubicBezTo>
                        <a:cubicBezTo>
                          <a:pt x="65" y="49"/>
                          <a:pt x="65" y="48"/>
                          <a:pt x="65" y="47"/>
                        </a:cubicBezTo>
                        <a:cubicBezTo>
                          <a:pt x="67" y="44"/>
                          <a:pt x="68" y="39"/>
                          <a:pt x="68" y="35"/>
                        </a:cubicBezTo>
                        <a:cubicBezTo>
                          <a:pt x="69" y="17"/>
                          <a:pt x="55" y="2"/>
                          <a:pt x="37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8" name="Freeform: Shape 178"/>
                  <p:cNvSpPr>
                    <a:spLocks/>
                  </p:cNvSpPr>
                  <p:nvPr/>
                </p:nvSpPr>
                <p:spPr bwMode="auto">
                  <a:xfrm>
                    <a:off x="4601092" y="4491660"/>
                    <a:ext cx="118865" cy="84553"/>
                  </a:xfrm>
                  <a:custGeom>
                    <a:avLst/>
                    <a:gdLst>
                      <a:gd name="T0" fmla="*/ 17 w 27"/>
                      <a:gd name="T1" fmla="*/ 5 h 19"/>
                      <a:gd name="T2" fmla="*/ 24 w 27"/>
                      <a:gd name="T3" fmla="*/ 1 h 19"/>
                      <a:gd name="T4" fmla="*/ 27 w 27"/>
                      <a:gd name="T5" fmla="*/ 0 h 19"/>
                      <a:gd name="T6" fmla="*/ 16 w 27"/>
                      <a:gd name="T7" fmla="*/ 1 h 19"/>
                      <a:gd name="T8" fmla="*/ 9 w 27"/>
                      <a:gd name="T9" fmla="*/ 7 h 19"/>
                      <a:gd name="T10" fmla="*/ 5 w 27"/>
                      <a:gd name="T11" fmla="*/ 12 h 19"/>
                      <a:gd name="T12" fmla="*/ 0 w 27"/>
                      <a:gd name="T13" fmla="*/ 19 h 19"/>
                      <a:gd name="T14" fmla="*/ 9 w 27"/>
                      <a:gd name="T15" fmla="*/ 15 h 19"/>
                      <a:gd name="T16" fmla="*/ 17 w 27"/>
                      <a:gd name="T17" fmla="*/ 5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" h="19">
                        <a:moveTo>
                          <a:pt x="17" y="5"/>
                        </a:moveTo>
                        <a:cubicBezTo>
                          <a:pt x="19" y="4"/>
                          <a:pt x="21" y="2"/>
                          <a:pt x="24" y="1"/>
                        </a:cubicBezTo>
                        <a:cubicBezTo>
                          <a:pt x="24" y="1"/>
                          <a:pt x="26" y="0"/>
                          <a:pt x="27" y="0"/>
                        </a:cubicBezTo>
                        <a:cubicBezTo>
                          <a:pt x="23" y="0"/>
                          <a:pt x="19" y="0"/>
                          <a:pt x="16" y="1"/>
                        </a:cubicBezTo>
                        <a:cubicBezTo>
                          <a:pt x="13" y="2"/>
                          <a:pt x="10" y="4"/>
                          <a:pt x="9" y="7"/>
                        </a:cubicBezTo>
                        <a:cubicBezTo>
                          <a:pt x="7" y="9"/>
                          <a:pt x="6" y="11"/>
                          <a:pt x="5" y="12"/>
                        </a:cubicBezTo>
                        <a:cubicBezTo>
                          <a:pt x="4" y="15"/>
                          <a:pt x="3" y="18"/>
                          <a:pt x="0" y="19"/>
                        </a:cubicBezTo>
                        <a:cubicBezTo>
                          <a:pt x="3" y="19"/>
                          <a:pt x="7" y="17"/>
                          <a:pt x="9" y="15"/>
                        </a:cubicBezTo>
                        <a:cubicBezTo>
                          <a:pt x="13" y="12"/>
                          <a:pt x="15" y="9"/>
                          <a:pt x="1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9" name="Freeform: Shape 179"/>
                  <p:cNvSpPr>
                    <a:spLocks/>
                  </p:cNvSpPr>
                  <p:nvPr/>
                </p:nvSpPr>
                <p:spPr bwMode="auto">
                  <a:xfrm>
                    <a:off x="4609670" y="4491660"/>
                    <a:ext cx="154402" cy="106611"/>
                  </a:xfrm>
                  <a:custGeom>
                    <a:avLst/>
                    <a:gdLst>
                      <a:gd name="T0" fmla="*/ 23 w 35"/>
                      <a:gd name="T1" fmla="*/ 3 h 24"/>
                      <a:gd name="T2" fmla="*/ 14 w 35"/>
                      <a:gd name="T3" fmla="*/ 11 h 24"/>
                      <a:gd name="T4" fmla="*/ 8 w 35"/>
                      <a:gd name="T5" fmla="*/ 17 h 24"/>
                      <a:gd name="T6" fmla="*/ 0 w 35"/>
                      <a:gd name="T7" fmla="*/ 20 h 24"/>
                      <a:gd name="T8" fmla="*/ 19 w 35"/>
                      <a:gd name="T9" fmla="*/ 20 h 24"/>
                      <a:gd name="T10" fmla="*/ 30 w 35"/>
                      <a:gd name="T11" fmla="*/ 6 h 24"/>
                      <a:gd name="T12" fmla="*/ 33 w 35"/>
                      <a:gd name="T13" fmla="*/ 2 h 24"/>
                      <a:gd name="T14" fmla="*/ 35 w 35"/>
                      <a:gd name="T15" fmla="*/ 1 h 24"/>
                      <a:gd name="T16" fmla="*/ 23 w 35"/>
                      <a:gd name="T17" fmla="*/ 3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5" h="24">
                        <a:moveTo>
                          <a:pt x="23" y="3"/>
                        </a:moveTo>
                        <a:cubicBezTo>
                          <a:pt x="19" y="5"/>
                          <a:pt x="17" y="7"/>
                          <a:pt x="14" y="11"/>
                        </a:cubicBezTo>
                        <a:cubicBezTo>
                          <a:pt x="12" y="13"/>
                          <a:pt x="10" y="16"/>
                          <a:pt x="8" y="17"/>
                        </a:cubicBezTo>
                        <a:cubicBezTo>
                          <a:pt x="5" y="19"/>
                          <a:pt x="3" y="20"/>
                          <a:pt x="0" y="20"/>
                        </a:cubicBezTo>
                        <a:cubicBezTo>
                          <a:pt x="6" y="24"/>
                          <a:pt x="13" y="24"/>
                          <a:pt x="19" y="20"/>
                        </a:cubicBezTo>
                        <a:cubicBezTo>
                          <a:pt x="25" y="17"/>
                          <a:pt x="27" y="12"/>
                          <a:pt x="30" y="6"/>
                        </a:cubicBezTo>
                        <a:cubicBezTo>
                          <a:pt x="31" y="5"/>
                          <a:pt x="32" y="3"/>
                          <a:pt x="33" y="2"/>
                        </a:cubicBezTo>
                        <a:cubicBezTo>
                          <a:pt x="34" y="2"/>
                          <a:pt x="35" y="1"/>
                          <a:pt x="35" y="1"/>
                        </a:cubicBezTo>
                        <a:cubicBezTo>
                          <a:pt x="31" y="0"/>
                          <a:pt x="27" y="1"/>
                          <a:pt x="2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" name="Freeform: Shape 180"/>
                  <p:cNvSpPr>
                    <a:spLocks/>
                  </p:cNvSpPr>
                  <p:nvPr/>
                </p:nvSpPr>
                <p:spPr bwMode="auto">
                  <a:xfrm>
                    <a:off x="4601092" y="4403430"/>
                    <a:ext cx="101709" cy="71074"/>
                  </a:xfrm>
                  <a:custGeom>
                    <a:avLst/>
                    <a:gdLst>
                      <a:gd name="T0" fmla="*/ 8 w 23"/>
                      <a:gd name="T1" fmla="*/ 6 h 16"/>
                      <a:gd name="T2" fmla="*/ 5 w 23"/>
                      <a:gd name="T3" fmla="*/ 11 h 16"/>
                      <a:gd name="T4" fmla="*/ 0 w 23"/>
                      <a:gd name="T5" fmla="*/ 16 h 16"/>
                      <a:gd name="T6" fmla="*/ 8 w 23"/>
                      <a:gd name="T7" fmla="*/ 13 h 16"/>
                      <a:gd name="T8" fmla="*/ 15 w 23"/>
                      <a:gd name="T9" fmla="*/ 5 h 16"/>
                      <a:gd name="T10" fmla="*/ 20 w 23"/>
                      <a:gd name="T11" fmla="*/ 1 h 16"/>
                      <a:gd name="T12" fmla="*/ 23 w 23"/>
                      <a:gd name="T13" fmla="*/ 0 h 16"/>
                      <a:gd name="T14" fmla="*/ 14 w 23"/>
                      <a:gd name="T15" fmla="*/ 1 h 16"/>
                      <a:gd name="T16" fmla="*/ 8 w 23"/>
                      <a:gd name="T17" fmla="*/ 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16">
                        <a:moveTo>
                          <a:pt x="8" y="6"/>
                        </a:moveTo>
                        <a:cubicBezTo>
                          <a:pt x="6" y="8"/>
                          <a:pt x="6" y="9"/>
                          <a:pt x="5" y="11"/>
                        </a:cubicBezTo>
                        <a:cubicBezTo>
                          <a:pt x="4" y="13"/>
                          <a:pt x="2" y="15"/>
                          <a:pt x="0" y="16"/>
                        </a:cubicBezTo>
                        <a:cubicBezTo>
                          <a:pt x="3" y="16"/>
                          <a:pt x="6" y="15"/>
                          <a:pt x="8" y="13"/>
                        </a:cubicBezTo>
                        <a:cubicBezTo>
                          <a:pt x="11" y="11"/>
                          <a:pt x="13" y="7"/>
                          <a:pt x="15" y="5"/>
                        </a:cubicBezTo>
                        <a:cubicBezTo>
                          <a:pt x="17" y="3"/>
                          <a:pt x="18" y="2"/>
                          <a:pt x="20" y="1"/>
                        </a:cubicBezTo>
                        <a:cubicBezTo>
                          <a:pt x="21" y="1"/>
                          <a:pt x="22" y="0"/>
                          <a:pt x="23" y="0"/>
                        </a:cubicBezTo>
                        <a:cubicBezTo>
                          <a:pt x="20" y="0"/>
                          <a:pt x="17" y="0"/>
                          <a:pt x="14" y="1"/>
                        </a:cubicBezTo>
                        <a:cubicBezTo>
                          <a:pt x="11" y="2"/>
                          <a:pt x="9" y="4"/>
                          <a:pt x="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1" name="Freeform: Shape 181"/>
                  <p:cNvSpPr>
                    <a:spLocks/>
                  </p:cNvSpPr>
                  <p:nvPr/>
                </p:nvSpPr>
                <p:spPr bwMode="auto">
                  <a:xfrm>
                    <a:off x="4609670" y="4403430"/>
                    <a:ext cx="132345" cy="93131"/>
                  </a:xfrm>
                  <a:custGeom>
                    <a:avLst/>
                    <a:gdLst>
                      <a:gd name="T0" fmla="*/ 28 w 30"/>
                      <a:gd name="T1" fmla="*/ 2 h 21"/>
                      <a:gd name="T2" fmla="*/ 30 w 30"/>
                      <a:gd name="T3" fmla="*/ 1 h 21"/>
                      <a:gd name="T4" fmla="*/ 19 w 30"/>
                      <a:gd name="T5" fmla="*/ 2 h 21"/>
                      <a:gd name="T6" fmla="*/ 12 w 30"/>
                      <a:gd name="T7" fmla="*/ 9 h 21"/>
                      <a:gd name="T8" fmla="*/ 6 w 30"/>
                      <a:gd name="T9" fmla="*/ 15 h 21"/>
                      <a:gd name="T10" fmla="*/ 0 w 30"/>
                      <a:gd name="T11" fmla="*/ 18 h 21"/>
                      <a:gd name="T12" fmla="*/ 16 w 30"/>
                      <a:gd name="T13" fmla="*/ 17 h 21"/>
                      <a:gd name="T14" fmla="*/ 25 w 30"/>
                      <a:gd name="T15" fmla="*/ 6 h 21"/>
                      <a:gd name="T16" fmla="*/ 28 w 30"/>
                      <a:gd name="T17" fmla="*/ 2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" h="21">
                        <a:moveTo>
                          <a:pt x="28" y="2"/>
                        </a:moveTo>
                        <a:cubicBezTo>
                          <a:pt x="29" y="2"/>
                          <a:pt x="30" y="1"/>
                          <a:pt x="30" y="1"/>
                        </a:cubicBezTo>
                        <a:cubicBezTo>
                          <a:pt x="26" y="0"/>
                          <a:pt x="23" y="1"/>
                          <a:pt x="19" y="2"/>
                        </a:cubicBezTo>
                        <a:cubicBezTo>
                          <a:pt x="16" y="4"/>
                          <a:pt x="14" y="6"/>
                          <a:pt x="12" y="9"/>
                        </a:cubicBezTo>
                        <a:cubicBezTo>
                          <a:pt x="10" y="11"/>
                          <a:pt x="9" y="14"/>
                          <a:pt x="6" y="15"/>
                        </a:cubicBezTo>
                        <a:cubicBezTo>
                          <a:pt x="5" y="16"/>
                          <a:pt x="2" y="17"/>
                          <a:pt x="0" y="18"/>
                        </a:cubicBezTo>
                        <a:cubicBezTo>
                          <a:pt x="5" y="21"/>
                          <a:pt x="11" y="21"/>
                          <a:pt x="16" y="17"/>
                        </a:cubicBezTo>
                        <a:cubicBezTo>
                          <a:pt x="21" y="15"/>
                          <a:pt x="23" y="10"/>
                          <a:pt x="25" y="6"/>
                        </a:cubicBezTo>
                        <a:cubicBezTo>
                          <a:pt x="26" y="4"/>
                          <a:pt x="27" y="3"/>
                          <a:pt x="28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2" name="Freeform: Shape 182"/>
                  <p:cNvSpPr>
                    <a:spLocks/>
                  </p:cNvSpPr>
                  <p:nvPr/>
                </p:nvSpPr>
                <p:spPr bwMode="auto">
                  <a:xfrm>
                    <a:off x="4472424" y="4491660"/>
                    <a:ext cx="115189" cy="84553"/>
                  </a:xfrm>
                  <a:custGeom>
                    <a:avLst/>
                    <a:gdLst>
                      <a:gd name="T0" fmla="*/ 9 w 26"/>
                      <a:gd name="T1" fmla="*/ 5 h 19"/>
                      <a:gd name="T2" fmla="*/ 17 w 26"/>
                      <a:gd name="T3" fmla="*/ 15 h 19"/>
                      <a:gd name="T4" fmla="*/ 26 w 26"/>
                      <a:gd name="T5" fmla="*/ 19 h 19"/>
                      <a:gd name="T6" fmla="*/ 21 w 26"/>
                      <a:gd name="T7" fmla="*/ 12 h 19"/>
                      <a:gd name="T8" fmla="*/ 18 w 26"/>
                      <a:gd name="T9" fmla="*/ 7 h 19"/>
                      <a:gd name="T10" fmla="*/ 11 w 26"/>
                      <a:gd name="T11" fmla="*/ 1 h 19"/>
                      <a:gd name="T12" fmla="*/ 0 w 26"/>
                      <a:gd name="T13" fmla="*/ 0 h 19"/>
                      <a:gd name="T14" fmla="*/ 3 w 26"/>
                      <a:gd name="T15" fmla="*/ 1 h 19"/>
                      <a:gd name="T16" fmla="*/ 9 w 26"/>
                      <a:gd name="T17" fmla="*/ 5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19">
                        <a:moveTo>
                          <a:pt x="9" y="5"/>
                        </a:moveTo>
                        <a:cubicBezTo>
                          <a:pt x="12" y="9"/>
                          <a:pt x="14" y="12"/>
                          <a:pt x="17" y="15"/>
                        </a:cubicBezTo>
                        <a:cubicBezTo>
                          <a:pt x="20" y="17"/>
                          <a:pt x="23" y="19"/>
                          <a:pt x="26" y="19"/>
                        </a:cubicBezTo>
                        <a:cubicBezTo>
                          <a:pt x="24" y="18"/>
                          <a:pt x="22" y="15"/>
                          <a:pt x="21" y="12"/>
                        </a:cubicBezTo>
                        <a:cubicBezTo>
                          <a:pt x="20" y="11"/>
                          <a:pt x="19" y="9"/>
                          <a:pt x="18" y="7"/>
                        </a:cubicBezTo>
                        <a:cubicBezTo>
                          <a:pt x="16" y="4"/>
                          <a:pt x="14" y="2"/>
                          <a:pt x="11" y="1"/>
                        </a:cubicBezTo>
                        <a:cubicBezTo>
                          <a:pt x="7" y="0"/>
                          <a:pt x="3" y="0"/>
                          <a:pt x="0" y="0"/>
                        </a:cubicBezTo>
                        <a:cubicBezTo>
                          <a:pt x="1" y="0"/>
                          <a:pt x="2" y="1"/>
                          <a:pt x="3" y="1"/>
                        </a:cubicBezTo>
                        <a:cubicBezTo>
                          <a:pt x="5" y="2"/>
                          <a:pt x="7" y="4"/>
                          <a:pt x="9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3" name="Freeform: Shape 183"/>
                  <p:cNvSpPr>
                    <a:spLocks/>
                  </p:cNvSpPr>
                  <p:nvPr/>
                </p:nvSpPr>
                <p:spPr bwMode="auto">
                  <a:xfrm>
                    <a:off x="4424633" y="4491660"/>
                    <a:ext cx="154402" cy="106611"/>
                  </a:xfrm>
                  <a:custGeom>
                    <a:avLst/>
                    <a:gdLst>
                      <a:gd name="T0" fmla="*/ 6 w 35"/>
                      <a:gd name="T1" fmla="*/ 6 h 24"/>
                      <a:gd name="T2" fmla="*/ 16 w 35"/>
                      <a:gd name="T3" fmla="*/ 20 h 24"/>
                      <a:gd name="T4" fmla="*/ 35 w 35"/>
                      <a:gd name="T5" fmla="*/ 20 h 24"/>
                      <a:gd name="T6" fmla="*/ 28 w 35"/>
                      <a:gd name="T7" fmla="*/ 17 h 24"/>
                      <a:gd name="T8" fmla="*/ 21 w 35"/>
                      <a:gd name="T9" fmla="*/ 11 h 24"/>
                      <a:gd name="T10" fmla="*/ 13 w 35"/>
                      <a:gd name="T11" fmla="*/ 3 h 24"/>
                      <a:gd name="T12" fmla="*/ 0 w 35"/>
                      <a:gd name="T13" fmla="*/ 1 h 24"/>
                      <a:gd name="T14" fmla="*/ 2 w 35"/>
                      <a:gd name="T15" fmla="*/ 2 h 24"/>
                      <a:gd name="T16" fmla="*/ 6 w 35"/>
                      <a:gd name="T17" fmla="*/ 6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5" h="24">
                        <a:moveTo>
                          <a:pt x="6" y="6"/>
                        </a:moveTo>
                        <a:cubicBezTo>
                          <a:pt x="9" y="12"/>
                          <a:pt x="11" y="17"/>
                          <a:pt x="16" y="20"/>
                        </a:cubicBezTo>
                        <a:cubicBezTo>
                          <a:pt x="22" y="24"/>
                          <a:pt x="30" y="24"/>
                          <a:pt x="35" y="20"/>
                        </a:cubicBezTo>
                        <a:cubicBezTo>
                          <a:pt x="33" y="20"/>
                          <a:pt x="30" y="19"/>
                          <a:pt x="28" y="17"/>
                        </a:cubicBezTo>
                        <a:cubicBezTo>
                          <a:pt x="25" y="16"/>
                          <a:pt x="23" y="13"/>
                          <a:pt x="21" y="11"/>
                        </a:cubicBezTo>
                        <a:cubicBezTo>
                          <a:pt x="19" y="7"/>
                          <a:pt x="16" y="5"/>
                          <a:pt x="13" y="3"/>
                        </a:cubicBezTo>
                        <a:cubicBezTo>
                          <a:pt x="9" y="1"/>
                          <a:pt x="4" y="0"/>
                          <a:pt x="0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4" y="3"/>
                          <a:pt x="5" y="5"/>
                          <a:pt x="6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4" name="Freeform: Shape 184"/>
                  <p:cNvSpPr>
                    <a:spLocks/>
                  </p:cNvSpPr>
                  <p:nvPr/>
                </p:nvSpPr>
                <p:spPr bwMode="auto">
                  <a:xfrm>
                    <a:off x="4485903" y="4403430"/>
                    <a:ext cx="101709" cy="71074"/>
                  </a:xfrm>
                  <a:custGeom>
                    <a:avLst/>
                    <a:gdLst>
                      <a:gd name="T0" fmla="*/ 10 w 23"/>
                      <a:gd name="T1" fmla="*/ 1 h 16"/>
                      <a:gd name="T2" fmla="*/ 0 w 23"/>
                      <a:gd name="T3" fmla="*/ 0 h 16"/>
                      <a:gd name="T4" fmla="*/ 3 w 23"/>
                      <a:gd name="T5" fmla="*/ 1 h 16"/>
                      <a:gd name="T6" fmla="*/ 8 w 23"/>
                      <a:gd name="T7" fmla="*/ 5 h 16"/>
                      <a:gd name="T8" fmla="*/ 15 w 23"/>
                      <a:gd name="T9" fmla="*/ 13 h 16"/>
                      <a:gd name="T10" fmla="*/ 23 w 23"/>
                      <a:gd name="T11" fmla="*/ 16 h 16"/>
                      <a:gd name="T12" fmla="*/ 19 w 23"/>
                      <a:gd name="T13" fmla="*/ 11 h 16"/>
                      <a:gd name="T14" fmla="*/ 16 w 23"/>
                      <a:gd name="T15" fmla="*/ 6 h 16"/>
                      <a:gd name="T16" fmla="*/ 10 w 23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16">
                        <a:moveTo>
                          <a:pt x="10" y="1"/>
                        </a:moveTo>
                        <a:cubicBezTo>
                          <a:pt x="7" y="0"/>
                          <a:pt x="3" y="0"/>
                          <a:pt x="0" y="0"/>
                        </a:cubicBezTo>
                        <a:cubicBezTo>
                          <a:pt x="1" y="0"/>
                          <a:pt x="2" y="1"/>
                          <a:pt x="3" y="1"/>
                        </a:cubicBezTo>
                        <a:cubicBezTo>
                          <a:pt x="5" y="2"/>
                          <a:pt x="7" y="3"/>
                          <a:pt x="8" y="5"/>
                        </a:cubicBezTo>
                        <a:cubicBezTo>
                          <a:pt x="11" y="7"/>
                          <a:pt x="13" y="11"/>
                          <a:pt x="15" y="13"/>
                        </a:cubicBezTo>
                        <a:cubicBezTo>
                          <a:pt x="18" y="15"/>
                          <a:pt x="20" y="16"/>
                          <a:pt x="23" y="16"/>
                        </a:cubicBezTo>
                        <a:cubicBezTo>
                          <a:pt x="21" y="15"/>
                          <a:pt x="20" y="13"/>
                          <a:pt x="19" y="11"/>
                        </a:cubicBezTo>
                        <a:cubicBezTo>
                          <a:pt x="18" y="9"/>
                          <a:pt x="17" y="8"/>
                          <a:pt x="16" y="6"/>
                        </a:cubicBezTo>
                        <a:cubicBezTo>
                          <a:pt x="14" y="4"/>
                          <a:pt x="12" y="2"/>
                          <a:pt x="1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5" name="Freeform: Shape 185"/>
                  <p:cNvSpPr>
                    <a:spLocks/>
                  </p:cNvSpPr>
                  <p:nvPr/>
                </p:nvSpPr>
                <p:spPr bwMode="auto">
                  <a:xfrm>
                    <a:off x="4446690" y="4403430"/>
                    <a:ext cx="132345" cy="93131"/>
                  </a:xfrm>
                  <a:custGeom>
                    <a:avLst/>
                    <a:gdLst>
                      <a:gd name="T0" fmla="*/ 0 w 30"/>
                      <a:gd name="T1" fmla="*/ 1 h 21"/>
                      <a:gd name="T2" fmla="*/ 2 w 30"/>
                      <a:gd name="T3" fmla="*/ 2 h 21"/>
                      <a:gd name="T4" fmla="*/ 5 w 30"/>
                      <a:gd name="T5" fmla="*/ 6 h 21"/>
                      <a:gd name="T6" fmla="*/ 14 w 30"/>
                      <a:gd name="T7" fmla="*/ 17 h 21"/>
                      <a:gd name="T8" fmla="*/ 30 w 30"/>
                      <a:gd name="T9" fmla="*/ 18 h 21"/>
                      <a:gd name="T10" fmla="*/ 24 w 30"/>
                      <a:gd name="T11" fmla="*/ 15 h 21"/>
                      <a:gd name="T12" fmla="*/ 18 w 30"/>
                      <a:gd name="T13" fmla="*/ 9 h 21"/>
                      <a:gd name="T14" fmla="*/ 11 w 30"/>
                      <a:gd name="T15" fmla="*/ 2 h 21"/>
                      <a:gd name="T16" fmla="*/ 0 w 30"/>
                      <a:gd name="T17" fmla="*/ 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" h="21">
                        <a:moveTo>
                          <a:pt x="0" y="1"/>
                        </a:move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3"/>
                          <a:pt x="4" y="4"/>
                          <a:pt x="5" y="6"/>
                        </a:cubicBezTo>
                        <a:cubicBezTo>
                          <a:pt x="8" y="10"/>
                          <a:pt x="9" y="15"/>
                          <a:pt x="14" y="17"/>
                        </a:cubicBezTo>
                        <a:cubicBezTo>
                          <a:pt x="19" y="21"/>
                          <a:pt x="25" y="21"/>
                          <a:pt x="30" y="18"/>
                        </a:cubicBezTo>
                        <a:cubicBezTo>
                          <a:pt x="28" y="17"/>
                          <a:pt x="26" y="16"/>
                          <a:pt x="24" y="15"/>
                        </a:cubicBezTo>
                        <a:cubicBezTo>
                          <a:pt x="22" y="14"/>
                          <a:pt x="20" y="11"/>
                          <a:pt x="18" y="9"/>
                        </a:cubicBezTo>
                        <a:cubicBezTo>
                          <a:pt x="16" y="6"/>
                          <a:pt x="14" y="4"/>
                          <a:pt x="11" y="2"/>
                        </a:cubicBezTo>
                        <a:cubicBezTo>
                          <a:pt x="8" y="1"/>
                          <a:pt x="4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6" name="Freeform: Shape 186"/>
                  <p:cNvSpPr>
                    <a:spLocks/>
                  </p:cNvSpPr>
                  <p:nvPr/>
                </p:nvSpPr>
                <p:spPr bwMode="auto">
                  <a:xfrm>
                    <a:off x="4592514" y="4342160"/>
                    <a:ext cx="56369" cy="113963"/>
                  </a:xfrm>
                  <a:custGeom>
                    <a:avLst/>
                    <a:gdLst>
                      <a:gd name="T0" fmla="*/ 9 w 13"/>
                      <a:gd name="T1" fmla="*/ 8 h 26"/>
                      <a:gd name="T2" fmla="*/ 2 w 13"/>
                      <a:gd name="T3" fmla="*/ 17 h 26"/>
                      <a:gd name="T4" fmla="*/ 1 w 13"/>
                      <a:gd name="T5" fmla="*/ 26 h 26"/>
                      <a:gd name="T6" fmla="*/ 5 w 13"/>
                      <a:gd name="T7" fmla="*/ 20 h 26"/>
                      <a:gd name="T8" fmla="*/ 9 w 13"/>
                      <a:gd name="T9" fmla="*/ 16 h 26"/>
                      <a:gd name="T10" fmla="*/ 12 w 13"/>
                      <a:gd name="T11" fmla="*/ 9 h 26"/>
                      <a:gd name="T12" fmla="*/ 11 w 13"/>
                      <a:gd name="T13" fmla="*/ 0 h 26"/>
                      <a:gd name="T14" fmla="*/ 11 w 13"/>
                      <a:gd name="T15" fmla="*/ 3 h 26"/>
                      <a:gd name="T16" fmla="*/ 9 w 13"/>
                      <a:gd name="T17" fmla="*/ 8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26">
                        <a:moveTo>
                          <a:pt x="9" y="8"/>
                        </a:moveTo>
                        <a:cubicBezTo>
                          <a:pt x="6" y="11"/>
                          <a:pt x="4" y="14"/>
                          <a:pt x="2" y="17"/>
                        </a:cubicBezTo>
                        <a:cubicBezTo>
                          <a:pt x="1" y="20"/>
                          <a:pt x="0" y="23"/>
                          <a:pt x="1" y="26"/>
                        </a:cubicBezTo>
                        <a:cubicBezTo>
                          <a:pt x="1" y="23"/>
                          <a:pt x="3" y="21"/>
                          <a:pt x="5" y="20"/>
                        </a:cubicBezTo>
                        <a:cubicBezTo>
                          <a:pt x="6" y="19"/>
                          <a:pt x="8" y="18"/>
                          <a:pt x="9" y="16"/>
                        </a:cubicBezTo>
                        <a:cubicBezTo>
                          <a:pt x="11" y="14"/>
                          <a:pt x="12" y="12"/>
                          <a:pt x="12" y="9"/>
                        </a:cubicBezTo>
                        <a:cubicBezTo>
                          <a:pt x="13" y="6"/>
                          <a:pt x="12" y="3"/>
                          <a:pt x="11" y="0"/>
                        </a:cubicBezTo>
                        <a:cubicBezTo>
                          <a:pt x="11" y="0"/>
                          <a:pt x="11" y="2"/>
                          <a:pt x="11" y="3"/>
                        </a:cubicBezTo>
                        <a:cubicBezTo>
                          <a:pt x="10" y="5"/>
                          <a:pt x="10" y="7"/>
                          <a:pt x="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7" name="Freeform: Shape 187"/>
                  <p:cNvSpPr>
                    <a:spLocks/>
                  </p:cNvSpPr>
                  <p:nvPr/>
                </p:nvSpPr>
                <p:spPr bwMode="auto">
                  <a:xfrm>
                    <a:off x="4560653" y="4301721"/>
                    <a:ext cx="75976" cy="145824"/>
                  </a:xfrm>
                  <a:custGeom>
                    <a:avLst/>
                    <a:gdLst>
                      <a:gd name="T0" fmla="*/ 6 w 17"/>
                      <a:gd name="T1" fmla="*/ 33 h 33"/>
                      <a:gd name="T2" fmla="*/ 7 w 17"/>
                      <a:gd name="T3" fmla="*/ 27 h 33"/>
                      <a:gd name="T4" fmla="*/ 11 w 17"/>
                      <a:gd name="T5" fmla="*/ 20 h 33"/>
                      <a:gd name="T6" fmla="*/ 16 w 17"/>
                      <a:gd name="T7" fmla="*/ 11 h 33"/>
                      <a:gd name="T8" fmla="*/ 16 w 17"/>
                      <a:gd name="T9" fmla="*/ 0 h 33"/>
                      <a:gd name="T10" fmla="*/ 15 w 17"/>
                      <a:gd name="T11" fmla="*/ 2 h 33"/>
                      <a:gd name="T12" fmla="*/ 12 w 17"/>
                      <a:gd name="T13" fmla="*/ 6 h 33"/>
                      <a:gd name="T14" fmla="*/ 2 w 17"/>
                      <a:gd name="T15" fmla="*/ 17 h 33"/>
                      <a:gd name="T16" fmla="*/ 6 w 17"/>
                      <a:gd name="T17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7" h="33">
                        <a:moveTo>
                          <a:pt x="6" y="33"/>
                        </a:moveTo>
                        <a:cubicBezTo>
                          <a:pt x="5" y="31"/>
                          <a:pt x="6" y="29"/>
                          <a:pt x="7" y="27"/>
                        </a:cubicBezTo>
                        <a:cubicBezTo>
                          <a:pt x="8" y="24"/>
                          <a:pt x="9" y="22"/>
                          <a:pt x="11" y="20"/>
                        </a:cubicBezTo>
                        <a:cubicBezTo>
                          <a:pt x="13" y="17"/>
                          <a:pt x="15" y="15"/>
                          <a:pt x="16" y="11"/>
                        </a:cubicBezTo>
                        <a:cubicBezTo>
                          <a:pt x="17" y="8"/>
                          <a:pt x="17" y="4"/>
                          <a:pt x="16" y="0"/>
                        </a:cubicBezTo>
                        <a:cubicBezTo>
                          <a:pt x="16" y="1"/>
                          <a:pt x="15" y="2"/>
                          <a:pt x="15" y="2"/>
                        </a:cubicBezTo>
                        <a:cubicBezTo>
                          <a:pt x="14" y="4"/>
                          <a:pt x="13" y="5"/>
                          <a:pt x="12" y="6"/>
                        </a:cubicBezTo>
                        <a:cubicBezTo>
                          <a:pt x="8" y="10"/>
                          <a:pt x="4" y="12"/>
                          <a:pt x="2" y="17"/>
                        </a:cubicBezTo>
                        <a:cubicBezTo>
                          <a:pt x="0" y="23"/>
                          <a:pt x="1" y="29"/>
                          <a:pt x="6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8" name="Freeform: Shape 188"/>
                  <p:cNvSpPr>
                    <a:spLocks/>
                  </p:cNvSpPr>
                  <p:nvPr/>
                </p:nvSpPr>
                <p:spPr bwMode="auto">
                  <a:xfrm>
                    <a:off x="5727246" y="1033545"/>
                    <a:ext cx="140922" cy="140922"/>
                  </a:xfrm>
                  <a:custGeom>
                    <a:avLst/>
                    <a:gdLst>
                      <a:gd name="T0" fmla="*/ 7 w 32"/>
                      <a:gd name="T1" fmla="*/ 30 h 32"/>
                      <a:gd name="T2" fmla="*/ 16 w 32"/>
                      <a:gd name="T3" fmla="*/ 32 h 32"/>
                      <a:gd name="T4" fmla="*/ 32 w 32"/>
                      <a:gd name="T5" fmla="*/ 16 h 32"/>
                      <a:gd name="T6" fmla="*/ 16 w 32"/>
                      <a:gd name="T7" fmla="*/ 0 h 32"/>
                      <a:gd name="T8" fmla="*/ 0 w 32"/>
                      <a:gd name="T9" fmla="*/ 14 h 32"/>
                      <a:gd name="T10" fmla="*/ 16 w 32"/>
                      <a:gd name="T11" fmla="*/ 14 h 32"/>
                      <a:gd name="T12" fmla="*/ 21 w 32"/>
                      <a:gd name="T13" fmla="*/ 14 h 32"/>
                      <a:gd name="T14" fmla="*/ 18 w 32"/>
                      <a:gd name="T15" fmla="*/ 18 h 32"/>
                      <a:gd name="T16" fmla="*/ 7 w 32"/>
                      <a:gd name="T17" fmla="*/ 3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2" h="32">
                        <a:moveTo>
                          <a:pt x="7" y="30"/>
                        </a:moveTo>
                        <a:cubicBezTo>
                          <a:pt x="10" y="31"/>
                          <a:pt x="13" y="32"/>
                          <a:pt x="16" y="32"/>
                        </a:cubicBezTo>
                        <a:cubicBezTo>
                          <a:pt x="25" y="32"/>
                          <a:pt x="32" y="25"/>
                          <a:pt x="32" y="16"/>
                        </a:cubicBezTo>
                        <a:cubicBezTo>
                          <a:pt x="32" y="7"/>
                          <a:pt x="25" y="0"/>
                          <a:pt x="16" y="0"/>
                        </a:cubicBezTo>
                        <a:cubicBezTo>
                          <a:pt x="8" y="0"/>
                          <a:pt x="1" y="6"/>
                          <a:pt x="0" y="14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21" y="14"/>
                          <a:pt x="21" y="14"/>
                          <a:pt x="21" y="14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lnTo>
                          <a:pt x="7" y="3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9" name="Freeform: Shape 189"/>
                  <p:cNvSpPr>
                    <a:spLocks/>
                  </p:cNvSpPr>
                  <p:nvPr/>
                </p:nvSpPr>
                <p:spPr bwMode="auto">
                  <a:xfrm>
                    <a:off x="5501770" y="1104619"/>
                    <a:ext cx="295324" cy="278169"/>
                  </a:xfrm>
                  <a:custGeom>
                    <a:avLst/>
                    <a:gdLst>
                      <a:gd name="T0" fmla="*/ 30 w 67"/>
                      <a:gd name="T1" fmla="*/ 34 h 63"/>
                      <a:gd name="T2" fmla="*/ 30 w 67"/>
                      <a:gd name="T3" fmla="*/ 36 h 63"/>
                      <a:gd name="T4" fmla="*/ 30 w 67"/>
                      <a:gd name="T5" fmla="*/ 37 h 63"/>
                      <a:gd name="T6" fmla="*/ 30 w 67"/>
                      <a:gd name="T7" fmla="*/ 58 h 63"/>
                      <a:gd name="T8" fmla="*/ 22 w 67"/>
                      <a:gd name="T9" fmla="*/ 63 h 63"/>
                      <a:gd name="T10" fmla="*/ 44 w 67"/>
                      <a:gd name="T11" fmla="*/ 63 h 63"/>
                      <a:gd name="T12" fmla="*/ 37 w 67"/>
                      <a:gd name="T13" fmla="*/ 58 h 63"/>
                      <a:gd name="T14" fmla="*/ 37 w 67"/>
                      <a:gd name="T15" fmla="*/ 37 h 63"/>
                      <a:gd name="T16" fmla="*/ 37 w 67"/>
                      <a:gd name="T17" fmla="*/ 36 h 63"/>
                      <a:gd name="T18" fmla="*/ 37 w 67"/>
                      <a:gd name="T19" fmla="*/ 34 h 63"/>
                      <a:gd name="T20" fmla="*/ 56 w 67"/>
                      <a:gd name="T21" fmla="*/ 12 h 63"/>
                      <a:gd name="T22" fmla="*/ 67 w 67"/>
                      <a:gd name="T23" fmla="*/ 0 h 63"/>
                      <a:gd name="T24" fmla="*/ 51 w 67"/>
                      <a:gd name="T25" fmla="*/ 0 h 63"/>
                      <a:gd name="T26" fmla="*/ 0 w 67"/>
                      <a:gd name="T27" fmla="*/ 0 h 63"/>
                      <a:gd name="T28" fmla="*/ 30 w 67"/>
                      <a:gd name="T29" fmla="*/ 34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7" h="63">
                        <a:moveTo>
                          <a:pt x="30" y="34"/>
                        </a:moveTo>
                        <a:cubicBezTo>
                          <a:pt x="30" y="36"/>
                          <a:pt x="30" y="36"/>
                          <a:pt x="30" y="36"/>
                        </a:cubicBezTo>
                        <a:cubicBezTo>
                          <a:pt x="30" y="37"/>
                          <a:pt x="30" y="37"/>
                          <a:pt x="30" y="37"/>
                        </a:cubicBezTo>
                        <a:cubicBezTo>
                          <a:pt x="30" y="58"/>
                          <a:pt x="30" y="58"/>
                          <a:pt x="30" y="58"/>
                        </a:cubicBezTo>
                        <a:cubicBezTo>
                          <a:pt x="25" y="58"/>
                          <a:pt x="22" y="61"/>
                          <a:pt x="22" y="63"/>
                        </a:cubicBezTo>
                        <a:cubicBezTo>
                          <a:pt x="44" y="63"/>
                          <a:pt x="44" y="63"/>
                          <a:pt x="44" y="63"/>
                        </a:cubicBezTo>
                        <a:cubicBezTo>
                          <a:pt x="44" y="61"/>
                          <a:pt x="41" y="59"/>
                          <a:pt x="37" y="58"/>
                        </a:cubicBezTo>
                        <a:cubicBezTo>
                          <a:pt x="37" y="37"/>
                          <a:pt x="37" y="37"/>
                          <a:pt x="37" y="37"/>
                        </a:cubicBezTo>
                        <a:cubicBezTo>
                          <a:pt x="37" y="36"/>
                          <a:pt x="37" y="36"/>
                          <a:pt x="37" y="36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56" y="12"/>
                          <a:pt x="56" y="12"/>
                          <a:pt x="56" y="12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51" y="0"/>
                          <a:pt x="51" y="0"/>
                          <a:pt x="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30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0" name="Freeform: Shape 190"/>
                  <p:cNvSpPr>
                    <a:spLocks/>
                  </p:cNvSpPr>
                  <p:nvPr/>
                </p:nvSpPr>
                <p:spPr bwMode="auto">
                  <a:xfrm>
                    <a:off x="5364524" y="795815"/>
                    <a:ext cx="220574" cy="136021"/>
                  </a:xfrm>
                  <a:custGeom>
                    <a:avLst/>
                    <a:gdLst>
                      <a:gd name="T0" fmla="*/ 141 w 180"/>
                      <a:gd name="T1" fmla="*/ 61 h 111"/>
                      <a:gd name="T2" fmla="*/ 180 w 180"/>
                      <a:gd name="T3" fmla="*/ 61 h 111"/>
                      <a:gd name="T4" fmla="*/ 180 w 180"/>
                      <a:gd name="T5" fmla="*/ 111 h 111"/>
                      <a:gd name="T6" fmla="*/ 141 w 180"/>
                      <a:gd name="T7" fmla="*/ 111 h 111"/>
                      <a:gd name="T8" fmla="*/ 141 w 180"/>
                      <a:gd name="T9" fmla="*/ 100 h 111"/>
                      <a:gd name="T10" fmla="*/ 155 w 180"/>
                      <a:gd name="T11" fmla="*/ 100 h 111"/>
                      <a:gd name="T12" fmla="*/ 155 w 180"/>
                      <a:gd name="T13" fmla="*/ 79 h 111"/>
                      <a:gd name="T14" fmla="*/ 141 w 180"/>
                      <a:gd name="T15" fmla="*/ 79 h 111"/>
                      <a:gd name="T16" fmla="*/ 141 w 180"/>
                      <a:gd name="T17" fmla="*/ 61 h 111"/>
                      <a:gd name="T18" fmla="*/ 90 w 180"/>
                      <a:gd name="T19" fmla="*/ 61 h 111"/>
                      <a:gd name="T20" fmla="*/ 141 w 180"/>
                      <a:gd name="T21" fmla="*/ 61 h 111"/>
                      <a:gd name="T22" fmla="*/ 141 w 180"/>
                      <a:gd name="T23" fmla="*/ 79 h 111"/>
                      <a:gd name="T24" fmla="*/ 126 w 180"/>
                      <a:gd name="T25" fmla="*/ 79 h 111"/>
                      <a:gd name="T26" fmla="*/ 126 w 180"/>
                      <a:gd name="T27" fmla="*/ 100 h 111"/>
                      <a:gd name="T28" fmla="*/ 126 w 180"/>
                      <a:gd name="T29" fmla="*/ 100 h 111"/>
                      <a:gd name="T30" fmla="*/ 141 w 180"/>
                      <a:gd name="T31" fmla="*/ 100 h 111"/>
                      <a:gd name="T32" fmla="*/ 141 w 180"/>
                      <a:gd name="T33" fmla="*/ 111 h 111"/>
                      <a:gd name="T34" fmla="*/ 90 w 180"/>
                      <a:gd name="T35" fmla="*/ 111 h 111"/>
                      <a:gd name="T36" fmla="*/ 90 w 180"/>
                      <a:gd name="T37" fmla="*/ 100 h 111"/>
                      <a:gd name="T38" fmla="*/ 105 w 180"/>
                      <a:gd name="T39" fmla="*/ 100 h 111"/>
                      <a:gd name="T40" fmla="*/ 105 w 180"/>
                      <a:gd name="T41" fmla="*/ 79 h 111"/>
                      <a:gd name="T42" fmla="*/ 90 w 180"/>
                      <a:gd name="T43" fmla="*/ 79 h 111"/>
                      <a:gd name="T44" fmla="*/ 90 w 180"/>
                      <a:gd name="T45" fmla="*/ 61 h 111"/>
                      <a:gd name="T46" fmla="*/ 65 w 180"/>
                      <a:gd name="T47" fmla="*/ 0 h 111"/>
                      <a:gd name="T48" fmla="*/ 65 w 180"/>
                      <a:gd name="T49" fmla="*/ 61 h 111"/>
                      <a:gd name="T50" fmla="*/ 90 w 180"/>
                      <a:gd name="T51" fmla="*/ 61 h 111"/>
                      <a:gd name="T52" fmla="*/ 90 w 180"/>
                      <a:gd name="T53" fmla="*/ 79 h 111"/>
                      <a:gd name="T54" fmla="*/ 76 w 180"/>
                      <a:gd name="T55" fmla="*/ 79 h 111"/>
                      <a:gd name="T56" fmla="*/ 76 w 180"/>
                      <a:gd name="T57" fmla="*/ 100 h 111"/>
                      <a:gd name="T58" fmla="*/ 76 w 180"/>
                      <a:gd name="T59" fmla="*/ 100 h 111"/>
                      <a:gd name="T60" fmla="*/ 90 w 180"/>
                      <a:gd name="T61" fmla="*/ 100 h 111"/>
                      <a:gd name="T62" fmla="*/ 90 w 180"/>
                      <a:gd name="T63" fmla="*/ 111 h 111"/>
                      <a:gd name="T64" fmla="*/ 40 w 180"/>
                      <a:gd name="T65" fmla="*/ 111 h 111"/>
                      <a:gd name="T66" fmla="*/ 40 w 180"/>
                      <a:gd name="T67" fmla="*/ 100 h 111"/>
                      <a:gd name="T68" fmla="*/ 54 w 180"/>
                      <a:gd name="T69" fmla="*/ 100 h 111"/>
                      <a:gd name="T70" fmla="*/ 54 w 180"/>
                      <a:gd name="T71" fmla="*/ 79 h 111"/>
                      <a:gd name="T72" fmla="*/ 40 w 180"/>
                      <a:gd name="T73" fmla="*/ 79 h 111"/>
                      <a:gd name="T74" fmla="*/ 40 w 180"/>
                      <a:gd name="T75" fmla="*/ 0 h 111"/>
                      <a:gd name="T76" fmla="*/ 65 w 180"/>
                      <a:gd name="T77" fmla="*/ 0 h 111"/>
                      <a:gd name="T78" fmla="*/ 40 w 180"/>
                      <a:gd name="T79" fmla="*/ 111 h 111"/>
                      <a:gd name="T80" fmla="*/ 0 w 180"/>
                      <a:gd name="T81" fmla="*/ 111 h 111"/>
                      <a:gd name="T82" fmla="*/ 0 w 180"/>
                      <a:gd name="T83" fmla="*/ 61 h 111"/>
                      <a:gd name="T84" fmla="*/ 22 w 180"/>
                      <a:gd name="T85" fmla="*/ 61 h 111"/>
                      <a:gd name="T86" fmla="*/ 22 w 180"/>
                      <a:gd name="T87" fmla="*/ 0 h 111"/>
                      <a:gd name="T88" fmla="*/ 40 w 180"/>
                      <a:gd name="T89" fmla="*/ 0 h 111"/>
                      <a:gd name="T90" fmla="*/ 40 w 180"/>
                      <a:gd name="T91" fmla="*/ 79 h 111"/>
                      <a:gd name="T92" fmla="*/ 25 w 180"/>
                      <a:gd name="T93" fmla="*/ 79 h 111"/>
                      <a:gd name="T94" fmla="*/ 25 w 180"/>
                      <a:gd name="T95" fmla="*/ 100 h 111"/>
                      <a:gd name="T96" fmla="*/ 25 w 180"/>
                      <a:gd name="T97" fmla="*/ 100 h 111"/>
                      <a:gd name="T98" fmla="*/ 40 w 180"/>
                      <a:gd name="T99" fmla="*/ 100 h 111"/>
                      <a:gd name="T100" fmla="*/ 40 w 180"/>
                      <a:gd name="T101" fmla="*/ 111 h 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180" h="111">
                        <a:moveTo>
                          <a:pt x="141" y="61"/>
                        </a:moveTo>
                        <a:lnTo>
                          <a:pt x="180" y="61"/>
                        </a:lnTo>
                        <a:lnTo>
                          <a:pt x="180" y="111"/>
                        </a:lnTo>
                        <a:lnTo>
                          <a:pt x="141" y="111"/>
                        </a:lnTo>
                        <a:lnTo>
                          <a:pt x="141" y="100"/>
                        </a:lnTo>
                        <a:lnTo>
                          <a:pt x="155" y="100"/>
                        </a:lnTo>
                        <a:lnTo>
                          <a:pt x="155" y="79"/>
                        </a:lnTo>
                        <a:lnTo>
                          <a:pt x="141" y="79"/>
                        </a:lnTo>
                        <a:lnTo>
                          <a:pt x="141" y="61"/>
                        </a:lnTo>
                        <a:close/>
                        <a:moveTo>
                          <a:pt x="90" y="61"/>
                        </a:moveTo>
                        <a:lnTo>
                          <a:pt x="141" y="61"/>
                        </a:lnTo>
                        <a:lnTo>
                          <a:pt x="141" y="79"/>
                        </a:lnTo>
                        <a:lnTo>
                          <a:pt x="126" y="79"/>
                        </a:lnTo>
                        <a:lnTo>
                          <a:pt x="126" y="100"/>
                        </a:lnTo>
                        <a:lnTo>
                          <a:pt x="126" y="100"/>
                        </a:lnTo>
                        <a:lnTo>
                          <a:pt x="141" y="100"/>
                        </a:lnTo>
                        <a:lnTo>
                          <a:pt x="141" y="111"/>
                        </a:lnTo>
                        <a:lnTo>
                          <a:pt x="90" y="111"/>
                        </a:lnTo>
                        <a:lnTo>
                          <a:pt x="90" y="100"/>
                        </a:lnTo>
                        <a:lnTo>
                          <a:pt x="105" y="100"/>
                        </a:lnTo>
                        <a:lnTo>
                          <a:pt x="105" y="79"/>
                        </a:lnTo>
                        <a:lnTo>
                          <a:pt x="90" y="79"/>
                        </a:lnTo>
                        <a:lnTo>
                          <a:pt x="90" y="61"/>
                        </a:lnTo>
                        <a:close/>
                        <a:moveTo>
                          <a:pt x="65" y="0"/>
                        </a:moveTo>
                        <a:lnTo>
                          <a:pt x="65" y="61"/>
                        </a:lnTo>
                        <a:lnTo>
                          <a:pt x="90" y="61"/>
                        </a:lnTo>
                        <a:lnTo>
                          <a:pt x="90" y="79"/>
                        </a:lnTo>
                        <a:lnTo>
                          <a:pt x="76" y="79"/>
                        </a:lnTo>
                        <a:lnTo>
                          <a:pt x="76" y="100"/>
                        </a:lnTo>
                        <a:lnTo>
                          <a:pt x="76" y="100"/>
                        </a:lnTo>
                        <a:lnTo>
                          <a:pt x="90" y="100"/>
                        </a:lnTo>
                        <a:lnTo>
                          <a:pt x="90" y="111"/>
                        </a:lnTo>
                        <a:lnTo>
                          <a:pt x="40" y="111"/>
                        </a:lnTo>
                        <a:lnTo>
                          <a:pt x="40" y="100"/>
                        </a:lnTo>
                        <a:lnTo>
                          <a:pt x="54" y="100"/>
                        </a:lnTo>
                        <a:lnTo>
                          <a:pt x="54" y="79"/>
                        </a:lnTo>
                        <a:lnTo>
                          <a:pt x="40" y="79"/>
                        </a:lnTo>
                        <a:lnTo>
                          <a:pt x="40" y="0"/>
                        </a:lnTo>
                        <a:lnTo>
                          <a:pt x="65" y="0"/>
                        </a:lnTo>
                        <a:close/>
                        <a:moveTo>
                          <a:pt x="40" y="111"/>
                        </a:moveTo>
                        <a:lnTo>
                          <a:pt x="0" y="111"/>
                        </a:lnTo>
                        <a:lnTo>
                          <a:pt x="0" y="61"/>
                        </a:lnTo>
                        <a:lnTo>
                          <a:pt x="22" y="61"/>
                        </a:lnTo>
                        <a:lnTo>
                          <a:pt x="22" y="0"/>
                        </a:lnTo>
                        <a:lnTo>
                          <a:pt x="40" y="0"/>
                        </a:lnTo>
                        <a:lnTo>
                          <a:pt x="40" y="79"/>
                        </a:lnTo>
                        <a:lnTo>
                          <a:pt x="25" y="79"/>
                        </a:lnTo>
                        <a:lnTo>
                          <a:pt x="25" y="100"/>
                        </a:lnTo>
                        <a:lnTo>
                          <a:pt x="25" y="100"/>
                        </a:lnTo>
                        <a:lnTo>
                          <a:pt x="40" y="100"/>
                        </a:lnTo>
                        <a:lnTo>
                          <a:pt x="40" y="11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1" name="Freeform: Shape 191"/>
                  <p:cNvSpPr>
                    <a:spLocks/>
                  </p:cNvSpPr>
                  <p:nvPr/>
                </p:nvSpPr>
                <p:spPr bwMode="auto">
                  <a:xfrm>
                    <a:off x="5342467" y="940414"/>
                    <a:ext cx="296550" cy="93131"/>
                  </a:xfrm>
                  <a:custGeom>
                    <a:avLst/>
                    <a:gdLst>
                      <a:gd name="T0" fmla="*/ 7 w 242"/>
                      <a:gd name="T1" fmla="*/ 76 h 76"/>
                      <a:gd name="T2" fmla="*/ 0 w 242"/>
                      <a:gd name="T3" fmla="*/ 0 h 76"/>
                      <a:gd name="T4" fmla="*/ 242 w 242"/>
                      <a:gd name="T5" fmla="*/ 0 h 76"/>
                      <a:gd name="T6" fmla="*/ 213 w 242"/>
                      <a:gd name="T7" fmla="*/ 76 h 76"/>
                      <a:gd name="T8" fmla="*/ 7 w 242"/>
                      <a:gd name="T9" fmla="*/ 76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2" h="76">
                        <a:moveTo>
                          <a:pt x="7" y="76"/>
                        </a:moveTo>
                        <a:lnTo>
                          <a:pt x="0" y="0"/>
                        </a:lnTo>
                        <a:lnTo>
                          <a:pt x="242" y="0"/>
                        </a:lnTo>
                        <a:lnTo>
                          <a:pt x="213" y="76"/>
                        </a:lnTo>
                        <a:lnTo>
                          <a:pt x="7" y="7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2" name="Freeform: Shape 192"/>
                  <p:cNvSpPr>
                    <a:spLocks/>
                  </p:cNvSpPr>
                  <p:nvPr/>
                </p:nvSpPr>
                <p:spPr bwMode="auto">
                  <a:xfrm>
                    <a:off x="3664877" y="4235549"/>
                    <a:ext cx="198517" cy="198517"/>
                  </a:xfrm>
                  <a:custGeom>
                    <a:avLst/>
                    <a:gdLst>
                      <a:gd name="T0" fmla="*/ 22 w 45"/>
                      <a:gd name="T1" fmla="*/ 42 h 45"/>
                      <a:gd name="T2" fmla="*/ 26 w 45"/>
                      <a:gd name="T3" fmla="*/ 42 h 45"/>
                      <a:gd name="T4" fmla="*/ 27 w 45"/>
                      <a:gd name="T5" fmla="*/ 45 h 45"/>
                      <a:gd name="T6" fmla="*/ 35 w 45"/>
                      <a:gd name="T7" fmla="*/ 41 h 45"/>
                      <a:gd name="T8" fmla="*/ 34 w 45"/>
                      <a:gd name="T9" fmla="*/ 38 h 45"/>
                      <a:gd name="T10" fmla="*/ 38 w 45"/>
                      <a:gd name="T11" fmla="*/ 33 h 45"/>
                      <a:gd name="T12" fmla="*/ 42 w 45"/>
                      <a:gd name="T13" fmla="*/ 35 h 45"/>
                      <a:gd name="T14" fmla="*/ 45 w 45"/>
                      <a:gd name="T15" fmla="*/ 27 h 45"/>
                      <a:gd name="T16" fmla="*/ 42 w 45"/>
                      <a:gd name="T17" fmla="*/ 26 h 45"/>
                      <a:gd name="T18" fmla="*/ 41 w 45"/>
                      <a:gd name="T19" fmla="*/ 19 h 45"/>
                      <a:gd name="T20" fmla="*/ 45 w 45"/>
                      <a:gd name="T21" fmla="*/ 17 h 45"/>
                      <a:gd name="T22" fmla="*/ 41 w 45"/>
                      <a:gd name="T23" fmla="*/ 10 h 45"/>
                      <a:gd name="T24" fmla="*/ 38 w 45"/>
                      <a:gd name="T25" fmla="*/ 11 h 45"/>
                      <a:gd name="T26" fmla="*/ 33 w 45"/>
                      <a:gd name="T27" fmla="*/ 6 h 45"/>
                      <a:gd name="T28" fmla="*/ 35 w 45"/>
                      <a:gd name="T29" fmla="*/ 3 h 45"/>
                      <a:gd name="T30" fmla="*/ 27 w 45"/>
                      <a:gd name="T31" fmla="*/ 0 h 45"/>
                      <a:gd name="T32" fmla="*/ 26 w 45"/>
                      <a:gd name="T33" fmla="*/ 3 h 45"/>
                      <a:gd name="T34" fmla="*/ 22 w 45"/>
                      <a:gd name="T35" fmla="*/ 3 h 45"/>
                      <a:gd name="T36" fmla="*/ 22 w 45"/>
                      <a:gd name="T37" fmla="*/ 9 h 45"/>
                      <a:gd name="T38" fmla="*/ 34 w 45"/>
                      <a:gd name="T39" fmla="*/ 17 h 45"/>
                      <a:gd name="T40" fmla="*/ 27 w 45"/>
                      <a:gd name="T41" fmla="*/ 34 h 45"/>
                      <a:gd name="T42" fmla="*/ 22 w 45"/>
                      <a:gd name="T43" fmla="*/ 35 h 45"/>
                      <a:gd name="T44" fmla="*/ 22 w 45"/>
                      <a:gd name="T45" fmla="*/ 35 h 45"/>
                      <a:gd name="T46" fmla="*/ 22 w 45"/>
                      <a:gd name="T47" fmla="*/ 42 h 45"/>
                      <a:gd name="T48" fmla="*/ 3 w 45"/>
                      <a:gd name="T49" fmla="*/ 26 h 45"/>
                      <a:gd name="T50" fmla="*/ 0 w 45"/>
                      <a:gd name="T51" fmla="*/ 27 h 45"/>
                      <a:gd name="T52" fmla="*/ 3 w 45"/>
                      <a:gd name="T53" fmla="*/ 35 h 45"/>
                      <a:gd name="T54" fmla="*/ 6 w 45"/>
                      <a:gd name="T55" fmla="*/ 34 h 45"/>
                      <a:gd name="T56" fmla="*/ 11 w 45"/>
                      <a:gd name="T57" fmla="*/ 38 h 45"/>
                      <a:gd name="T58" fmla="*/ 10 w 45"/>
                      <a:gd name="T59" fmla="*/ 42 h 45"/>
                      <a:gd name="T60" fmla="*/ 18 w 45"/>
                      <a:gd name="T61" fmla="*/ 45 h 45"/>
                      <a:gd name="T62" fmla="*/ 19 w 45"/>
                      <a:gd name="T63" fmla="*/ 42 h 45"/>
                      <a:gd name="T64" fmla="*/ 22 w 45"/>
                      <a:gd name="T65" fmla="*/ 42 h 45"/>
                      <a:gd name="T66" fmla="*/ 22 w 45"/>
                      <a:gd name="T67" fmla="*/ 35 h 45"/>
                      <a:gd name="T68" fmla="*/ 10 w 45"/>
                      <a:gd name="T69" fmla="*/ 28 h 45"/>
                      <a:gd name="T70" fmla="*/ 17 w 45"/>
                      <a:gd name="T71" fmla="*/ 10 h 45"/>
                      <a:gd name="T72" fmla="*/ 17 w 45"/>
                      <a:gd name="T73" fmla="*/ 10 h 45"/>
                      <a:gd name="T74" fmla="*/ 22 w 45"/>
                      <a:gd name="T75" fmla="*/ 9 h 45"/>
                      <a:gd name="T76" fmla="*/ 22 w 45"/>
                      <a:gd name="T77" fmla="*/ 9 h 45"/>
                      <a:gd name="T78" fmla="*/ 22 w 45"/>
                      <a:gd name="T79" fmla="*/ 3 h 45"/>
                      <a:gd name="T80" fmla="*/ 19 w 45"/>
                      <a:gd name="T81" fmla="*/ 3 h 45"/>
                      <a:gd name="T82" fmla="*/ 17 w 45"/>
                      <a:gd name="T83" fmla="*/ 0 h 45"/>
                      <a:gd name="T84" fmla="*/ 10 w 45"/>
                      <a:gd name="T85" fmla="*/ 3 h 45"/>
                      <a:gd name="T86" fmla="*/ 11 w 45"/>
                      <a:gd name="T87" fmla="*/ 7 h 45"/>
                      <a:gd name="T88" fmla="*/ 6 w 45"/>
                      <a:gd name="T89" fmla="*/ 11 h 45"/>
                      <a:gd name="T90" fmla="*/ 3 w 45"/>
                      <a:gd name="T91" fmla="*/ 10 h 45"/>
                      <a:gd name="T92" fmla="*/ 0 w 45"/>
                      <a:gd name="T93" fmla="*/ 18 h 45"/>
                      <a:gd name="T94" fmla="*/ 3 w 45"/>
                      <a:gd name="T95" fmla="*/ 19 h 45"/>
                      <a:gd name="T96" fmla="*/ 3 w 45"/>
                      <a:gd name="T97" fmla="*/ 26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45" h="45">
                        <a:moveTo>
                          <a:pt x="22" y="42"/>
                        </a:moveTo>
                        <a:cubicBezTo>
                          <a:pt x="24" y="42"/>
                          <a:pt x="25" y="42"/>
                          <a:pt x="26" y="42"/>
                        </a:cubicBezTo>
                        <a:cubicBezTo>
                          <a:pt x="27" y="45"/>
                          <a:pt x="27" y="45"/>
                          <a:pt x="27" y="45"/>
                        </a:cubicBezTo>
                        <a:cubicBezTo>
                          <a:pt x="35" y="41"/>
                          <a:pt x="35" y="41"/>
                          <a:pt x="35" y="41"/>
                        </a:cubicBezTo>
                        <a:cubicBezTo>
                          <a:pt x="34" y="38"/>
                          <a:pt x="34" y="38"/>
                          <a:pt x="34" y="38"/>
                        </a:cubicBezTo>
                        <a:cubicBezTo>
                          <a:pt x="36" y="37"/>
                          <a:pt x="37" y="35"/>
                          <a:pt x="38" y="33"/>
                        </a:cubicBezTo>
                        <a:cubicBezTo>
                          <a:pt x="42" y="35"/>
                          <a:pt x="42" y="35"/>
                          <a:pt x="42" y="35"/>
                        </a:cubicBezTo>
                        <a:cubicBezTo>
                          <a:pt x="45" y="27"/>
                          <a:pt x="45" y="27"/>
                          <a:pt x="45" y="27"/>
                        </a:cubicBezTo>
                        <a:cubicBezTo>
                          <a:pt x="42" y="26"/>
                          <a:pt x="42" y="26"/>
                          <a:pt x="42" y="26"/>
                        </a:cubicBezTo>
                        <a:cubicBezTo>
                          <a:pt x="42" y="23"/>
                          <a:pt x="42" y="21"/>
                          <a:pt x="41" y="19"/>
                        </a:cubicBezTo>
                        <a:cubicBezTo>
                          <a:pt x="45" y="17"/>
                          <a:pt x="45" y="17"/>
                          <a:pt x="45" y="17"/>
                        </a:cubicBezTo>
                        <a:cubicBezTo>
                          <a:pt x="41" y="10"/>
                          <a:pt x="41" y="10"/>
                          <a:pt x="41" y="10"/>
                        </a:cubicBezTo>
                        <a:cubicBezTo>
                          <a:pt x="38" y="11"/>
                          <a:pt x="38" y="11"/>
                          <a:pt x="38" y="11"/>
                        </a:cubicBezTo>
                        <a:cubicBezTo>
                          <a:pt x="37" y="9"/>
                          <a:pt x="35" y="8"/>
                          <a:pt x="33" y="6"/>
                        </a:cubicBezTo>
                        <a:cubicBezTo>
                          <a:pt x="35" y="3"/>
                          <a:pt x="35" y="3"/>
                          <a:pt x="35" y="3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3"/>
                          <a:pt x="26" y="3"/>
                          <a:pt x="26" y="3"/>
                        </a:cubicBezTo>
                        <a:cubicBezTo>
                          <a:pt x="24" y="3"/>
                          <a:pt x="23" y="3"/>
                          <a:pt x="22" y="3"/>
                        </a:cubicBezTo>
                        <a:cubicBezTo>
                          <a:pt x="22" y="9"/>
                          <a:pt x="22" y="9"/>
                          <a:pt x="22" y="9"/>
                        </a:cubicBezTo>
                        <a:cubicBezTo>
                          <a:pt x="28" y="9"/>
                          <a:pt x="32" y="12"/>
                          <a:pt x="34" y="17"/>
                        </a:cubicBezTo>
                        <a:cubicBezTo>
                          <a:pt x="37" y="24"/>
                          <a:pt x="34" y="32"/>
                          <a:pt x="27" y="34"/>
                        </a:cubicBezTo>
                        <a:cubicBezTo>
                          <a:pt x="26" y="35"/>
                          <a:pt x="24" y="35"/>
                          <a:pt x="22" y="35"/>
                        </a:cubicBezTo>
                        <a:cubicBezTo>
                          <a:pt x="22" y="35"/>
                          <a:pt x="22" y="35"/>
                          <a:pt x="22" y="35"/>
                        </a:cubicBezTo>
                        <a:lnTo>
                          <a:pt x="22" y="42"/>
                        </a:lnTo>
                        <a:close/>
                        <a:moveTo>
                          <a:pt x="3" y="26"/>
                        </a:moveTo>
                        <a:cubicBezTo>
                          <a:pt x="0" y="27"/>
                          <a:pt x="0" y="27"/>
                          <a:pt x="0" y="27"/>
                        </a:cubicBezTo>
                        <a:cubicBezTo>
                          <a:pt x="3" y="35"/>
                          <a:pt x="3" y="35"/>
                          <a:pt x="3" y="35"/>
                        </a:cubicBezTo>
                        <a:cubicBezTo>
                          <a:pt x="6" y="34"/>
                          <a:pt x="6" y="34"/>
                          <a:pt x="6" y="34"/>
                        </a:cubicBezTo>
                        <a:cubicBezTo>
                          <a:pt x="8" y="36"/>
                          <a:pt x="9" y="37"/>
                          <a:pt x="11" y="38"/>
                        </a:cubicBezTo>
                        <a:cubicBezTo>
                          <a:pt x="10" y="42"/>
                          <a:pt x="10" y="42"/>
                          <a:pt x="10" y="42"/>
                        </a:cubicBezTo>
                        <a:cubicBezTo>
                          <a:pt x="18" y="45"/>
                          <a:pt x="18" y="45"/>
                          <a:pt x="18" y="45"/>
                        </a:cubicBezTo>
                        <a:cubicBezTo>
                          <a:pt x="19" y="42"/>
                          <a:pt x="19" y="42"/>
                          <a:pt x="19" y="42"/>
                        </a:cubicBezTo>
                        <a:cubicBezTo>
                          <a:pt x="20" y="42"/>
                          <a:pt x="21" y="42"/>
                          <a:pt x="22" y="42"/>
                        </a:cubicBezTo>
                        <a:cubicBezTo>
                          <a:pt x="22" y="35"/>
                          <a:pt x="22" y="35"/>
                          <a:pt x="22" y="35"/>
                        </a:cubicBezTo>
                        <a:cubicBezTo>
                          <a:pt x="17" y="35"/>
                          <a:pt x="12" y="32"/>
                          <a:pt x="10" y="28"/>
                        </a:cubicBezTo>
                        <a:cubicBezTo>
                          <a:pt x="7" y="21"/>
                          <a:pt x="11" y="13"/>
                          <a:pt x="17" y="10"/>
                        </a:cubicBezTo>
                        <a:cubicBezTo>
                          <a:pt x="17" y="10"/>
                          <a:pt x="17" y="10"/>
                          <a:pt x="17" y="10"/>
                        </a:cubicBezTo>
                        <a:cubicBezTo>
                          <a:pt x="19" y="10"/>
                          <a:pt x="21" y="9"/>
                          <a:pt x="22" y="9"/>
                        </a:cubicBezTo>
                        <a:cubicBezTo>
                          <a:pt x="22" y="9"/>
                          <a:pt x="22" y="9"/>
                          <a:pt x="22" y="9"/>
                        </a:cubicBezTo>
                        <a:cubicBezTo>
                          <a:pt x="22" y="3"/>
                          <a:pt x="22" y="3"/>
                          <a:pt x="22" y="3"/>
                        </a:cubicBezTo>
                        <a:cubicBezTo>
                          <a:pt x="21" y="3"/>
                          <a:pt x="20" y="3"/>
                          <a:pt x="19" y="3"/>
                        </a:cubicBezTo>
                        <a:cubicBezTo>
                          <a:pt x="17" y="0"/>
                          <a:pt x="17" y="0"/>
                          <a:pt x="17" y="0"/>
                        </a:cubicBezTo>
                        <a:cubicBezTo>
                          <a:pt x="10" y="3"/>
                          <a:pt x="10" y="3"/>
                          <a:pt x="10" y="3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9" y="8"/>
                          <a:pt x="8" y="9"/>
                          <a:pt x="6" y="11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0" y="18"/>
                          <a:pt x="0" y="18"/>
                          <a:pt x="0" y="18"/>
                        </a:cubicBezTo>
                        <a:cubicBezTo>
                          <a:pt x="3" y="19"/>
                          <a:pt x="3" y="19"/>
                          <a:pt x="3" y="19"/>
                        </a:cubicBezTo>
                        <a:cubicBezTo>
                          <a:pt x="3" y="21"/>
                          <a:pt x="3" y="24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3" name="Freeform: Shape 193"/>
                  <p:cNvSpPr>
                    <a:spLocks/>
                  </p:cNvSpPr>
                  <p:nvPr/>
                </p:nvSpPr>
                <p:spPr bwMode="auto">
                  <a:xfrm>
                    <a:off x="6380391" y="3029743"/>
                    <a:ext cx="110287" cy="106611"/>
                  </a:xfrm>
                  <a:custGeom>
                    <a:avLst/>
                    <a:gdLst>
                      <a:gd name="T0" fmla="*/ 4 w 25"/>
                      <a:gd name="T1" fmla="*/ 24 h 24"/>
                      <a:gd name="T2" fmla="*/ 8 w 25"/>
                      <a:gd name="T3" fmla="*/ 20 h 24"/>
                      <a:gd name="T4" fmla="*/ 8 w 25"/>
                      <a:gd name="T5" fmla="*/ 20 h 24"/>
                      <a:gd name="T6" fmla="*/ 8 w 25"/>
                      <a:gd name="T7" fmla="*/ 6 h 24"/>
                      <a:gd name="T8" fmla="*/ 23 w 25"/>
                      <a:gd name="T9" fmla="*/ 6 h 24"/>
                      <a:gd name="T10" fmla="*/ 23 w 25"/>
                      <a:gd name="T11" fmla="*/ 16 h 24"/>
                      <a:gd name="T12" fmla="*/ 21 w 25"/>
                      <a:gd name="T13" fmla="*/ 15 h 24"/>
                      <a:gd name="T14" fmla="*/ 17 w 25"/>
                      <a:gd name="T15" fmla="*/ 20 h 24"/>
                      <a:gd name="T16" fmla="*/ 21 w 25"/>
                      <a:gd name="T17" fmla="*/ 24 h 24"/>
                      <a:gd name="T18" fmla="*/ 25 w 25"/>
                      <a:gd name="T19" fmla="*/ 20 h 24"/>
                      <a:gd name="T20" fmla="*/ 25 w 25"/>
                      <a:gd name="T21" fmla="*/ 20 h 24"/>
                      <a:gd name="T22" fmla="*/ 25 w 25"/>
                      <a:gd name="T23" fmla="*/ 20 h 24"/>
                      <a:gd name="T24" fmla="*/ 25 w 25"/>
                      <a:gd name="T25" fmla="*/ 6 h 24"/>
                      <a:gd name="T26" fmla="*/ 25 w 25"/>
                      <a:gd name="T27" fmla="*/ 0 h 24"/>
                      <a:gd name="T28" fmla="*/ 23 w 25"/>
                      <a:gd name="T29" fmla="*/ 0 h 24"/>
                      <a:gd name="T30" fmla="*/ 8 w 25"/>
                      <a:gd name="T31" fmla="*/ 0 h 24"/>
                      <a:gd name="T32" fmla="*/ 6 w 25"/>
                      <a:gd name="T33" fmla="*/ 0 h 24"/>
                      <a:gd name="T34" fmla="*/ 6 w 25"/>
                      <a:gd name="T35" fmla="*/ 6 h 24"/>
                      <a:gd name="T36" fmla="*/ 6 w 25"/>
                      <a:gd name="T37" fmla="*/ 16 h 24"/>
                      <a:gd name="T38" fmla="*/ 4 w 25"/>
                      <a:gd name="T39" fmla="*/ 15 h 24"/>
                      <a:gd name="T40" fmla="*/ 0 w 25"/>
                      <a:gd name="T41" fmla="*/ 20 h 24"/>
                      <a:gd name="T42" fmla="*/ 4 w 25"/>
                      <a:gd name="T43" fmla="*/ 24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5" h="24">
                        <a:moveTo>
                          <a:pt x="4" y="24"/>
                        </a:moveTo>
                        <a:cubicBezTo>
                          <a:pt x="7" y="24"/>
                          <a:pt x="8" y="22"/>
                          <a:pt x="8" y="20"/>
                        </a:cubicBezTo>
                        <a:cubicBezTo>
                          <a:pt x="8" y="20"/>
                          <a:pt x="8" y="20"/>
                          <a:pt x="8" y="20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23" y="6"/>
                          <a:pt x="23" y="6"/>
                          <a:pt x="23" y="6"/>
                        </a:cubicBezTo>
                        <a:cubicBezTo>
                          <a:pt x="23" y="16"/>
                          <a:pt x="23" y="16"/>
                          <a:pt x="23" y="16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18" y="15"/>
                          <a:pt x="17" y="17"/>
                          <a:pt x="17" y="20"/>
                        </a:cubicBezTo>
                        <a:cubicBezTo>
                          <a:pt x="17" y="22"/>
                          <a:pt x="18" y="24"/>
                          <a:pt x="21" y="24"/>
                        </a:cubicBezTo>
                        <a:cubicBezTo>
                          <a:pt x="23" y="24"/>
                          <a:pt x="25" y="22"/>
                          <a:pt x="25" y="20"/>
                        </a:cubicBezTo>
                        <a:cubicBezTo>
                          <a:pt x="25" y="20"/>
                          <a:pt x="25" y="20"/>
                          <a:pt x="25" y="20"/>
                        </a:cubicBezTo>
                        <a:cubicBezTo>
                          <a:pt x="25" y="20"/>
                          <a:pt x="25" y="20"/>
                          <a:pt x="25" y="20"/>
                        </a:cubicBezTo>
                        <a:cubicBezTo>
                          <a:pt x="25" y="6"/>
                          <a:pt x="25" y="6"/>
                          <a:pt x="25" y="6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5" y="15"/>
                          <a:pt x="5" y="15"/>
                          <a:pt x="4" y="15"/>
                        </a:cubicBezTo>
                        <a:cubicBezTo>
                          <a:pt x="2" y="15"/>
                          <a:pt x="0" y="17"/>
                          <a:pt x="0" y="20"/>
                        </a:cubicBezTo>
                        <a:cubicBezTo>
                          <a:pt x="0" y="22"/>
                          <a:pt x="2" y="24"/>
                          <a:pt x="4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4" name="Freeform: Shape 194"/>
                  <p:cNvSpPr>
                    <a:spLocks/>
                  </p:cNvSpPr>
                  <p:nvPr/>
                </p:nvSpPr>
                <p:spPr bwMode="auto">
                  <a:xfrm>
                    <a:off x="6124280" y="1466116"/>
                    <a:ext cx="115189" cy="106611"/>
                  </a:xfrm>
                  <a:custGeom>
                    <a:avLst/>
                    <a:gdLst>
                      <a:gd name="T0" fmla="*/ 5 w 26"/>
                      <a:gd name="T1" fmla="*/ 24 h 24"/>
                      <a:gd name="T2" fmla="*/ 9 w 26"/>
                      <a:gd name="T3" fmla="*/ 20 h 24"/>
                      <a:gd name="T4" fmla="*/ 9 w 26"/>
                      <a:gd name="T5" fmla="*/ 20 h 24"/>
                      <a:gd name="T6" fmla="*/ 9 w 26"/>
                      <a:gd name="T7" fmla="*/ 6 h 24"/>
                      <a:gd name="T8" fmla="*/ 23 w 26"/>
                      <a:gd name="T9" fmla="*/ 6 h 24"/>
                      <a:gd name="T10" fmla="*/ 23 w 26"/>
                      <a:gd name="T11" fmla="*/ 16 h 24"/>
                      <a:gd name="T12" fmla="*/ 21 w 26"/>
                      <a:gd name="T13" fmla="*/ 15 h 24"/>
                      <a:gd name="T14" fmla="*/ 17 w 26"/>
                      <a:gd name="T15" fmla="*/ 20 h 24"/>
                      <a:gd name="T16" fmla="*/ 21 w 26"/>
                      <a:gd name="T17" fmla="*/ 24 h 24"/>
                      <a:gd name="T18" fmla="*/ 26 w 26"/>
                      <a:gd name="T19" fmla="*/ 20 h 24"/>
                      <a:gd name="T20" fmla="*/ 26 w 26"/>
                      <a:gd name="T21" fmla="*/ 20 h 24"/>
                      <a:gd name="T22" fmla="*/ 26 w 26"/>
                      <a:gd name="T23" fmla="*/ 20 h 24"/>
                      <a:gd name="T24" fmla="*/ 26 w 26"/>
                      <a:gd name="T25" fmla="*/ 6 h 24"/>
                      <a:gd name="T26" fmla="*/ 26 w 26"/>
                      <a:gd name="T27" fmla="*/ 0 h 24"/>
                      <a:gd name="T28" fmla="*/ 23 w 26"/>
                      <a:gd name="T29" fmla="*/ 0 h 24"/>
                      <a:gd name="T30" fmla="*/ 9 w 26"/>
                      <a:gd name="T31" fmla="*/ 0 h 24"/>
                      <a:gd name="T32" fmla="*/ 6 w 26"/>
                      <a:gd name="T33" fmla="*/ 0 h 24"/>
                      <a:gd name="T34" fmla="*/ 6 w 26"/>
                      <a:gd name="T35" fmla="*/ 6 h 24"/>
                      <a:gd name="T36" fmla="*/ 6 w 26"/>
                      <a:gd name="T37" fmla="*/ 16 h 24"/>
                      <a:gd name="T38" fmla="*/ 5 w 26"/>
                      <a:gd name="T39" fmla="*/ 15 h 24"/>
                      <a:gd name="T40" fmla="*/ 0 w 26"/>
                      <a:gd name="T41" fmla="*/ 20 h 24"/>
                      <a:gd name="T42" fmla="*/ 5 w 26"/>
                      <a:gd name="T43" fmla="*/ 24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6" h="24">
                        <a:moveTo>
                          <a:pt x="5" y="24"/>
                        </a:moveTo>
                        <a:cubicBezTo>
                          <a:pt x="7" y="24"/>
                          <a:pt x="9" y="22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23" y="6"/>
                          <a:pt x="23" y="6"/>
                          <a:pt x="23" y="6"/>
                        </a:cubicBezTo>
                        <a:cubicBezTo>
                          <a:pt x="23" y="16"/>
                          <a:pt x="23" y="16"/>
                          <a:pt x="23" y="16"/>
                        </a:cubicBezTo>
                        <a:cubicBezTo>
                          <a:pt x="23" y="16"/>
                          <a:pt x="22" y="15"/>
                          <a:pt x="21" y="15"/>
                        </a:cubicBezTo>
                        <a:cubicBezTo>
                          <a:pt x="19" y="15"/>
                          <a:pt x="17" y="17"/>
                          <a:pt x="17" y="20"/>
                        </a:cubicBezTo>
                        <a:cubicBezTo>
                          <a:pt x="17" y="22"/>
                          <a:pt x="19" y="24"/>
                          <a:pt x="21" y="24"/>
                        </a:cubicBezTo>
                        <a:cubicBezTo>
                          <a:pt x="24" y="24"/>
                          <a:pt x="26" y="22"/>
                          <a:pt x="26" y="20"/>
                        </a:cubicBezTo>
                        <a:cubicBezTo>
                          <a:pt x="26" y="20"/>
                          <a:pt x="26" y="20"/>
                          <a:pt x="26" y="20"/>
                        </a:cubicBezTo>
                        <a:cubicBezTo>
                          <a:pt x="26" y="20"/>
                          <a:pt x="26" y="20"/>
                          <a:pt x="26" y="20"/>
                        </a:cubicBezTo>
                        <a:cubicBezTo>
                          <a:pt x="26" y="6"/>
                          <a:pt x="26" y="6"/>
                          <a:pt x="26" y="6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6" y="16"/>
                          <a:pt x="5" y="15"/>
                          <a:pt x="5" y="15"/>
                        </a:cubicBezTo>
                        <a:cubicBezTo>
                          <a:pt x="2" y="15"/>
                          <a:pt x="0" y="17"/>
                          <a:pt x="0" y="20"/>
                        </a:cubicBezTo>
                        <a:cubicBezTo>
                          <a:pt x="0" y="22"/>
                          <a:pt x="2" y="24"/>
                          <a:pt x="5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5" name="Freeform: Shape 195"/>
                  <p:cNvSpPr>
                    <a:spLocks/>
                  </p:cNvSpPr>
                  <p:nvPr/>
                </p:nvSpPr>
                <p:spPr bwMode="auto">
                  <a:xfrm>
                    <a:off x="2652686" y="2010199"/>
                    <a:ext cx="133570" cy="123767"/>
                  </a:xfrm>
                  <a:custGeom>
                    <a:avLst/>
                    <a:gdLst>
                      <a:gd name="T0" fmla="*/ 5 w 30"/>
                      <a:gd name="T1" fmla="*/ 28 h 28"/>
                      <a:gd name="T2" fmla="*/ 10 w 30"/>
                      <a:gd name="T3" fmla="*/ 23 h 28"/>
                      <a:gd name="T4" fmla="*/ 10 w 30"/>
                      <a:gd name="T5" fmla="*/ 23 h 28"/>
                      <a:gd name="T6" fmla="*/ 10 w 30"/>
                      <a:gd name="T7" fmla="*/ 6 h 28"/>
                      <a:gd name="T8" fmla="*/ 27 w 30"/>
                      <a:gd name="T9" fmla="*/ 6 h 28"/>
                      <a:gd name="T10" fmla="*/ 27 w 30"/>
                      <a:gd name="T11" fmla="*/ 18 h 28"/>
                      <a:gd name="T12" fmla="*/ 25 w 30"/>
                      <a:gd name="T13" fmla="*/ 18 h 28"/>
                      <a:gd name="T14" fmla="*/ 20 w 30"/>
                      <a:gd name="T15" fmla="*/ 23 h 28"/>
                      <a:gd name="T16" fmla="*/ 25 w 30"/>
                      <a:gd name="T17" fmla="*/ 28 h 28"/>
                      <a:gd name="T18" fmla="*/ 30 w 30"/>
                      <a:gd name="T19" fmla="*/ 23 h 28"/>
                      <a:gd name="T20" fmla="*/ 30 w 30"/>
                      <a:gd name="T21" fmla="*/ 23 h 28"/>
                      <a:gd name="T22" fmla="*/ 30 w 30"/>
                      <a:gd name="T23" fmla="*/ 23 h 28"/>
                      <a:gd name="T24" fmla="*/ 30 w 30"/>
                      <a:gd name="T25" fmla="*/ 6 h 28"/>
                      <a:gd name="T26" fmla="*/ 30 w 30"/>
                      <a:gd name="T27" fmla="*/ 0 h 28"/>
                      <a:gd name="T28" fmla="*/ 27 w 30"/>
                      <a:gd name="T29" fmla="*/ 0 h 28"/>
                      <a:gd name="T30" fmla="*/ 10 w 30"/>
                      <a:gd name="T31" fmla="*/ 0 h 28"/>
                      <a:gd name="T32" fmla="*/ 7 w 30"/>
                      <a:gd name="T33" fmla="*/ 0 h 28"/>
                      <a:gd name="T34" fmla="*/ 7 w 30"/>
                      <a:gd name="T35" fmla="*/ 6 h 28"/>
                      <a:gd name="T36" fmla="*/ 7 w 30"/>
                      <a:gd name="T37" fmla="*/ 18 h 28"/>
                      <a:gd name="T38" fmla="*/ 5 w 30"/>
                      <a:gd name="T39" fmla="*/ 18 h 28"/>
                      <a:gd name="T40" fmla="*/ 0 w 30"/>
                      <a:gd name="T41" fmla="*/ 23 h 28"/>
                      <a:gd name="T42" fmla="*/ 5 w 30"/>
                      <a:gd name="T43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0" h="28">
                        <a:moveTo>
                          <a:pt x="5" y="28"/>
                        </a:moveTo>
                        <a:cubicBezTo>
                          <a:pt x="8" y="28"/>
                          <a:pt x="10" y="26"/>
                          <a:pt x="10" y="23"/>
                        </a:cubicBezTo>
                        <a:cubicBezTo>
                          <a:pt x="10" y="23"/>
                          <a:pt x="10" y="23"/>
                          <a:pt x="10" y="23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6" y="18"/>
                          <a:pt x="26" y="18"/>
                          <a:pt x="25" y="18"/>
                        </a:cubicBezTo>
                        <a:cubicBezTo>
                          <a:pt x="22" y="18"/>
                          <a:pt x="20" y="20"/>
                          <a:pt x="20" y="23"/>
                        </a:cubicBezTo>
                        <a:cubicBezTo>
                          <a:pt x="20" y="26"/>
                          <a:pt x="22" y="28"/>
                          <a:pt x="25" y="28"/>
                        </a:cubicBezTo>
                        <a:cubicBezTo>
                          <a:pt x="28" y="28"/>
                          <a:pt x="30" y="26"/>
                          <a:pt x="30" y="23"/>
                        </a:cubicBezTo>
                        <a:cubicBezTo>
                          <a:pt x="30" y="23"/>
                          <a:pt x="30" y="23"/>
                          <a:pt x="30" y="23"/>
                        </a:cubicBezTo>
                        <a:cubicBezTo>
                          <a:pt x="30" y="23"/>
                          <a:pt x="30" y="23"/>
                          <a:pt x="30" y="23"/>
                        </a:cubicBezTo>
                        <a:cubicBezTo>
                          <a:pt x="30" y="6"/>
                          <a:pt x="30" y="6"/>
                          <a:pt x="30" y="6"/>
                        </a:cubicBezTo>
                        <a:cubicBezTo>
                          <a:pt x="30" y="0"/>
                          <a:pt x="30" y="0"/>
                          <a:pt x="30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2" y="18"/>
                          <a:pt x="0" y="20"/>
                          <a:pt x="0" y="23"/>
                        </a:cubicBezTo>
                        <a:cubicBezTo>
                          <a:pt x="0" y="26"/>
                          <a:pt x="2" y="28"/>
                          <a:pt x="5" y="2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6" name="Freeform: Shape 196"/>
                  <p:cNvSpPr>
                    <a:spLocks/>
                  </p:cNvSpPr>
                  <p:nvPr/>
                </p:nvSpPr>
                <p:spPr bwMode="auto">
                  <a:xfrm>
                    <a:off x="3615860" y="4155897"/>
                    <a:ext cx="79652" cy="101709"/>
                  </a:xfrm>
                  <a:custGeom>
                    <a:avLst/>
                    <a:gdLst>
                      <a:gd name="T0" fmla="*/ 0 w 18"/>
                      <a:gd name="T1" fmla="*/ 0 h 23"/>
                      <a:gd name="T2" fmla="*/ 7 w 18"/>
                      <a:gd name="T3" fmla="*/ 23 h 23"/>
                      <a:gd name="T4" fmla="*/ 18 w 18"/>
                      <a:gd name="T5" fmla="*/ 0 h 23"/>
                      <a:gd name="T6" fmla="*/ 0 w 18"/>
                      <a:gd name="T7" fmla="*/ 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3">
                        <a:moveTo>
                          <a:pt x="0" y="0"/>
                        </a:moveTo>
                        <a:cubicBezTo>
                          <a:pt x="1" y="9"/>
                          <a:pt x="3" y="17"/>
                          <a:pt x="7" y="23"/>
                        </a:cubicBezTo>
                        <a:cubicBezTo>
                          <a:pt x="13" y="17"/>
                          <a:pt x="18" y="9"/>
                          <a:pt x="18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" name="Freeform: Shape 197"/>
                  <p:cNvSpPr>
                    <a:spLocks/>
                  </p:cNvSpPr>
                  <p:nvPr/>
                </p:nvSpPr>
                <p:spPr bwMode="auto">
                  <a:xfrm>
                    <a:off x="3615860" y="4028454"/>
                    <a:ext cx="79652" cy="101709"/>
                  </a:xfrm>
                  <a:custGeom>
                    <a:avLst/>
                    <a:gdLst>
                      <a:gd name="T0" fmla="*/ 7 w 18"/>
                      <a:gd name="T1" fmla="*/ 0 h 23"/>
                      <a:gd name="T2" fmla="*/ 0 w 18"/>
                      <a:gd name="T3" fmla="*/ 23 h 23"/>
                      <a:gd name="T4" fmla="*/ 18 w 18"/>
                      <a:gd name="T5" fmla="*/ 23 h 23"/>
                      <a:gd name="T6" fmla="*/ 7 w 18"/>
                      <a:gd name="T7" fmla="*/ 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3">
                        <a:moveTo>
                          <a:pt x="7" y="0"/>
                        </a:moveTo>
                        <a:cubicBezTo>
                          <a:pt x="3" y="6"/>
                          <a:pt x="1" y="14"/>
                          <a:pt x="0" y="23"/>
                        </a:cubicBezTo>
                        <a:cubicBezTo>
                          <a:pt x="18" y="23"/>
                          <a:pt x="18" y="23"/>
                          <a:pt x="18" y="23"/>
                        </a:cubicBezTo>
                        <a:cubicBezTo>
                          <a:pt x="18" y="14"/>
                          <a:pt x="13" y="6"/>
                          <a:pt x="7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8" name="Freeform: Shape 198"/>
                  <p:cNvSpPr>
                    <a:spLocks/>
                  </p:cNvSpPr>
                  <p:nvPr/>
                </p:nvSpPr>
                <p:spPr bwMode="auto">
                  <a:xfrm>
                    <a:off x="3554590" y="3988015"/>
                    <a:ext cx="69849" cy="142148"/>
                  </a:xfrm>
                  <a:custGeom>
                    <a:avLst/>
                    <a:gdLst>
                      <a:gd name="T0" fmla="*/ 0 w 16"/>
                      <a:gd name="T1" fmla="*/ 0 h 32"/>
                      <a:gd name="T2" fmla="*/ 0 w 16"/>
                      <a:gd name="T3" fmla="*/ 32 h 32"/>
                      <a:gd name="T4" fmla="*/ 8 w 16"/>
                      <a:gd name="T5" fmla="*/ 32 h 32"/>
                      <a:gd name="T6" fmla="*/ 16 w 16"/>
                      <a:gd name="T7" fmla="*/ 5 h 32"/>
                      <a:gd name="T8" fmla="*/ 0 w 16"/>
                      <a:gd name="T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32">
                        <a:moveTo>
                          <a:pt x="0" y="0"/>
                        </a:move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8" y="32"/>
                          <a:pt x="8" y="32"/>
                          <a:pt x="8" y="32"/>
                        </a:cubicBezTo>
                        <a:cubicBezTo>
                          <a:pt x="9" y="21"/>
                          <a:pt x="12" y="12"/>
                          <a:pt x="16" y="5"/>
                        </a:cubicBezTo>
                        <a:cubicBezTo>
                          <a:pt x="12" y="2"/>
                          <a:pt x="6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9" name="Freeform: Shape 199"/>
                  <p:cNvSpPr>
                    <a:spLocks/>
                  </p:cNvSpPr>
                  <p:nvPr/>
                </p:nvSpPr>
                <p:spPr bwMode="auto">
                  <a:xfrm>
                    <a:off x="3456557" y="4155897"/>
                    <a:ext cx="71074" cy="142148"/>
                  </a:xfrm>
                  <a:custGeom>
                    <a:avLst/>
                    <a:gdLst>
                      <a:gd name="T0" fmla="*/ 16 w 16"/>
                      <a:gd name="T1" fmla="*/ 32 h 32"/>
                      <a:gd name="T2" fmla="*/ 16 w 16"/>
                      <a:gd name="T3" fmla="*/ 0 h 32"/>
                      <a:gd name="T4" fmla="*/ 8 w 16"/>
                      <a:gd name="T5" fmla="*/ 0 h 32"/>
                      <a:gd name="T6" fmla="*/ 0 w 16"/>
                      <a:gd name="T7" fmla="*/ 27 h 32"/>
                      <a:gd name="T8" fmla="*/ 16 w 16"/>
                      <a:gd name="T9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32">
                        <a:moveTo>
                          <a:pt x="16" y="32"/>
                        </a:move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7" y="11"/>
                          <a:pt x="4" y="20"/>
                          <a:pt x="0" y="27"/>
                        </a:cubicBezTo>
                        <a:cubicBezTo>
                          <a:pt x="5" y="30"/>
                          <a:pt x="10" y="32"/>
                          <a:pt x="16" y="3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0" name="Freeform: Shape 200"/>
                  <p:cNvSpPr>
                    <a:spLocks/>
                  </p:cNvSpPr>
                  <p:nvPr/>
                </p:nvSpPr>
                <p:spPr bwMode="auto">
                  <a:xfrm>
                    <a:off x="3456557" y="3988015"/>
                    <a:ext cx="71074" cy="142148"/>
                  </a:xfrm>
                  <a:custGeom>
                    <a:avLst/>
                    <a:gdLst>
                      <a:gd name="T0" fmla="*/ 8 w 16"/>
                      <a:gd name="T1" fmla="*/ 32 h 32"/>
                      <a:gd name="T2" fmla="*/ 16 w 16"/>
                      <a:gd name="T3" fmla="*/ 32 h 32"/>
                      <a:gd name="T4" fmla="*/ 16 w 16"/>
                      <a:gd name="T5" fmla="*/ 0 h 32"/>
                      <a:gd name="T6" fmla="*/ 0 w 16"/>
                      <a:gd name="T7" fmla="*/ 6 h 32"/>
                      <a:gd name="T8" fmla="*/ 8 w 16"/>
                      <a:gd name="T9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32">
                        <a:moveTo>
                          <a:pt x="8" y="32"/>
                        </a:moveTo>
                        <a:cubicBezTo>
                          <a:pt x="16" y="32"/>
                          <a:pt x="16" y="32"/>
                          <a:pt x="16" y="32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0" y="0"/>
                          <a:pt x="5" y="2"/>
                          <a:pt x="0" y="6"/>
                        </a:cubicBezTo>
                        <a:cubicBezTo>
                          <a:pt x="4" y="12"/>
                          <a:pt x="7" y="21"/>
                          <a:pt x="8" y="3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1" name="Freeform: Shape 201"/>
                  <p:cNvSpPr>
                    <a:spLocks/>
                  </p:cNvSpPr>
                  <p:nvPr/>
                </p:nvSpPr>
                <p:spPr bwMode="auto">
                  <a:xfrm>
                    <a:off x="3386708" y="4155897"/>
                    <a:ext cx="79652" cy="101709"/>
                  </a:xfrm>
                  <a:custGeom>
                    <a:avLst/>
                    <a:gdLst>
                      <a:gd name="T0" fmla="*/ 11 w 18"/>
                      <a:gd name="T1" fmla="*/ 23 h 23"/>
                      <a:gd name="T2" fmla="*/ 18 w 18"/>
                      <a:gd name="T3" fmla="*/ 0 h 23"/>
                      <a:gd name="T4" fmla="*/ 0 w 18"/>
                      <a:gd name="T5" fmla="*/ 0 h 23"/>
                      <a:gd name="T6" fmla="*/ 11 w 18"/>
                      <a:gd name="T7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3">
                        <a:moveTo>
                          <a:pt x="11" y="23"/>
                        </a:moveTo>
                        <a:cubicBezTo>
                          <a:pt x="15" y="17"/>
                          <a:pt x="18" y="9"/>
                          <a:pt x="1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9"/>
                          <a:pt x="5" y="17"/>
                          <a:pt x="11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2" name="Freeform: Shape 202"/>
                  <p:cNvSpPr>
                    <a:spLocks/>
                  </p:cNvSpPr>
                  <p:nvPr/>
                </p:nvSpPr>
                <p:spPr bwMode="auto">
                  <a:xfrm>
                    <a:off x="3386708" y="4028454"/>
                    <a:ext cx="79652" cy="101709"/>
                  </a:xfrm>
                  <a:custGeom>
                    <a:avLst/>
                    <a:gdLst>
                      <a:gd name="T0" fmla="*/ 11 w 18"/>
                      <a:gd name="T1" fmla="*/ 0 h 23"/>
                      <a:gd name="T2" fmla="*/ 0 w 18"/>
                      <a:gd name="T3" fmla="*/ 23 h 23"/>
                      <a:gd name="T4" fmla="*/ 18 w 18"/>
                      <a:gd name="T5" fmla="*/ 23 h 23"/>
                      <a:gd name="T6" fmla="*/ 11 w 18"/>
                      <a:gd name="T7" fmla="*/ 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3">
                        <a:moveTo>
                          <a:pt x="11" y="0"/>
                        </a:moveTo>
                        <a:cubicBezTo>
                          <a:pt x="5" y="6"/>
                          <a:pt x="1" y="14"/>
                          <a:pt x="0" y="23"/>
                        </a:cubicBezTo>
                        <a:cubicBezTo>
                          <a:pt x="18" y="23"/>
                          <a:pt x="18" y="23"/>
                          <a:pt x="18" y="23"/>
                        </a:cubicBezTo>
                        <a:cubicBezTo>
                          <a:pt x="18" y="14"/>
                          <a:pt x="15" y="6"/>
                          <a:pt x="1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3" name="Freeform: Shape 203"/>
                  <p:cNvSpPr>
                    <a:spLocks/>
                  </p:cNvSpPr>
                  <p:nvPr/>
                </p:nvSpPr>
                <p:spPr bwMode="auto">
                  <a:xfrm>
                    <a:off x="3554590" y="4155897"/>
                    <a:ext cx="69849" cy="142148"/>
                  </a:xfrm>
                  <a:custGeom>
                    <a:avLst/>
                    <a:gdLst>
                      <a:gd name="T0" fmla="*/ 0 w 16"/>
                      <a:gd name="T1" fmla="*/ 32 h 32"/>
                      <a:gd name="T2" fmla="*/ 16 w 16"/>
                      <a:gd name="T3" fmla="*/ 27 h 32"/>
                      <a:gd name="T4" fmla="*/ 8 w 16"/>
                      <a:gd name="T5" fmla="*/ 0 h 32"/>
                      <a:gd name="T6" fmla="*/ 0 w 16"/>
                      <a:gd name="T7" fmla="*/ 0 h 32"/>
                      <a:gd name="T8" fmla="*/ 0 w 16"/>
                      <a:gd name="T9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32">
                        <a:moveTo>
                          <a:pt x="0" y="32"/>
                        </a:moveTo>
                        <a:cubicBezTo>
                          <a:pt x="6" y="32"/>
                          <a:pt x="12" y="30"/>
                          <a:pt x="16" y="27"/>
                        </a:cubicBezTo>
                        <a:cubicBezTo>
                          <a:pt x="12" y="20"/>
                          <a:pt x="9" y="11"/>
                          <a:pt x="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3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4" name="Freeform: Shape 204"/>
                  <p:cNvSpPr>
                    <a:spLocks/>
                  </p:cNvSpPr>
                  <p:nvPr/>
                </p:nvSpPr>
                <p:spPr bwMode="auto">
                  <a:xfrm>
                    <a:off x="3152654" y="3882630"/>
                    <a:ext cx="207095" cy="198517"/>
                  </a:xfrm>
                  <a:custGeom>
                    <a:avLst/>
                    <a:gdLst>
                      <a:gd name="T0" fmla="*/ 34 w 47"/>
                      <a:gd name="T1" fmla="*/ 27 h 45"/>
                      <a:gd name="T2" fmla="*/ 32 w 47"/>
                      <a:gd name="T3" fmla="*/ 5 h 45"/>
                      <a:gd name="T4" fmla="*/ 19 w 47"/>
                      <a:gd name="T5" fmla="*/ 0 h 45"/>
                      <a:gd name="T6" fmla="*/ 19 w 47"/>
                      <a:gd name="T7" fmla="*/ 15 h 45"/>
                      <a:gd name="T8" fmla="*/ 30 w 47"/>
                      <a:gd name="T9" fmla="*/ 15 h 45"/>
                      <a:gd name="T10" fmla="*/ 30 w 47"/>
                      <a:gd name="T11" fmla="*/ 21 h 45"/>
                      <a:gd name="T12" fmla="*/ 30 w 47"/>
                      <a:gd name="T13" fmla="*/ 21 h 45"/>
                      <a:gd name="T14" fmla="*/ 30 w 47"/>
                      <a:gd name="T15" fmla="*/ 21 h 45"/>
                      <a:gd name="T16" fmla="*/ 19 w 47"/>
                      <a:gd name="T17" fmla="*/ 21 h 45"/>
                      <a:gd name="T18" fmla="*/ 19 w 47"/>
                      <a:gd name="T19" fmla="*/ 36 h 45"/>
                      <a:gd name="T20" fmla="*/ 28 w 47"/>
                      <a:gd name="T21" fmla="*/ 33 h 45"/>
                      <a:gd name="T22" fmla="*/ 41 w 47"/>
                      <a:gd name="T23" fmla="*/ 45 h 45"/>
                      <a:gd name="T24" fmla="*/ 47 w 47"/>
                      <a:gd name="T25" fmla="*/ 40 h 45"/>
                      <a:gd name="T26" fmla="*/ 34 w 47"/>
                      <a:gd name="T27" fmla="*/ 27 h 45"/>
                      <a:gd name="T28" fmla="*/ 19 w 47"/>
                      <a:gd name="T29" fmla="*/ 0 h 45"/>
                      <a:gd name="T30" fmla="*/ 7 w 47"/>
                      <a:gd name="T31" fmla="*/ 5 h 45"/>
                      <a:gd name="T32" fmla="*/ 7 w 47"/>
                      <a:gd name="T33" fmla="*/ 30 h 45"/>
                      <a:gd name="T34" fmla="*/ 19 w 47"/>
                      <a:gd name="T35" fmla="*/ 36 h 45"/>
                      <a:gd name="T36" fmla="*/ 19 w 47"/>
                      <a:gd name="T37" fmla="*/ 21 h 45"/>
                      <a:gd name="T38" fmla="*/ 8 w 47"/>
                      <a:gd name="T39" fmla="*/ 21 h 45"/>
                      <a:gd name="T40" fmla="*/ 8 w 47"/>
                      <a:gd name="T41" fmla="*/ 15 h 45"/>
                      <a:gd name="T42" fmla="*/ 19 w 47"/>
                      <a:gd name="T43" fmla="*/ 15 h 45"/>
                      <a:gd name="T44" fmla="*/ 19 w 47"/>
                      <a:gd name="T45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47" h="45">
                        <a:moveTo>
                          <a:pt x="34" y="27"/>
                        </a:moveTo>
                        <a:cubicBezTo>
                          <a:pt x="38" y="20"/>
                          <a:pt x="38" y="11"/>
                          <a:pt x="32" y="5"/>
                        </a:cubicBezTo>
                        <a:cubicBezTo>
                          <a:pt x="28" y="2"/>
                          <a:pt x="24" y="0"/>
                          <a:pt x="19" y="0"/>
                        </a:cubicBezTo>
                        <a:cubicBezTo>
                          <a:pt x="19" y="15"/>
                          <a:pt x="19" y="15"/>
                          <a:pt x="19" y="15"/>
                        </a:cubicBezTo>
                        <a:cubicBezTo>
                          <a:pt x="30" y="15"/>
                          <a:pt x="30" y="15"/>
                          <a:pt x="30" y="15"/>
                        </a:cubicBezTo>
                        <a:cubicBezTo>
                          <a:pt x="30" y="21"/>
                          <a:pt x="30" y="21"/>
                          <a:pt x="30" y="21"/>
                        </a:cubicBezTo>
                        <a:cubicBezTo>
                          <a:pt x="30" y="21"/>
                          <a:pt x="30" y="21"/>
                          <a:pt x="30" y="21"/>
                        </a:cubicBezTo>
                        <a:cubicBezTo>
                          <a:pt x="30" y="21"/>
                          <a:pt x="30" y="21"/>
                          <a:pt x="30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36"/>
                          <a:pt x="19" y="36"/>
                          <a:pt x="19" y="36"/>
                        </a:cubicBezTo>
                        <a:cubicBezTo>
                          <a:pt x="22" y="36"/>
                          <a:pt x="26" y="35"/>
                          <a:pt x="28" y="33"/>
                        </a:cubicBezTo>
                        <a:cubicBezTo>
                          <a:pt x="41" y="45"/>
                          <a:pt x="41" y="45"/>
                          <a:pt x="41" y="45"/>
                        </a:cubicBezTo>
                        <a:cubicBezTo>
                          <a:pt x="47" y="40"/>
                          <a:pt x="47" y="40"/>
                          <a:pt x="47" y="40"/>
                        </a:cubicBezTo>
                        <a:lnTo>
                          <a:pt x="34" y="27"/>
                        </a:lnTo>
                        <a:close/>
                        <a:moveTo>
                          <a:pt x="19" y="0"/>
                        </a:moveTo>
                        <a:cubicBezTo>
                          <a:pt x="15" y="0"/>
                          <a:pt x="10" y="2"/>
                          <a:pt x="7" y="5"/>
                        </a:cubicBezTo>
                        <a:cubicBezTo>
                          <a:pt x="0" y="12"/>
                          <a:pt x="0" y="23"/>
                          <a:pt x="7" y="30"/>
                        </a:cubicBezTo>
                        <a:cubicBezTo>
                          <a:pt x="10" y="34"/>
                          <a:pt x="15" y="36"/>
                          <a:pt x="19" y="36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8" y="21"/>
                          <a:pt x="8" y="21"/>
                          <a:pt x="8" y="21"/>
                        </a:cubicBezTo>
                        <a:cubicBezTo>
                          <a:pt x="8" y="15"/>
                          <a:pt x="8" y="15"/>
                          <a:pt x="8" y="15"/>
                        </a:cubicBezTo>
                        <a:cubicBezTo>
                          <a:pt x="19" y="15"/>
                          <a:pt x="19" y="15"/>
                          <a:pt x="19" y="15"/>
                        </a:cubicBezTo>
                        <a:lnTo>
                          <a:pt x="19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5" name="Rectangle 205"/>
                  <p:cNvSpPr>
                    <a:spLocks/>
                  </p:cNvSpPr>
                  <p:nvPr/>
                </p:nvSpPr>
                <p:spPr bwMode="auto">
                  <a:xfrm>
                    <a:off x="4221214" y="4266184"/>
                    <a:ext cx="30635" cy="21689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6" name="Rectangle 206"/>
                  <p:cNvSpPr>
                    <a:spLocks/>
                  </p:cNvSpPr>
                  <p:nvPr/>
                </p:nvSpPr>
                <p:spPr bwMode="auto">
                  <a:xfrm>
                    <a:off x="4172198" y="4386274"/>
                    <a:ext cx="35537" cy="9680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7" name="Rectangle 207"/>
                  <p:cNvSpPr>
                    <a:spLocks/>
                  </p:cNvSpPr>
                  <p:nvPr/>
                </p:nvSpPr>
                <p:spPr bwMode="auto">
                  <a:xfrm>
                    <a:off x="4128083" y="4298045"/>
                    <a:ext cx="30635" cy="18503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8" name="Rectangle 208"/>
                  <p:cNvSpPr>
                    <a:spLocks/>
                  </p:cNvSpPr>
                  <p:nvPr/>
                </p:nvSpPr>
                <p:spPr bwMode="auto">
                  <a:xfrm>
                    <a:off x="4079066" y="4354414"/>
                    <a:ext cx="31861" cy="12866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9" name="Rectangle 209"/>
                  <p:cNvSpPr>
                    <a:spLocks/>
                  </p:cNvSpPr>
                  <p:nvPr/>
                </p:nvSpPr>
                <p:spPr bwMode="auto">
                  <a:xfrm>
                    <a:off x="4031275" y="4337258"/>
                    <a:ext cx="35537" cy="145824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0" name="Rectangle 210"/>
                  <p:cNvSpPr>
                    <a:spLocks/>
                  </p:cNvSpPr>
                  <p:nvPr/>
                </p:nvSpPr>
                <p:spPr bwMode="auto">
                  <a:xfrm>
                    <a:off x="4221214" y="4244126"/>
                    <a:ext cx="30635" cy="1348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1" name="Rectangle 211"/>
                  <p:cNvSpPr>
                    <a:spLocks/>
                  </p:cNvSpPr>
                  <p:nvPr/>
                </p:nvSpPr>
                <p:spPr bwMode="auto">
                  <a:xfrm>
                    <a:off x="4128083" y="4275987"/>
                    <a:ext cx="30635" cy="17156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2" name="Rectangle 212"/>
                  <p:cNvSpPr>
                    <a:spLocks/>
                  </p:cNvSpPr>
                  <p:nvPr/>
                </p:nvSpPr>
                <p:spPr bwMode="auto">
                  <a:xfrm>
                    <a:off x="4079066" y="4332356"/>
                    <a:ext cx="31861" cy="1838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3" name="Rectangle 213"/>
                  <p:cNvSpPr>
                    <a:spLocks/>
                  </p:cNvSpPr>
                  <p:nvPr/>
                </p:nvSpPr>
                <p:spPr bwMode="auto">
                  <a:xfrm>
                    <a:off x="4031275" y="4315200"/>
                    <a:ext cx="35537" cy="1348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4" name="Rectangle 214"/>
                  <p:cNvSpPr>
                    <a:spLocks/>
                  </p:cNvSpPr>
                  <p:nvPr/>
                </p:nvSpPr>
                <p:spPr bwMode="auto">
                  <a:xfrm>
                    <a:off x="4172198" y="4359315"/>
                    <a:ext cx="35537" cy="17156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5" name="Freeform: Shape 215"/>
                  <p:cNvSpPr>
                    <a:spLocks/>
                  </p:cNvSpPr>
                  <p:nvPr/>
                </p:nvSpPr>
                <p:spPr bwMode="auto">
                  <a:xfrm>
                    <a:off x="4901318" y="4345836"/>
                    <a:ext cx="286747" cy="132345"/>
                  </a:xfrm>
                  <a:custGeom>
                    <a:avLst/>
                    <a:gdLst>
                      <a:gd name="T0" fmla="*/ 209 w 234"/>
                      <a:gd name="T1" fmla="*/ 15 h 108"/>
                      <a:gd name="T2" fmla="*/ 191 w 234"/>
                      <a:gd name="T3" fmla="*/ 108 h 108"/>
                      <a:gd name="T4" fmla="*/ 198 w 234"/>
                      <a:gd name="T5" fmla="*/ 15 h 108"/>
                      <a:gd name="T6" fmla="*/ 202 w 234"/>
                      <a:gd name="T7" fmla="*/ 47 h 108"/>
                      <a:gd name="T8" fmla="*/ 191 w 234"/>
                      <a:gd name="T9" fmla="*/ 76 h 108"/>
                      <a:gd name="T10" fmla="*/ 176 w 234"/>
                      <a:gd name="T11" fmla="*/ 108 h 108"/>
                      <a:gd name="T12" fmla="*/ 176 w 234"/>
                      <a:gd name="T13" fmla="*/ 108 h 108"/>
                      <a:gd name="T14" fmla="*/ 187 w 234"/>
                      <a:gd name="T15" fmla="*/ 36 h 108"/>
                      <a:gd name="T16" fmla="*/ 180 w 234"/>
                      <a:gd name="T17" fmla="*/ 65 h 108"/>
                      <a:gd name="T18" fmla="*/ 176 w 234"/>
                      <a:gd name="T19" fmla="*/ 108 h 108"/>
                      <a:gd name="T20" fmla="*/ 176 w 234"/>
                      <a:gd name="T21" fmla="*/ 0 h 108"/>
                      <a:gd name="T22" fmla="*/ 162 w 234"/>
                      <a:gd name="T23" fmla="*/ 65 h 108"/>
                      <a:gd name="T24" fmla="*/ 166 w 234"/>
                      <a:gd name="T25" fmla="*/ 15 h 108"/>
                      <a:gd name="T26" fmla="*/ 162 w 234"/>
                      <a:gd name="T27" fmla="*/ 108 h 108"/>
                      <a:gd name="T28" fmla="*/ 162 w 234"/>
                      <a:gd name="T29" fmla="*/ 0 h 108"/>
                      <a:gd name="T30" fmla="*/ 148 w 234"/>
                      <a:gd name="T31" fmla="*/ 36 h 108"/>
                      <a:gd name="T32" fmla="*/ 151 w 234"/>
                      <a:gd name="T33" fmla="*/ 65 h 108"/>
                      <a:gd name="T34" fmla="*/ 148 w 234"/>
                      <a:gd name="T35" fmla="*/ 108 h 108"/>
                      <a:gd name="T36" fmla="*/ 148 w 234"/>
                      <a:gd name="T37" fmla="*/ 0 h 108"/>
                      <a:gd name="T38" fmla="*/ 129 w 234"/>
                      <a:gd name="T39" fmla="*/ 65 h 108"/>
                      <a:gd name="T40" fmla="*/ 137 w 234"/>
                      <a:gd name="T41" fmla="*/ 15 h 108"/>
                      <a:gd name="T42" fmla="*/ 129 w 234"/>
                      <a:gd name="T43" fmla="*/ 108 h 108"/>
                      <a:gd name="T44" fmla="*/ 129 w 234"/>
                      <a:gd name="T45" fmla="*/ 0 h 108"/>
                      <a:gd name="T46" fmla="*/ 115 w 234"/>
                      <a:gd name="T47" fmla="*/ 36 h 108"/>
                      <a:gd name="T48" fmla="*/ 122 w 234"/>
                      <a:gd name="T49" fmla="*/ 65 h 108"/>
                      <a:gd name="T50" fmla="*/ 115 w 234"/>
                      <a:gd name="T51" fmla="*/ 108 h 108"/>
                      <a:gd name="T52" fmla="*/ 115 w 234"/>
                      <a:gd name="T53" fmla="*/ 0 h 108"/>
                      <a:gd name="T54" fmla="*/ 101 w 234"/>
                      <a:gd name="T55" fmla="*/ 65 h 108"/>
                      <a:gd name="T56" fmla="*/ 104 w 234"/>
                      <a:gd name="T57" fmla="*/ 15 h 108"/>
                      <a:gd name="T58" fmla="*/ 101 w 234"/>
                      <a:gd name="T59" fmla="*/ 108 h 108"/>
                      <a:gd name="T60" fmla="*/ 101 w 234"/>
                      <a:gd name="T61" fmla="*/ 0 h 108"/>
                      <a:gd name="T62" fmla="*/ 86 w 234"/>
                      <a:gd name="T63" fmla="*/ 36 h 108"/>
                      <a:gd name="T64" fmla="*/ 90 w 234"/>
                      <a:gd name="T65" fmla="*/ 65 h 108"/>
                      <a:gd name="T66" fmla="*/ 86 w 234"/>
                      <a:gd name="T67" fmla="*/ 108 h 108"/>
                      <a:gd name="T68" fmla="*/ 86 w 234"/>
                      <a:gd name="T69" fmla="*/ 0 h 108"/>
                      <a:gd name="T70" fmla="*/ 68 w 234"/>
                      <a:gd name="T71" fmla="*/ 65 h 108"/>
                      <a:gd name="T72" fmla="*/ 75 w 234"/>
                      <a:gd name="T73" fmla="*/ 15 h 108"/>
                      <a:gd name="T74" fmla="*/ 68 w 234"/>
                      <a:gd name="T75" fmla="*/ 108 h 108"/>
                      <a:gd name="T76" fmla="*/ 68 w 234"/>
                      <a:gd name="T77" fmla="*/ 0 h 108"/>
                      <a:gd name="T78" fmla="*/ 54 w 234"/>
                      <a:gd name="T79" fmla="*/ 36 h 108"/>
                      <a:gd name="T80" fmla="*/ 61 w 234"/>
                      <a:gd name="T81" fmla="*/ 65 h 108"/>
                      <a:gd name="T82" fmla="*/ 54 w 234"/>
                      <a:gd name="T83" fmla="*/ 108 h 108"/>
                      <a:gd name="T84" fmla="*/ 54 w 234"/>
                      <a:gd name="T85" fmla="*/ 0 h 108"/>
                      <a:gd name="T86" fmla="*/ 39 w 234"/>
                      <a:gd name="T87" fmla="*/ 65 h 108"/>
                      <a:gd name="T88" fmla="*/ 43 w 234"/>
                      <a:gd name="T89" fmla="*/ 15 h 108"/>
                      <a:gd name="T90" fmla="*/ 39 w 234"/>
                      <a:gd name="T91" fmla="*/ 108 h 108"/>
                      <a:gd name="T92" fmla="*/ 39 w 234"/>
                      <a:gd name="T93" fmla="*/ 65 h 108"/>
                      <a:gd name="T94" fmla="*/ 39 w 234"/>
                      <a:gd name="T95" fmla="*/ 0 h 108"/>
                      <a:gd name="T96" fmla="*/ 25 w 234"/>
                      <a:gd name="T97" fmla="*/ 36 h 108"/>
                      <a:gd name="T98" fmla="*/ 14 w 234"/>
                      <a:gd name="T99" fmla="*/ 36 h 108"/>
                      <a:gd name="T100" fmla="*/ 0 w 234"/>
                      <a:gd name="T101" fmla="*/ 0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234" h="108">
                        <a:moveTo>
                          <a:pt x="209" y="108"/>
                        </a:moveTo>
                        <a:lnTo>
                          <a:pt x="234" y="108"/>
                        </a:lnTo>
                        <a:lnTo>
                          <a:pt x="234" y="0"/>
                        </a:lnTo>
                        <a:lnTo>
                          <a:pt x="209" y="0"/>
                        </a:lnTo>
                        <a:lnTo>
                          <a:pt x="209" y="15"/>
                        </a:lnTo>
                        <a:lnTo>
                          <a:pt x="216" y="15"/>
                        </a:lnTo>
                        <a:lnTo>
                          <a:pt x="216" y="36"/>
                        </a:lnTo>
                        <a:lnTo>
                          <a:pt x="209" y="36"/>
                        </a:lnTo>
                        <a:lnTo>
                          <a:pt x="209" y="108"/>
                        </a:lnTo>
                        <a:close/>
                        <a:moveTo>
                          <a:pt x="191" y="108"/>
                        </a:moveTo>
                        <a:lnTo>
                          <a:pt x="209" y="108"/>
                        </a:lnTo>
                        <a:lnTo>
                          <a:pt x="209" y="36"/>
                        </a:lnTo>
                        <a:lnTo>
                          <a:pt x="198" y="36"/>
                        </a:lnTo>
                        <a:lnTo>
                          <a:pt x="198" y="15"/>
                        </a:lnTo>
                        <a:lnTo>
                          <a:pt x="198" y="15"/>
                        </a:lnTo>
                        <a:lnTo>
                          <a:pt x="209" y="15"/>
                        </a:lnTo>
                        <a:lnTo>
                          <a:pt x="209" y="0"/>
                        </a:lnTo>
                        <a:lnTo>
                          <a:pt x="191" y="0"/>
                        </a:lnTo>
                        <a:lnTo>
                          <a:pt x="191" y="47"/>
                        </a:lnTo>
                        <a:lnTo>
                          <a:pt x="202" y="47"/>
                        </a:lnTo>
                        <a:lnTo>
                          <a:pt x="202" y="65"/>
                        </a:lnTo>
                        <a:lnTo>
                          <a:pt x="202" y="65"/>
                        </a:lnTo>
                        <a:lnTo>
                          <a:pt x="191" y="65"/>
                        </a:lnTo>
                        <a:lnTo>
                          <a:pt x="191" y="76"/>
                        </a:lnTo>
                        <a:lnTo>
                          <a:pt x="191" y="76"/>
                        </a:lnTo>
                        <a:lnTo>
                          <a:pt x="191" y="98"/>
                        </a:lnTo>
                        <a:lnTo>
                          <a:pt x="191" y="98"/>
                        </a:lnTo>
                        <a:lnTo>
                          <a:pt x="191" y="98"/>
                        </a:lnTo>
                        <a:lnTo>
                          <a:pt x="191" y="108"/>
                        </a:lnTo>
                        <a:close/>
                        <a:moveTo>
                          <a:pt x="176" y="108"/>
                        </a:moveTo>
                        <a:lnTo>
                          <a:pt x="191" y="108"/>
                        </a:lnTo>
                        <a:lnTo>
                          <a:pt x="191" y="98"/>
                        </a:lnTo>
                        <a:lnTo>
                          <a:pt x="176" y="98"/>
                        </a:lnTo>
                        <a:lnTo>
                          <a:pt x="176" y="108"/>
                        </a:lnTo>
                        <a:lnTo>
                          <a:pt x="176" y="108"/>
                        </a:lnTo>
                        <a:close/>
                        <a:moveTo>
                          <a:pt x="191" y="0"/>
                        </a:moveTo>
                        <a:lnTo>
                          <a:pt x="176" y="0"/>
                        </a:lnTo>
                        <a:lnTo>
                          <a:pt x="176" y="15"/>
                        </a:lnTo>
                        <a:lnTo>
                          <a:pt x="187" y="15"/>
                        </a:lnTo>
                        <a:lnTo>
                          <a:pt x="187" y="36"/>
                        </a:lnTo>
                        <a:lnTo>
                          <a:pt x="176" y="36"/>
                        </a:lnTo>
                        <a:lnTo>
                          <a:pt x="176" y="76"/>
                        </a:lnTo>
                        <a:lnTo>
                          <a:pt x="191" y="76"/>
                        </a:lnTo>
                        <a:lnTo>
                          <a:pt x="191" y="65"/>
                        </a:lnTo>
                        <a:lnTo>
                          <a:pt x="180" y="65"/>
                        </a:lnTo>
                        <a:lnTo>
                          <a:pt x="180" y="47"/>
                        </a:lnTo>
                        <a:lnTo>
                          <a:pt x="191" y="47"/>
                        </a:lnTo>
                        <a:lnTo>
                          <a:pt x="191" y="0"/>
                        </a:lnTo>
                        <a:close/>
                        <a:moveTo>
                          <a:pt x="162" y="108"/>
                        </a:moveTo>
                        <a:lnTo>
                          <a:pt x="176" y="108"/>
                        </a:lnTo>
                        <a:lnTo>
                          <a:pt x="176" y="98"/>
                        </a:lnTo>
                        <a:lnTo>
                          <a:pt x="162" y="98"/>
                        </a:lnTo>
                        <a:lnTo>
                          <a:pt x="162" y="108"/>
                        </a:lnTo>
                        <a:lnTo>
                          <a:pt x="162" y="108"/>
                        </a:lnTo>
                        <a:close/>
                        <a:moveTo>
                          <a:pt x="176" y="0"/>
                        </a:moveTo>
                        <a:lnTo>
                          <a:pt x="162" y="0"/>
                        </a:lnTo>
                        <a:lnTo>
                          <a:pt x="162" y="47"/>
                        </a:lnTo>
                        <a:lnTo>
                          <a:pt x="173" y="47"/>
                        </a:lnTo>
                        <a:lnTo>
                          <a:pt x="173" y="65"/>
                        </a:lnTo>
                        <a:lnTo>
                          <a:pt x="162" y="65"/>
                        </a:lnTo>
                        <a:lnTo>
                          <a:pt x="162" y="76"/>
                        </a:lnTo>
                        <a:lnTo>
                          <a:pt x="176" y="76"/>
                        </a:lnTo>
                        <a:lnTo>
                          <a:pt x="176" y="36"/>
                        </a:lnTo>
                        <a:lnTo>
                          <a:pt x="166" y="36"/>
                        </a:lnTo>
                        <a:lnTo>
                          <a:pt x="166" y="15"/>
                        </a:lnTo>
                        <a:lnTo>
                          <a:pt x="166" y="15"/>
                        </a:lnTo>
                        <a:lnTo>
                          <a:pt x="176" y="15"/>
                        </a:lnTo>
                        <a:lnTo>
                          <a:pt x="176" y="0"/>
                        </a:lnTo>
                        <a:close/>
                        <a:moveTo>
                          <a:pt x="148" y="108"/>
                        </a:moveTo>
                        <a:lnTo>
                          <a:pt x="162" y="108"/>
                        </a:lnTo>
                        <a:lnTo>
                          <a:pt x="162" y="98"/>
                        </a:lnTo>
                        <a:lnTo>
                          <a:pt x="148" y="98"/>
                        </a:lnTo>
                        <a:lnTo>
                          <a:pt x="148" y="108"/>
                        </a:lnTo>
                        <a:lnTo>
                          <a:pt x="148" y="108"/>
                        </a:lnTo>
                        <a:close/>
                        <a:moveTo>
                          <a:pt x="162" y="0"/>
                        </a:moveTo>
                        <a:lnTo>
                          <a:pt x="148" y="0"/>
                        </a:lnTo>
                        <a:lnTo>
                          <a:pt x="148" y="15"/>
                        </a:lnTo>
                        <a:lnTo>
                          <a:pt x="155" y="15"/>
                        </a:lnTo>
                        <a:lnTo>
                          <a:pt x="155" y="36"/>
                        </a:lnTo>
                        <a:lnTo>
                          <a:pt x="148" y="36"/>
                        </a:lnTo>
                        <a:lnTo>
                          <a:pt x="148" y="76"/>
                        </a:lnTo>
                        <a:lnTo>
                          <a:pt x="162" y="76"/>
                        </a:lnTo>
                        <a:lnTo>
                          <a:pt x="162" y="65"/>
                        </a:lnTo>
                        <a:lnTo>
                          <a:pt x="151" y="65"/>
                        </a:lnTo>
                        <a:lnTo>
                          <a:pt x="151" y="65"/>
                        </a:lnTo>
                        <a:lnTo>
                          <a:pt x="151" y="47"/>
                        </a:lnTo>
                        <a:lnTo>
                          <a:pt x="162" y="47"/>
                        </a:lnTo>
                        <a:lnTo>
                          <a:pt x="162" y="0"/>
                        </a:lnTo>
                        <a:close/>
                        <a:moveTo>
                          <a:pt x="129" y="108"/>
                        </a:moveTo>
                        <a:lnTo>
                          <a:pt x="148" y="108"/>
                        </a:lnTo>
                        <a:lnTo>
                          <a:pt x="148" y="98"/>
                        </a:lnTo>
                        <a:lnTo>
                          <a:pt x="129" y="98"/>
                        </a:lnTo>
                        <a:lnTo>
                          <a:pt x="129" y="108"/>
                        </a:lnTo>
                        <a:lnTo>
                          <a:pt x="129" y="108"/>
                        </a:lnTo>
                        <a:close/>
                        <a:moveTo>
                          <a:pt x="148" y="0"/>
                        </a:moveTo>
                        <a:lnTo>
                          <a:pt x="129" y="0"/>
                        </a:lnTo>
                        <a:lnTo>
                          <a:pt x="129" y="47"/>
                        </a:lnTo>
                        <a:lnTo>
                          <a:pt x="140" y="47"/>
                        </a:lnTo>
                        <a:lnTo>
                          <a:pt x="140" y="65"/>
                        </a:lnTo>
                        <a:lnTo>
                          <a:pt x="129" y="65"/>
                        </a:lnTo>
                        <a:lnTo>
                          <a:pt x="129" y="76"/>
                        </a:lnTo>
                        <a:lnTo>
                          <a:pt x="148" y="76"/>
                        </a:lnTo>
                        <a:lnTo>
                          <a:pt x="148" y="36"/>
                        </a:lnTo>
                        <a:lnTo>
                          <a:pt x="137" y="36"/>
                        </a:lnTo>
                        <a:lnTo>
                          <a:pt x="137" y="15"/>
                        </a:lnTo>
                        <a:lnTo>
                          <a:pt x="137" y="15"/>
                        </a:lnTo>
                        <a:lnTo>
                          <a:pt x="148" y="15"/>
                        </a:lnTo>
                        <a:lnTo>
                          <a:pt x="148" y="0"/>
                        </a:lnTo>
                        <a:close/>
                        <a:moveTo>
                          <a:pt x="115" y="108"/>
                        </a:moveTo>
                        <a:lnTo>
                          <a:pt x="129" y="108"/>
                        </a:lnTo>
                        <a:lnTo>
                          <a:pt x="129" y="98"/>
                        </a:lnTo>
                        <a:lnTo>
                          <a:pt x="115" y="98"/>
                        </a:lnTo>
                        <a:lnTo>
                          <a:pt x="115" y="108"/>
                        </a:lnTo>
                        <a:lnTo>
                          <a:pt x="115" y="108"/>
                        </a:lnTo>
                        <a:close/>
                        <a:moveTo>
                          <a:pt x="129" y="0"/>
                        </a:moveTo>
                        <a:lnTo>
                          <a:pt x="115" y="0"/>
                        </a:lnTo>
                        <a:lnTo>
                          <a:pt x="115" y="15"/>
                        </a:lnTo>
                        <a:lnTo>
                          <a:pt x="126" y="15"/>
                        </a:lnTo>
                        <a:lnTo>
                          <a:pt x="126" y="36"/>
                        </a:lnTo>
                        <a:lnTo>
                          <a:pt x="115" y="36"/>
                        </a:lnTo>
                        <a:lnTo>
                          <a:pt x="115" y="76"/>
                        </a:lnTo>
                        <a:lnTo>
                          <a:pt x="129" y="76"/>
                        </a:lnTo>
                        <a:lnTo>
                          <a:pt x="129" y="65"/>
                        </a:lnTo>
                        <a:lnTo>
                          <a:pt x="122" y="65"/>
                        </a:lnTo>
                        <a:lnTo>
                          <a:pt x="122" y="65"/>
                        </a:lnTo>
                        <a:lnTo>
                          <a:pt x="122" y="47"/>
                        </a:lnTo>
                        <a:lnTo>
                          <a:pt x="129" y="47"/>
                        </a:lnTo>
                        <a:lnTo>
                          <a:pt x="129" y="0"/>
                        </a:lnTo>
                        <a:close/>
                        <a:moveTo>
                          <a:pt x="101" y="108"/>
                        </a:moveTo>
                        <a:lnTo>
                          <a:pt x="115" y="108"/>
                        </a:lnTo>
                        <a:lnTo>
                          <a:pt x="115" y="98"/>
                        </a:lnTo>
                        <a:lnTo>
                          <a:pt x="101" y="98"/>
                        </a:lnTo>
                        <a:lnTo>
                          <a:pt x="101" y="108"/>
                        </a:lnTo>
                        <a:lnTo>
                          <a:pt x="101" y="108"/>
                        </a:lnTo>
                        <a:close/>
                        <a:moveTo>
                          <a:pt x="115" y="0"/>
                        </a:moveTo>
                        <a:lnTo>
                          <a:pt x="101" y="0"/>
                        </a:lnTo>
                        <a:lnTo>
                          <a:pt x="101" y="47"/>
                        </a:lnTo>
                        <a:lnTo>
                          <a:pt x="111" y="47"/>
                        </a:lnTo>
                        <a:lnTo>
                          <a:pt x="111" y="65"/>
                        </a:lnTo>
                        <a:lnTo>
                          <a:pt x="101" y="65"/>
                        </a:lnTo>
                        <a:lnTo>
                          <a:pt x="101" y="76"/>
                        </a:lnTo>
                        <a:lnTo>
                          <a:pt x="115" y="76"/>
                        </a:lnTo>
                        <a:lnTo>
                          <a:pt x="115" y="36"/>
                        </a:lnTo>
                        <a:lnTo>
                          <a:pt x="104" y="36"/>
                        </a:lnTo>
                        <a:lnTo>
                          <a:pt x="104" y="15"/>
                        </a:lnTo>
                        <a:lnTo>
                          <a:pt x="104" y="15"/>
                        </a:lnTo>
                        <a:lnTo>
                          <a:pt x="115" y="15"/>
                        </a:lnTo>
                        <a:lnTo>
                          <a:pt x="115" y="0"/>
                        </a:lnTo>
                        <a:close/>
                        <a:moveTo>
                          <a:pt x="86" y="108"/>
                        </a:moveTo>
                        <a:lnTo>
                          <a:pt x="101" y="108"/>
                        </a:lnTo>
                        <a:lnTo>
                          <a:pt x="101" y="98"/>
                        </a:lnTo>
                        <a:lnTo>
                          <a:pt x="86" y="98"/>
                        </a:lnTo>
                        <a:lnTo>
                          <a:pt x="86" y="108"/>
                        </a:lnTo>
                        <a:lnTo>
                          <a:pt x="86" y="108"/>
                        </a:lnTo>
                        <a:close/>
                        <a:moveTo>
                          <a:pt x="101" y="0"/>
                        </a:moveTo>
                        <a:lnTo>
                          <a:pt x="86" y="0"/>
                        </a:lnTo>
                        <a:lnTo>
                          <a:pt x="86" y="15"/>
                        </a:lnTo>
                        <a:lnTo>
                          <a:pt x="93" y="15"/>
                        </a:lnTo>
                        <a:lnTo>
                          <a:pt x="93" y="36"/>
                        </a:lnTo>
                        <a:lnTo>
                          <a:pt x="86" y="36"/>
                        </a:lnTo>
                        <a:lnTo>
                          <a:pt x="86" y="76"/>
                        </a:lnTo>
                        <a:lnTo>
                          <a:pt x="101" y="76"/>
                        </a:lnTo>
                        <a:lnTo>
                          <a:pt x="101" y="65"/>
                        </a:lnTo>
                        <a:lnTo>
                          <a:pt x="90" y="65"/>
                        </a:lnTo>
                        <a:lnTo>
                          <a:pt x="90" y="65"/>
                        </a:lnTo>
                        <a:lnTo>
                          <a:pt x="90" y="47"/>
                        </a:lnTo>
                        <a:lnTo>
                          <a:pt x="101" y="47"/>
                        </a:lnTo>
                        <a:lnTo>
                          <a:pt x="101" y="0"/>
                        </a:lnTo>
                        <a:close/>
                        <a:moveTo>
                          <a:pt x="68" y="108"/>
                        </a:moveTo>
                        <a:lnTo>
                          <a:pt x="86" y="108"/>
                        </a:lnTo>
                        <a:lnTo>
                          <a:pt x="86" y="98"/>
                        </a:lnTo>
                        <a:lnTo>
                          <a:pt x="68" y="98"/>
                        </a:lnTo>
                        <a:lnTo>
                          <a:pt x="68" y="108"/>
                        </a:lnTo>
                        <a:lnTo>
                          <a:pt x="68" y="108"/>
                        </a:lnTo>
                        <a:close/>
                        <a:moveTo>
                          <a:pt x="86" y="0"/>
                        </a:moveTo>
                        <a:lnTo>
                          <a:pt x="68" y="0"/>
                        </a:lnTo>
                        <a:lnTo>
                          <a:pt x="68" y="47"/>
                        </a:lnTo>
                        <a:lnTo>
                          <a:pt x="79" y="47"/>
                        </a:lnTo>
                        <a:lnTo>
                          <a:pt x="79" y="65"/>
                        </a:lnTo>
                        <a:lnTo>
                          <a:pt x="68" y="65"/>
                        </a:lnTo>
                        <a:lnTo>
                          <a:pt x="68" y="76"/>
                        </a:lnTo>
                        <a:lnTo>
                          <a:pt x="86" y="76"/>
                        </a:lnTo>
                        <a:lnTo>
                          <a:pt x="86" y="36"/>
                        </a:lnTo>
                        <a:lnTo>
                          <a:pt x="75" y="36"/>
                        </a:lnTo>
                        <a:lnTo>
                          <a:pt x="75" y="15"/>
                        </a:lnTo>
                        <a:lnTo>
                          <a:pt x="75" y="15"/>
                        </a:lnTo>
                        <a:lnTo>
                          <a:pt x="86" y="15"/>
                        </a:lnTo>
                        <a:lnTo>
                          <a:pt x="86" y="0"/>
                        </a:lnTo>
                        <a:close/>
                        <a:moveTo>
                          <a:pt x="54" y="108"/>
                        </a:moveTo>
                        <a:lnTo>
                          <a:pt x="68" y="108"/>
                        </a:lnTo>
                        <a:lnTo>
                          <a:pt x="68" y="98"/>
                        </a:lnTo>
                        <a:lnTo>
                          <a:pt x="54" y="98"/>
                        </a:lnTo>
                        <a:lnTo>
                          <a:pt x="54" y="108"/>
                        </a:lnTo>
                        <a:lnTo>
                          <a:pt x="54" y="108"/>
                        </a:lnTo>
                        <a:close/>
                        <a:moveTo>
                          <a:pt x="68" y="0"/>
                        </a:moveTo>
                        <a:lnTo>
                          <a:pt x="54" y="0"/>
                        </a:lnTo>
                        <a:lnTo>
                          <a:pt x="54" y="15"/>
                        </a:lnTo>
                        <a:lnTo>
                          <a:pt x="65" y="15"/>
                        </a:lnTo>
                        <a:lnTo>
                          <a:pt x="65" y="36"/>
                        </a:lnTo>
                        <a:lnTo>
                          <a:pt x="54" y="36"/>
                        </a:lnTo>
                        <a:lnTo>
                          <a:pt x="54" y="76"/>
                        </a:lnTo>
                        <a:lnTo>
                          <a:pt x="68" y="76"/>
                        </a:lnTo>
                        <a:lnTo>
                          <a:pt x="68" y="65"/>
                        </a:lnTo>
                        <a:lnTo>
                          <a:pt x="61" y="65"/>
                        </a:lnTo>
                        <a:lnTo>
                          <a:pt x="61" y="65"/>
                        </a:lnTo>
                        <a:lnTo>
                          <a:pt x="61" y="47"/>
                        </a:lnTo>
                        <a:lnTo>
                          <a:pt x="68" y="47"/>
                        </a:lnTo>
                        <a:lnTo>
                          <a:pt x="68" y="0"/>
                        </a:lnTo>
                        <a:close/>
                        <a:moveTo>
                          <a:pt x="39" y="108"/>
                        </a:moveTo>
                        <a:lnTo>
                          <a:pt x="54" y="108"/>
                        </a:lnTo>
                        <a:lnTo>
                          <a:pt x="54" y="98"/>
                        </a:lnTo>
                        <a:lnTo>
                          <a:pt x="39" y="98"/>
                        </a:lnTo>
                        <a:lnTo>
                          <a:pt x="39" y="108"/>
                        </a:lnTo>
                        <a:lnTo>
                          <a:pt x="39" y="108"/>
                        </a:lnTo>
                        <a:close/>
                        <a:moveTo>
                          <a:pt x="54" y="0"/>
                        </a:moveTo>
                        <a:lnTo>
                          <a:pt x="39" y="0"/>
                        </a:lnTo>
                        <a:lnTo>
                          <a:pt x="39" y="47"/>
                        </a:lnTo>
                        <a:lnTo>
                          <a:pt x="50" y="47"/>
                        </a:lnTo>
                        <a:lnTo>
                          <a:pt x="50" y="65"/>
                        </a:lnTo>
                        <a:lnTo>
                          <a:pt x="39" y="65"/>
                        </a:lnTo>
                        <a:lnTo>
                          <a:pt x="39" y="76"/>
                        </a:lnTo>
                        <a:lnTo>
                          <a:pt x="54" y="76"/>
                        </a:lnTo>
                        <a:lnTo>
                          <a:pt x="54" y="36"/>
                        </a:lnTo>
                        <a:lnTo>
                          <a:pt x="43" y="36"/>
                        </a:lnTo>
                        <a:lnTo>
                          <a:pt x="43" y="15"/>
                        </a:lnTo>
                        <a:lnTo>
                          <a:pt x="43" y="15"/>
                        </a:lnTo>
                        <a:lnTo>
                          <a:pt x="54" y="15"/>
                        </a:lnTo>
                        <a:lnTo>
                          <a:pt x="54" y="0"/>
                        </a:lnTo>
                        <a:close/>
                        <a:moveTo>
                          <a:pt x="25" y="108"/>
                        </a:moveTo>
                        <a:lnTo>
                          <a:pt x="39" y="108"/>
                        </a:lnTo>
                        <a:lnTo>
                          <a:pt x="39" y="98"/>
                        </a:lnTo>
                        <a:lnTo>
                          <a:pt x="39" y="98"/>
                        </a:lnTo>
                        <a:lnTo>
                          <a:pt x="39" y="76"/>
                        </a:lnTo>
                        <a:lnTo>
                          <a:pt x="39" y="76"/>
                        </a:lnTo>
                        <a:lnTo>
                          <a:pt x="39" y="65"/>
                        </a:lnTo>
                        <a:lnTo>
                          <a:pt x="29" y="65"/>
                        </a:lnTo>
                        <a:lnTo>
                          <a:pt x="29" y="65"/>
                        </a:lnTo>
                        <a:lnTo>
                          <a:pt x="29" y="47"/>
                        </a:lnTo>
                        <a:lnTo>
                          <a:pt x="39" y="47"/>
                        </a:lnTo>
                        <a:lnTo>
                          <a:pt x="39" y="0"/>
                        </a:lnTo>
                        <a:lnTo>
                          <a:pt x="25" y="0"/>
                        </a:lnTo>
                        <a:lnTo>
                          <a:pt x="25" y="15"/>
                        </a:lnTo>
                        <a:lnTo>
                          <a:pt x="36" y="15"/>
                        </a:lnTo>
                        <a:lnTo>
                          <a:pt x="36" y="36"/>
                        </a:lnTo>
                        <a:lnTo>
                          <a:pt x="25" y="36"/>
                        </a:lnTo>
                        <a:lnTo>
                          <a:pt x="25" y="108"/>
                        </a:lnTo>
                        <a:close/>
                        <a:moveTo>
                          <a:pt x="0" y="108"/>
                        </a:moveTo>
                        <a:lnTo>
                          <a:pt x="25" y="108"/>
                        </a:lnTo>
                        <a:lnTo>
                          <a:pt x="25" y="36"/>
                        </a:lnTo>
                        <a:lnTo>
                          <a:pt x="14" y="36"/>
                        </a:lnTo>
                        <a:lnTo>
                          <a:pt x="14" y="15"/>
                        </a:lnTo>
                        <a:lnTo>
                          <a:pt x="14" y="15"/>
                        </a:lnTo>
                        <a:lnTo>
                          <a:pt x="25" y="15"/>
                        </a:lnTo>
                        <a:lnTo>
                          <a:pt x="25" y="0"/>
                        </a:lnTo>
                        <a:lnTo>
                          <a:pt x="0" y="0"/>
                        </a:lnTo>
                        <a:lnTo>
                          <a:pt x="0" y="10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6" name="Freeform: Shape 216"/>
                  <p:cNvSpPr>
                    <a:spLocks/>
                  </p:cNvSpPr>
                  <p:nvPr/>
                </p:nvSpPr>
                <p:spPr bwMode="auto">
                  <a:xfrm>
                    <a:off x="4954011" y="4284565"/>
                    <a:ext cx="162980" cy="39213"/>
                  </a:xfrm>
                  <a:custGeom>
                    <a:avLst/>
                    <a:gdLst>
                      <a:gd name="T0" fmla="*/ 0 w 37"/>
                      <a:gd name="T1" fmla="*/ 5 h 9"/>
                      <a:gd name="T2" fmla="*/ 3 w 37"/>
                      <a:gd name="T3" fmla="*/ 9 h 9"/>
                      <a:gd name="T4" fmla="*/ 19 w 37"/>
                      <a:gd name="T5" fmla="*/ 5 h 9"/>
                      <a:gd name="T6" fmla="*/ 35 w 37"/>
                      <a:gd name="T7" fmla="*/ 9 h 9"/>
                      <a:gd name="T8" fmla="*/ 37 w 37"/>
                      <a:gd name="T9" fmla="*/ 5 h 9"/>
                      <a:gd name="T10" fmla="*/ 19 w 37"/>
                      <a:gd name="T11" fmla="*/ 0 h 9"/>
                      <a:gd name="T12" fmla="*/ 0 w 37"/>
                      <a:gd name="T13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" h="9">
                        <a:moveTo>
                          <a:pt x="0" y="5"/>
                        </a:move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7" y="7"/>
                          <a:pt x="13" y="5"/>
                          <a:pt x="19" y="5"/>
                        </a:cubicBezTo>
                        <a:cubicBezTo>
                          <a:pt x="25" y="5"/>
                          <a:pt x="30" y="7"/>
                          <a:pt x="35" y="9"/>
                        </a:cubicBezTo>
                        <a:cubicBezTo>
                          <a:pt x="37" y="5"/>
                          <a:pt x="37" y="5"/>
                          <a:pt x="37" y="5"/>
                        </a:cubicBezTo>
                        <a:cubicBezTo>
                          <a:pt x="32" y="2"/>
                          <a:pt x="25" y="0"/>
                          <a:pt x="19" y="0"/>
                        </a:cubicBezTo>
                        <a:cubicBezTo>
                          <a:pt x="12" y="0"/>
                          <a:pt x="5" y="2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7" name="Freeform: Shape 217"/>
                  <p:cNvSpPr>
                    <a:spLocks/>
                  </p:cNvSpPr>
                  <p:nvPr/>
                </p:nvSpPr>
                <p:spPr bwMode="auto">
                  <a:xfrm>
                    <a:off x="4927052" y="4240450"/>
                    <a:ext cx="221800" cy="47791"/>
                  </a:xfrm>
                  <a:custGeom>
                    <a:avLst/>
                    <a:gdLst>
                      <a:gd name="T0" fmla="*/ 50 w 50"/>
                      <a:gd name="T1" fmla="*/ 6 h 11"/>
                      <a:gd name="T2" fmla="*/ 25 w 50"/>
                      <a:gd name="T3" fmla="*/ 0 h 11"/>
                      <a:gd name="T4" fmla="*/ 0 w 50"/>
                      <a:gd name="T5" fmla="*/ 6 h 11"/>
                      <a:gd name="T6" fmla="*/ 2 w 50"/>
                      <a:gd name="T7" fmla="*/ 11 h 11"/>
                      <a:gd name="T8" fmla="*/ 25 w 50"/>
                      <a:gd name="T9" fmla="*/ 5 h 11"/>
                      <a:gd name="T10" fmla="*/ 47 w 50"/>
                      <a:gd name="T11" fmla="*/ 11 h 11"/>
                      <a:gd name="T12" fmla="*/ 50 w 50"/>
                      <a:gd name="T13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0" h="11">
                        <a:moveTo>
                          <a:pt x="50" y="6"/>
                        </a:moveTo>
                        <a:cubicBezTo>
                          <a:pt x="43" y="2"/>
                          <a:pt x="34" y="0"/>
                          <a:pt x="25" y="0"/>
                        </a:cubicBezTo>
                        <a:cubicBezTo>
                          <a:pt x="16" y="0"/>
                          <a:pt x="7" y="2"/>
                          <a:pt x="0" y="6"/>
                        </a:cubicBezTo>
                        <a:cubicBezTo>
                          <a:pt x="2" y="11"/>
                          <a:pt x="2" y="11"/>
                          <a:pt x="2" y="11"/>
                        </a:cubicBezTo>
                        <a:cubicBezTo>
                          <a:pt x="9" y="7"/>
                          <a:pt x="17" y="5"/>
                          <a:pt x="25" y="5"/>
                        </a:cubicBezTo>
                        <a:cubicBezTo>
                          <a:pt x="33" y="5"/>
                          <a:pt x="41" y="7"/>
                          <a:pt x="47" y="11"/>
                        </a:cubicBezTo>
                        <a:lnTo>
                          <a:pt x="50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19" name="Group 58"/>
              <p:cNvGrpSpPr/>
              <p:nvPr/>
            </p:nvGrpSpPr>
            <p:grpSpPr>
              <a:xfrm>
                <a:off x="6737340" y="1510523"/>
                <a:ext cx="4303649" cy="4339605"/>
                <a:chOff x="2949236" y="972275"/>
                <a:chExt cx="3227736" cy="3254695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5" name="Freeform: Shape 65"/>
                <p:cNvSpPr>
                  <a:spLocks/>
                </p:cNvSpPr>
                <p:nvPr/>
              </p:nvSpPr>
              <p:spPr bwMode="auto">
                <a:xfrm>
                  <a:off x="3863394" y="3855671"/>
                  <a:ext cx="305128" cy="137246"/>
                </a:xfrm>
                <a:custGeom>
                  <a:avLst/>
                  <a:gdLst>
                    <a:gd name="T0" fmla="*/ 54 w 69"/>
                    <a:gd name="T1" fmla="*/ 31 h 31"/>
                    <a:gd name="T2" fmla="*/ 69 w 69"/>
                    <a:gd name="T3" fmla="*/ 31 h 31"/>
                    <a:gd name="T4" fmla="*/ 69 w 69"/>
                    <a:gd name="T5" fmla="*/ 12 h 31"/>
                    <a:gd name="T6" fmla="*/ 61 w 69"/>
                    <a:gd name="T7" fmla="*/ 12 h 31"/>
                    <a:gd name="T8" fmla="*/ 61 w 69"/>
                    <a:gd name="T9" fmla="*/ 6 h 31"/>
                    <a:gd name="T10" fmla="*/ 54 w 69"/>
                    <a:gd name="T11" fmla="*/ 3 h 31"/>
                    <a:gd name="T12" fmla="*/ 54 w 69"/>
                    <a:gd name="T13" fmla="*/ 18 h 31"/>
                    <a:gd name="T14" fmla="*/ 60 w 69"/>
                    <a:gd name="T15" fmla="*/ 18 h 31"/>
                    <a:gd name="T16" fmla="*/ 60 w 69"/>
                    <a:gd name="T17" fmla="*/ 26 h 31"/>
                    <a:gd name="T18" fmla="*/ 60 w 69"/>
                    <a:gd name="T19" fmla="*/ 26 h 31"/>
                    <a:gd name="T20" fmla="*/ 54 w 69"/>
                    <a:gd name="T21" fmla="*/ 26 h 31"/>
                    <a:gd name="T22" fmla="*/ 54 w 69"/>
                    <a:gd name="T23" fmla="*/ 31 h 31"/>
                    <a:gd name="T24" fmla="*/ 45 w 69"/>
                    <a:gd name="T25" fmla="*/ 0 h 31"/>
                    <a:gd name="T26" fmla="*/ 45 w 69"/>
                    <a:gd name="T27" fmla="*/ 12 h 31"/>
                    <a:gd name="T28" fmla="*/ 34 w 69"/>
                    <a:gd name="T29" fmla="*/ 12 h 31"/>
                    <a:gd name="T30" fmla="*/ 34 w 69"/>
                    <a:gd name="T31" fmla="*/ 18 h 31"/>
                    <a:gd name="T32" fmla="*/ 40 w 69"/>
                    <a:gd name="T33" fmla="*/ 18 h 31"/>
                    <a:gd name="T34" fmla="*/ 40 w 69"/>
                    <a:gd name="T35" fmla="*/ 26 h 31"/>
                    <a:gd name="T36" fmla="*/ 40 w 69"/>
                    <a:gd name="T37" fmla="*/ 26 h 31"/>
                    <a:gd name="T38" fmla="*/ 34 w 69"/>
                    <a:gd name="T39" fmla="*/ 26 h 31"/>
                    <a:gd name="T40" fmla="*/ 34 w 69"/>
                    <a:gd name="T41" fmla="*/ 31 h 31"/>
                    <a:gd name="T42" fmla="*/ 54 w 69"/>
                    <a:gd name="T43" fmla="*/ 31 h 31"/>
                    <a:gd name="T44" fmla="*/ 54 w 69"/>
                    <a:gd name="T45" fmla="*/ 26 h 31"/>
                    <a:gd name="T46" fmla="*/ 48 w 69"/>
                    <a:gd name="T47" fmla="*/ 26 h 31"/>
                    <a:gd name="T48" fmla="*/ 48 w 69"/>
                    <a:gd name="T49" fmla="*/ 18 h 31"/>
                    <a:gd name="T50" fmla="*/ 54 w 69"/>
                    <a:gd name="T51" fmla="*/ 18 h 31"/>
                    <a:gd name="T52" fmla="*/ 54 w 69"/>
                    <a:gd name="T53" fmla="*/ 3 h 31"/>
                    <a:gd name="T54" fmla="*/ 45 w 69"/>
                    <a:gd name="T55" fmla="*/ 0 h 31"/>
                    <a:gd name="T56" fmla="*/ 34 w 69"/>
                    <a:gd name="T57" fmla="*/ 12 h 31"/>
                    <a:gd name="T58" fmla="*/ 15 w 69"/>
                    <a:gd name="T59" fmla="*/ 12 h 31"/>
                    <a:gd name="T60" fmla="*/ 15 w 69"/>
                    <a:gd name="T61" fmla="*/ 18 h 31"/>
                    <a:gd name="T62" fmla="*/ 21 w 69"/>
                    <a:gd name="T63" fmla="*/ 18 h 31"/>
                    <a:gd name="T64" fmla="*/ 21 w 69"/>
                    <a:gd name="T65" fmla="*/ 26 h 31"/>
                    <a:gd name="T66" fmla="*/ 21 w 69"/>
                    <a:gd name="T67" fmla="*/ 26 h 31"/>
                    <a:gd name="T68" fmla="*/ 15 w 69"/>
                    <a:gd name="T69" fmla="*/ 26 h 31"/>
                    <a:gd name="T70" fmla="*/ 15 w 69"/>
                    <a:gd name="T71" fmla="*/ 31 h 31"/>
                    <a:gd name="T72" fmla="*/ 34 w 69"/>
                    <a:gd name="T73" fmla="*/ 31 h 31"/>
                    <a:gd name="T74" fmla="*/ 34 w 69"/>
                    <a:gd name="T75" fmla="*/ 26 h 31"/>
                    <a:gd name="T76" fmla="*/ 29 w 69"/>
                    <a:gd name="T77" fmla="*/ 26 h 31"/>
                    <a:gd name="T78" fmla="*/ 29 w 69"/>
                    <a:gd name="T79" fmla="*/ 18 h 31"/>
                    <a:gd name="T80" fmla="*/ 34 w 69"/>
                    <a:gd name="T81" fmla="*/ 18 h 31"/>
                    <a:gd name="T82" fmla="*/ 34 w 69"/>
                    <a:gd name="T83" fmla="*/ 12 h 31"/>
                    <a:gd name="T84" fmla="*/ 15 w 69"/>
                    <a:gd name="T85" fmla="*/ 12 h 31"/>
                    <a:gd name="T86" fmla="*/ 0 w 69"/>
                    <a:gd name="T87" fmla="*/ 12 h 31"/>
                    <a:gd name="T88" fmla="*/ 0 w 69"/>
                    <a:gd name="T89" fmla="*/ 31 h 31"/>
                    <a:gd name="T90" fmla="*/ 15 w 69"/>
                    <a:gd name="T91" fmla="*/ 31 h 31"/>
                    <a:gd name="T92" fmla="*/ 15 w 69"/>
                    <a:gd name="T93" fmla="*/ 26 h 31"/>
                    <a:gd name="T94" fmla="*/ 9 w 69"/>
                    <a:gd name="T95" fmla="*/ 26 h 31"/>
                    <a:gd name="T96" fmla="*/ 9 w 69"/>
                    <a:gd name="T97" fmla="*/ 18 h 31"/>
                    <a:gd name="T98" fmla="*/ 15 w 69"/>
                    <a:gd name="T99" fmla="*/ 18 h 31"/>
                    <a:gd name="T100" fmla="*/ 15 w 69"/>
                    <a:gd name="T101" fmla="*/ 12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9" h="31">
                      <a:moveTo>
                        <a:pt x="54" y="31"/>
                      </a:moveTo>
                      <a:cubicBezTo>
                        <a:pt x="69" y="31"/>
                        <a:pt x="69" y="31"/>
                        <a:pt x="69" y="31"/>
                      </a:cubicBezTo>
                      <a:cubicBezTo>
                        <a:pt x="69" y="12"/>
                        <a:pt x="69" y="12"/>
                        <a:pt x="69" y="12"/>
                      </a:cubicBezTo>
                      <a:cubicBezTo>
                        <a:pt x="61" y="12"/>
                        <a:pt x="61" y="12"/>
                        <a:pt x="61" y="12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59" y="5"/>
                        <a:pt x="57" y="4"/>
                        <a:pt x="54" y="3"/>
                      </a:cubicBezTo>
                      <a:cubicBezTo>
                        <a:pt x="54" y="18"/>
                        <a:pt x="54" y="18"/>
                        <a:pt x="54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0" y="26"/>
                        <a:pt x="60" y="26"/>
                        <a:pt x="60" y="26"/>
                      </a:cubicBezTo>
                      <a:cubicBezTo>
                        <a:pt x="60" y="26"/>
                        <a:pt x="60" y="26"/>
                        <a:pt x="60" y="26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lnTo>
                        <a:pt x="54" y="31"/>
                      </a:lnTo>
                      <a:close/>
                      <a:moveTo>
                        <a:pt x="45" y="0"/>
                      </a:moveTo>
                      <a:cubicBezTo>
                        <a:pt x="45" y="12"/>
                        <a:pt x="45" y="12"/>
                        <a:pt x="45" y="12"/>
                      </a:cubicBezTo>
                      <a:cubicBezTo>
                        <a:pt x="34" y="12"/>
                        <a:pt x="34" y="12"/>
                        <a:pt x="34" y="12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40" y="18"/>
                        <a:pt x="40" y="18"/>
                        <a:pt x="40" y="18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34" y="26"/>
                        <a:pt x="34" y="26"/>
                        <a:pt x="34" y="26"/>
                      </a:cubicBezTo>
                      <a:cubicBezTo>
                        <a:pt x="34" y="31"/>
                        <a:pt x="34" y="31"/>
                        <a:pt x="34" y="31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48" y="26"/>
                        <a:pt x="48" y="26"/>
                        <a:pt x="48" y="26"/>
                      </a:cubicBezTo>
                      <a:cubicBezTo>
                        <a:pt x="48" y="18"/>
                        <a:pt x="48" y="18"/>
                        <a:pt x="48" y="18"/>
                      </a:cubicBezTo>
                      <a:cubicBezTo>
                        <a:pt x="54" y="18"/>
                        <a:pt x="54" y="18"/>
                        <a:pt x="54" y="18"/>
                      </a:cubicBezTo>
                      <a:cubicBezTo>
                        <a:pt x="54" y="3"/>
                        <a:pt x="54" y="3"/>
                        <a:pt x="54" y="3"/>
                      </a:cubicBezTo>
                      <a:cubicBezTo>
                        <a:pt x="51" y="2"/>
                        <a:pt x="48" y="1"/>
                        <a:pt x="45" y="0"/>
                      </a:cubicBezTo>
                      <a:close/>
                      <a:moveTo>
                        <a:pt x="34" y="12"/>
                      </a:move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26"/>
                        <a:pt x="21" y="26"/>
                        <a:pt x="21" y="26"/>
                      </a:cubicBezTo>
                      <a:cubicBezTo>
                        <a:pt x="21" y="26"/>
                        <a:pt x="21" y="26"/>
                        <a:pt x="21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5" y="31"/>
                        <a:pt x="15" y="31"/>
                        <a:pt x="15" y="31"/>
                      </a:cubicBezTo>
                      <a:cubicBezTo>
                        <a:pt x="34" y="31"/>
                        <a:pt x="34" y="31"/>
                        <a:pt x="34" y="31"/>
                      </a:cubicBezTo>
                      <a:cubicBezTo>
                        <a:pt x="34" y="26"/>
                        <a:pt x="34" y="26"/>
                        <a:pt x="34" y="26"/>
                      </a:cubicBezTo>
                      <a:cubicBezTo>
                        <a:pt x="29" y="26"/>
                        <a:pt x="29" y="26"/>
                        <a:pt x="29" y="26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lnTo>
                        <a:pt x="34" y="12"/>
                      </a:lnTo>
                      <a:close/>
                      <a:moveTo>
                        <a:pt x="15" y="12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15" y="31"/>
                        <a:pt x="15" y="31"/>
                        <a:pt x="15" y="31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9" y="26"/>
                        <a:pt x="9" y="26"/>
                        <a:pt x="9" y="26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lnTo>
                        <a:pt x="15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: Shape 66"/>
                <p:cNvSpPr>
                  <a:spLocks/>
                </p:cNvSpPr>
                <p:nvPr/>
              </p:nvSpPr>
              <p:spPr bwMode="auto">
                <a:xfrm>
                  <a:off x="3788643" y="4001495"/>
                  <a:ext cx="414189" cy="132345"/>
                </a:xfrm>
                <a:custGeom>
                  <a:avLst/>
                  <a:gdLst>
                    <a:gd name="T0" fmla="*/ 328 w 338"/>
                    <a:gd name="T1" fmla="*/ 108 h 108"/>
                    <a:gd name="T2" fmla="*/ 338 w 338"/>
                    <a:gd name="T3" fmla="*/ 0 h 108"/>
                    <a:gd name="T4" fmla="*/ 0 w 338"/>
                    <a:gd name="T5" fmla="*/ 0 h 108"/>
                    <a:gd name="T6" fmla="*/ 39 w 338"/>
                    <a:gd name="T7" fmla="*/ 108 h 108"/>
                    <a:gd name="T8" fmla="*/ 328 w 338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8" h="108">
                      <a:moveTo>
                        <a:pt x="328" y="108"/>
                      </a:moveTo>
                      <a:lnTo>
                        <a:pt x="338" y="0"/>
                      </a:lnTo>
                      <a:lnTo>
                        <a:pt x="0" y="0"/>
                      </a:lnTo>
                      <a:lnTo>
                        <a:pt x="39" y="108"/>
                      </a:lnTo>
                      <a:lnTo>
                        <a:pt x="328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: Shape 67"/>
                <p:cNvSpPr>
                  <a:spLocks/>
                </p:cNvSpPr>
                <p:nvPr/>
              </p:nvSpPr>
              <p:spPr bwMode="auto">
                <a:xfrm>
                  <a:off x="3112216" y="3051800"/>
                  <a:ext cx="194841" cy="278169"/>
                </a:xfrm>
                <a:custGeom>
                  <a:avLst/>
                  <a:gdLst>
                    <a:gd name="T0" fmla="*/ 41 w 44"/>
                    <a:gd name="T1" fmla="*/ 0 h 63"/>
                    <a:gd name="T2" fmla="*/ 0 w 44"/>
                    <a:gd name="T3" fmla="*/ 43 h 63"/>
                    <a:gd name="T4" fmla="*/ 5 w 44"/>
                    <a:gd name="T5" fmla="*/ 63 h 63"/>
                    <a:gd name="T6" fmla="*/ 5 w 44"/>
                    <a:gd name="T7" fmla="*/ 52 h 63"/>
                    <a:gd name="T8" fmla="*/ 7 w 44"/>
                    <a:gd name="T9" fmla="*/ 46 h 63"/>
                    <a:gd name="T10" fmla="*/ 7 w 44"/>
                    <a:gd name="T11" fmla="*/ 43 h 63"/>
                    <a:gd name="T12" fmla="*/ 43 w 44"/>
                    <a:gd name="T13" fmla="*/ 7 h 63"/>
                    <a:gd name="T14" fmla="*/ 44 w 44"/>
                    <a:gd name="T15" fmla="*/ 7 h 63"/>
                    <a:gd name="T16" fmla="*/ 41 w 44"/>
                    <a:gd name="T17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63">
                      <a:moveTo>
                        <a:pt x="41" y="0"/>
                      </a:moveTo>
                      <a:cubicBezTo>
                        <a:pt x="19" y="1"/>
                        <a:pt x="0" y="20"/>
                        <a:pt x="0" y="43"/>
                      </a:cubicBezTo>
                      <a:cubicBezTo>
                        <a:pt x="0" y="50"/>
                        <a:pt x="2" y="57"/>
                        <a:pt x="5" y="63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5" y="50"/>
                        <a:pt x="6" y="48"/>
                        <a:pt x="7" y="46"/>
                      </a:cubicBezTo>
                      <a:cubicBezTo>
                        <a:pt x="7" y="45"/>
                        <a:pt x="7" y="44"/>
                        <a:pt x="7" y="43"/>
                      </a:cubicBezTo>
                      <a:cubicBezTo>
                        <a:pt x="7" y="23"/>
                        <a:pt x="23" y="7"/>
                        <a:pt x="43" y="7"/>
                      </a:cubicBezTo>
                      <a:cubicBezTo>
                        <a:pt x="43" y="7"/>
                        <a:pt x="44" y="7"/>
                        <a:pt x="44" y="7"/>
                      </a:cubicBezTo>
                      <a:cubicBezTo>
                        <a:pt x="43" y="4"/>
                        <a:pt x="42" y="2"/>
                        <a:pt x="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: Shape 68"/>
                <p:cNvSpPr>
                  <a:spLocks/>
                </p:cNvSpPr>
                <p:nvPr/>
              </p:nvSpPr>
              <p:spPr bwMode="auto">
                <a:xfrm>
                  <a:off x="3147753" y="3241739"/>
                  <a:ext cx="84553" cy="150726"/>
                </a:xfrm>
                <a:custGeom>
                  <a:avLst/>
                  <a:gdLst>
                    <a:gd name="T0" fmla="*/ 0 w 19"/>
                    <a:gd name="T1" fmla="*/ 7 h 34"/>
                    <a:gd name="T2" fmla="*/ 0 w 19"/>
                    <a:gd name="T3" fmla="*/ 9 h 34"/>
                    <a:gd name="T4" fmla="*/ 0 w 19"/>
                    <a:gd name="T5" fmla="*/ 20 h 34"/>
                    <a:gd name="T6" fmla="*/ 0 w 19"/>
                    <a:gd name="T7" fmla="*/ 25 h 34"/>
                    <a:gd name="T8" fmla="*/ 13 w 19"/>
                    <a:gd name="T9" fmla="*/ 34 h 34"/>
                    <a:gd name="T10" fmla="*/ 19 w 19"/>
                    <a:gd name="T11" fmla="*/ 34 h 34"/>
                    <a:gd name="T12" fmla="*/ 19 w 19"/>
                    <a:gd name="T13" fmla="*/ 0 h 34"/>
                    <a:gd name="T14" fmla="*/ 13 w 19"/>
                    <a:gd name="T15" fmla="*/ 0 h 34"/>
                    <a:gd name="T16" fmla="*/ 0 w 19"/>
                    <a:gd name="T17" fmla="*/ 7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34">
                      <a:moveTo>
                        <a:pt x="0" y="7"/>
                      </a:moveTo>
                      <a:cubicBezTo>
                        <a:pt x="0" y="8"/>
                        <a:pt x="0" y="8"/>
                        <a:pt x="0" y="9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30"/>
                        <a:pt x="6" y="34"/>
                        <a:pt x="13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0"/>
                        <a:pt x="1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: Shape 69"/>
                <p:cNvSpPr>
                  <a:spLocks/>
                </p:cNvSpPr>
                <p:nvPr/>
              </p:nvSpPr>
              <p:spPr bwMode="auto">
                <a:xfrm>
                  <a:off x="3373229" y="3241739"/>
                  <a:ext cx="79652" cy="150726"/>
                </a:xfrm>
                <a:custGeom>
                  <a:avLst/>
                  <a:gdLst>
                    <a:gd name="T0" fmla="*/ 1 w 18"/>
                    <a:gd name="T1" fmla="*/ 0 h 34"/>
                    <a:gd name="T2" fmla="*/ 0 w 18"/>
                    <a:gd name="T3" fmla="*/ 0 h 34"/>
                    <a:gd name="T4" fmla="*/ 0 w 18"/>
                    <a:gd name="T5" fmla="*/ 34 h 34"/>
                    <a:gd name="T6" fmla="*/ 6 w 18"/>
                    <a:gd name="T7" fmla="*/ 34 h 34"/>
                    <a:gd name="T8" fmla="*/ 18 w 18"/>
                    <a:gd name="T9" fmla="*/ 28 h 34"/>
                    <a:gd name="T10" fmla="*/ 1 w 18"/>
                    <a:gd name="T1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" h="34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12" y="34"/>
                        <a:pt x="17" y="31"/>
                        <a:pt x="18" y="28"/>
                      </a:cubicBezTo>
                      <a:cubicBezTo>
                        <a:pt x="12" y="19"/>
                        <a:pt x="7" y="9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Rectangle 70"/>
                <p:cNvSpPr>
                  <a:spLocks/>
                </p:cNvSpPr>
                <p:nvPr/>
              </p:nvSpPr>
              <p:spPr bwMode="auto">
                <a:xfrm>
                  <a:off x="4927052" y="1069082"/>
                  <a:ext cx="62496" cy="2205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: Shape 71"/>
                <p:cNvSpPr>
                  <a:spLocks/>
                </p:cNvSpPr>
                <p:nvPr/>
              </p:nvSpPr>
              <p:spPr bwMode="auto">
                <a:xfrm>
                  <a:off x="4697900" y="1104619"/>
                  <a:ext cx="330861" cy="225476"/>
                </a:xfrm>
                <a:custGeom>
                  <a:avLst/>
                  <a:gdLst>
                    <a:gd name="T0" fmla="*/ 75 w 75"/>
                    <a:gd name="T1" fmla="*/ 51 h 51"/>
                    <a:gd name="T2" fmla="*/ 75 w 75"/>
                    <a:gd name="T3" fmla="*/ 0 h 51"/>
                    <a:gd name="T4" fmla="*/ 0 w 75"/>
                    <a:gd name="T5" fmla="*/ 0 h 51"/>
                    <a:gd name="T6" fmla="*/ 0 w 75"/>
                    <a:gd name="T7" fmla="*/ 34 h 51"/>
                    <a:gd name="T8" fmla="*/ 19 w 75"/>
                    <a:gd name="T9" fmla="*/ 37 h 51"/>
                    <a:gd name="T10" fmla="*/ 17 w 75"/>
                    <a:gd name="T11" fmla="*/ 27 h 51"/>
                    <a:gd name="T12" fmla="*/ 38 w 75"/>
                    <a:gd name="T13" fmla="*/ 6 h 51"/>
                    <a:gd name="T14" fmla="*/ 38 w 75"/>
                    <a:gd name="T15" fmla="*/ 6 h 51"/>
                    <a:gd name="T16" fmla="*/ 58 w 75"/>
                    <a:gd name="T17" fmla="*/ 27 h 51"/>
                    <a:gd name="T18" fmla="*/ 50 w 75"/>
                    <a:gd name="T19" fmla="*/ 43 h 51"/>
                    <a:gd name="T20" fmla="*/ 75 w 75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51">
                      <a:moveTo>
                        <a:pt x="75" y="51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7" y="35"/>
                        <a:pt x="13" y="36"/>
                        <a:pt x="19" y="37"/>
                      </a:cubicBezTo>
                      <a:cubicBezTo>
                        <a:pt x="18" y="34"/>
                        <a:pt x="17" y="30"/>
                        <a:pt x="17" y="27"/>
                      </a:cubicBezTo>
                      <a:cubicBezTo>
                        <a:pt x="17" y="15"/>
                        <a:pt x="26" y="6"/>
                        <a:pt x="38" y="6"/>
                      </a:cubicBezTo>
                      <a:cubicBezTo>
                        <a:pt x="38" y="6"/>
                        <a:pt x="38" y="6"/>
                        <a:pt x="38" y="6"/>
                      </a:cubicBezTo>
                      <a:cubicBezTo>
                        <a:pt x="49" y="6"/>
                        <a:pt x="58" y="15"/>
                        <a:pt x="58" y="27"/>
                      </a:cubicBezTo>
                      <a:cubicBezTo>
                        <a:pt x="58" y="33"/>
                        <a:pt x="55" y="39"/>
                        <a:pt x="50" y="43"/>
                      </a:cubicBezTo>
                      <a:cubicBezTo>
                        <a:pt x="59" y="46"/>
                        <a:pt x="67" y="48"/>
                        <a:pt x="75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: Shape 72"/>
                <p:cNvSpPr>
                  <a:spLocks/>
                </p:cNvSpPr>
                <p:nvPr/>
              </p:nvSpPr>
              <p:spPr bwMode="auto">
                <a:xfrm>
                  <a:off x="4799609" y="1157312"/>
                  <a:ext cx="127443" cy="128668"/>
                </a:xfrm>
                <a:custGeom>
                  <a:avLst/>
                  <a:gdLst>
                    <a:gd name="T0" fmla="*/ 16 w 29"/>
                    <a:gd name="T1" fmla="*/ 29 h 29"/>
                    <a:gd name="T2" fmla="*/ 29 w 29"/>
                    <a:gd name="T3" fmla="*/ 15 h 29"/>
                    <a:gd name="T4" fmla="*/ 15 w 29"/>
                    <a:gd name="T5" fmla="*/ 0 h 29"/>
                    <a:gd name="T6" fmla="*/ 0 w 29"/>
                    <a:gd name="T7" fmla="*/ 15 h 29"/>
                    <a:gd name="T8" fmla="*/ 8 w 29"/>
                    <a:gd name="T9" fmla="*/ 27 h 29"/>
                    <a:gd name="T10" fmla="*/ 16 w 29"/>
                    <a:gd name="T11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29">
                      <a:moveTo>
                        <a:pt x="16" y="29"/>
                      </a:moveTo>
                      <a:cubicBezTo>
                        <a:pt x="23" y="28"/>
                        <a:pt x="29" y="22"/>
                        <a:pt x="29" y="15"/>
                      </a:cubicBezTo>
                      <a:cubicBezTo>
                        <a:pt x="29" y="7"/>
                        <a:pt x="22" y="0"/>
                        <a:pt x="15" y="0"/>
                      </a:cubicBez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20"/>
                        <a:pt x="3" y="24"/>
                        <a:pt x="8" y="27"/>
                      </a:cubicBezTo>
                      <a:cubicBezTo>
                        <a:pt x="10" y="27"/>
                        <a:pt x="13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: Shape 73"/>
                <p:cNvSpPr>
                  <a:spLocks/>
                </p:cNvSpPr>
                <p:nvPr/>
              </p:nvSpPr>
              <p:spPr bwMode="auto">
                <a:xfrm>
                  <a:off x="3020310" y="2380274"/>
                  <a:ext cx="215673" cy="189939"/>
                </a:xfrm>
                <a:custGeom>
                  <a:avLst/>
                  <a:gdLst>
                    <a:gd name="T0" fmla="*/ 49 w 49"/>
                    <a:gd name="T1" fmla="*/ 1 h 43"/>
                    <a:gd name="T2" fmla="*/ 41 w 49"/>
                    <a:gd name="T3" fmla="*/ 0 h 43"/>
                    <a:gd name="T4" fmla="*/ 20 w 49"/>
                    <a:gd name="T5" fmla="*/ 21 h 43"/>
                    <a:gd name="T6" fmla="*/ 12 w 49"/>
                    <a:gd name="T7" fmla="*/ 18 h 43"/>
                    <a:gd name="T8" fmla="*/ 0 w 49"/>
                    <a:gd name="T9" fmla="*/ 30 h 43"/>
                    <a:gd name="T10" fmla="*/ 12 w 49"/>
                    <a:gd name="T11" fmla="*/ 43 h 43"/>
                    <a:gd name="T12" fmla="*/ 40 w 49"/>
                    <a:gd name="T13" fmla="*/ 43 h 43"/>
                    <a:gd name="T14" fmla="*/ 41 w 49"/>
                    <a:gd name="T15" fmla="*/ 43 h 43"/>
                    <a:gd name="T16" fmla="*/ 45 w 49"/>
                    <a:gd name="T17" fmla="*/ 43 h 43"/>
                    <a:gd name="T18" fmla="*/ 49 w 49"/>
                    <a:gd name="T19" fmla="*/ 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9" h="43">
                      <a:moveTo>
                        <a:pt x="49" y="1"/>
                      </a:moveTo>
                      <a:cubicBezTo>
                        <a:pt x="47" y="0"/>
                        <a:pt x="44" y="0"/>
                        <a:pt x="41" y="0"/>
                      </a:cubicBezTo>
                      <a:cubicBezTo>
                        <a:pt x="29" y="0"/>
                        <a:pt x="20" y="9"/>
                        <a:pt x="20" y="21"/>
                      </a:cubicBezTo>
                      <a:cubicBezTo>
                        <a:pt x="18" y="19"/>
                        <a:pt x="15" y="18"/>
                        <a:pt x="12" y="18"/>
                      </a:cubicBezTo>
                      <a:cubicBezTo>
                        <a:pt x="5" y="18"/>
                        <a:pt x="0" y="23"/>
                        <a:pt x="0" y="30"/>
                      </a:cubicBezTo>
                      <a:cubicBezTo>
                        <a:pt x="0" y="37"/>
                        <a:pt x="5" y="43"/>
                        <a:pt x="12" y="43"/>
                      </a:cubicBezTo>
                      <a:cubicBezTo>
                        <a:pt x="40" y="43"/>
                        <a:pt x="40" y="43"/>
                        <a:pt x="40" y="43"/>
                      </a:cubicBezTo>
                      <a:cubicBezTo>
                        <a:pt x="41" y="43"/>
                        <a:pt x="41" y="43"/>
                        <a:pt x="41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6" y="29"/>
                        <a:pt x="47" y="15"/>
                        <a:pt x="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Rectangle 74"/>
                <p:cNvSpPr>
                  <a:spLocks/>
                </p:cNvSpPr>
                <p:nvPr/>
              </p:nvSpPr>
              <p:spPr bwMode="auto">
                <a:xfrm>
                  <a:off x="3059523" y="2583692"/>
                  <a:ext cx="26959" cy="62496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Rectangle 75"/>
                <p:cNvSpPr>
                  <a:spLocks/>
                </p:cNvSpPr>
                <p:nvPr/>
              </p:nvSpPr>
              <p:spPr bwMode="auto">
                <a:xfrm>
                  <a:off x="3125695" y="2619229"/>
                  <a:ext cx="26959" cy="57594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Rectangle 76"/>
                <p:cNvSpPr>
                  <a:spLocks/>
                </p:cNvSpPr>
                <p:nvPr/>
              </p:nvSpPr>
              <p:spPr bwMode="auto">
                <a:xfrm>
                  <a:off x="3188191" y="2583692"/>
                  <a:ext cx="25734" cy="62496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Freeform: Shape 77"/>
                <p:cNvSpPr>
                  <a:spLocks/>
                </p:cNvSpPr>
                <p:nvPr/>
              </p:nvSpPr>
              <p:spPr bwMode="auto">
                <a:xfrm>
                  <a:off x="5196643" y="3899786"/>
                  <a:ext cx="296550" cy="291648"/>
                </a:xfrm>
                <a:custGeom>
                  <a:avLst/>
                  <a:gdLst>
                    <a:gd name="T0" fmla="*/ 34 w 67"/>
                    <a:gd name="T1" fmla="*/ 4 h 66"/>
                    <a:gd name="T2" fmla="*/ 37 w 67"/>
                    <a:gd name="T3" fmla="*/ 5 h 66"/>
                    <a:gd name="T4" fmla="*/ 38 w 67"/>
                    <a:gd name="T5" fmla="*/ 0 h 66"/>
                    <a:gd name="T6" fmla="*/ 48 w 67"/>
                    <a:gd name="T7" fmla="*/ 3 h 66"/>
                    <a:gd name="T8" fmla="*/ 47 w 67"/>
                    <a:gd name="T9" fmla="*/ 8 h 66"/>
                    <a:gd name="T10" fmla="*/ 56 w 67"/>
                    <a:gd name="T11" fmla="*/ 15 h 66"/>
                    <a:gd name="T12" fmla="*/ 60 w 67"/>
                    <a:gd name="T13" fmla="*/ 13 h 66"/>
                    <a:gd name="T14" fmla="*/ 65 w 67"/>
                    <a:gd name="T15" fmla="*/ 22 h 66"/>
                    <a:gd name="T16" fmla="*/ 61 w 67"/>
                    <a:gd name="T17" fmla="*/ 24 h 66"/>
                    <a:gd name="T18" fmla="*/ 62 w 67"/>
                    <a:gd name="T19" fmla="*/ 36 h 66"/>
                    <a:gd name="T20" fmla="*/ 67 w 67"/>
                    <a:gd name="T21" fmla="*/ 38 h 66"/>
                    <a:gd name="T22" fmla="*/ 64 w 67"/>
                    <a:gd name="T23" fmla="*/ 48 h 66"/>
                    <a:gd name="T24" fmla="*/ 59 w 67"/>
                    <a:gd name="T25" fmla="*/ 46 h 66"/>
                    <a:gd name="T26" fmla="*/ 52 w 67"/>
                    <a:gd name="T27" fmla="*/ 56 h 66"/>
                    <a:gd name="T28" fmla="*/ 54 w 67"/>
                    <a:gd name="T29" fmla="*/ 60 h 66"/>
                    <a:gd name="T30" fmla="*/ 45 w 67"/>
                    <a:gd name="T31" fmla="*/ 65 h 66"/>
                    <a:gd name="T32" fmla="*/ 42 w 67"/>
                    <a:gd name="T33" fmla="*/ 60 h 66"/>
                    <a:gd name="T34" fmla="*/ 34 w 67"/>
                    <a:gd name="T35" fmla="*/ 62 h 66"/>
                    <a:gd name="T36" fmla="*/ 34 w 67"/>
                    <a:gd name="T37" fmla="*/ 54 h 66"/>
                    <a:gd name="T38" fmla="*/ 54 w 67"/>
                    <a:gd name="T39" fmla="*/ 39 h 66"/>
                    <a:gd name="T40" fmla="*/ 40 w 67"/>
                    <a:gd name="T41" fmla="*/ 13 h 66"/>
                    <a:gd name="T42" fmla="*/ 34 w 67"/>
                    <a:gd name="T43" fmla="*/ 12 h 66"/>
                    <a:gd name="T44" fmla="*/ 34 w 67"/>
                    <a:gd name="T45" fmla="*/ 4 h 66"/>
                    <a:gd name="T46" fmla="*/ 16 w 67"/>
                    <a:gd name="T47" fmla="*/ 11 h 66"/>
                    <a:gd name="T48" fmla="*/ 13 w 67"/>
                    <a:gd name="T49" fmla="*/ 6 h 66"/>
                    <a:gd name="T50" fmla="*/ 23 w 67"/>
                    <a:gd name="T51" fmla="*/ 1 h 66"/>
                    <a:gd name="T52" fmla="*/ 25 w 67"/>
                    <a:gd name="T53" fmla="*/ 6 h 66"/>
                    <a:gd name="T54" fmla="*/ 34 w 67"/>
                    <a:gd name="T55" fmla="*/ 4 h 66"/>
                    <a:gd name="T56" fmla="*/ 34 w 67"/>
                    <a:gd name="T57" fmla="*/ 12 h 66"/>
                    <a:gd name="T58" fmla="*/ 13 w 67"/>
                    <a:gd name="T59" fmla="*/ 27 h 66"/>
                    <a:gd name="T60" fmla="*/ 27 w 67"/>
                    <a:gd name="T61" fmla="*/ 53 h 66"/>
                    <a:gd name="T62" fmla="*/ 27 w 67"/>
                    <a:gd name="T63" fmla="*/ 53 h 66"/>
                    <a:gd name="T64" fmla="*/ 34 w 67"/>
                    <a:gd name="T65" fmla="*/ 54 h 66"/>
                    <a:gd name="T66" fmla="*/ 34 w 67"/>
                    <a:gd name="T67" fmla="*/ 62 h 66"/>
                    <a:gd name="T68" fmla="*/ 30 w 67"/>
                    <a:gd name="T69" fmla="*/ 62 h 66"/>
                    <a:gd name="T70" fmla="*/ 29 w 67"/>
                    <a:gd name="T71" fmla="*/ 66 h 66"/>
                    <a:gd name="T72" fmla="*/ 19 w 67"/>
                    <a:gd name="T73" fmla="*/ 63 h 66"/>
                    <a:gd name="T74" fmla="*/ 20 w 67"/>
                    <a:gd name="T75" fmla="*/ 59 h 66"/>
                    <a:gd name="T76" fmla="*/ 11 w 67"/>
                    <a:gd name="T77" fmla="*/ 51 h 66"/>
                    <a:gd name="T78" fmla="*/ 7 w 67"/>
                    <a:gd name="T79" fmla="*/ 53 h 66"/>
                    <a:gd name="T80" fmla="*/ 2 w 67"/>
                    <a:gd name="T81" fmla="*/ 44 h 66"/>
                    <a:gd name="T82" fmla="*/ 6 w 67"/>
                    <a:gd name="T83" fmla="*/ 42 h 66"/>
                    <a:gd name="T84" fmla="*/ 5 w 67"/>
                    <a:gd name="T85" fmla="*/ 30 h 66"/>
                    <a:gd name="T86" fmla="*/ 0 w 67"/>
                    <a:gd name="T87" fmla="*/ 28 h 66"/>
                    <a:gd name="T88" fmla="*/ 3 w 67"/>
                    <a:gd name="T89" fmla="*/ 18 h 66"/>
                    <a:gd name="T90" fmla="*/ 8 w 67"/>
                    <a:gd name="T91" fmla="*/ 20 h 66"/>
                    <a:gd name="T92" fmla="*/ 16 w 67"/>
                    <a:gd name="T93" fmla="*/ 11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7" h="66">
                      <a:moveTo>
                        <a:pt x="34" y="4"/>
                      </a:moveTo>
                      <a:cubicBezTo>
                        <a:pt x="35" y="4"/>
                        <a:pt x="36" y="4"/>
                        <a:pt x="37" y="5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48" y="3"/>
                        <a:pt x="48" y="3"/>
                        <a:pt x="48" y="3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50" y="9"/>
                        <a:pt x="54" y="12"/>
                        <a:pt x="56" y="15"/>
                      </a:cubicBezTo>
                      <a:cubicBezTo>
                        <a:pt x="60" y="13"/>
                        <a:pt x="60" y="13"/>
                        <a:pt x="60" y="13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2" y="28"/>
                        <a:pt x="63" y="32"/>
                        <a:pt x="62" y="36"/>
                      </a:cubicBezTo>
                      <a:cubicBezTo>
                        <a:pt x="67" y="38"/>
                        <a:pt x="67" y="38"/>
                        <a:pt x="67" y="38"/>
                      </a:cubicBezTo>
                      <a:cubicBezTo>
                        <a:pt x="64" y="48"/>
                        <a:pt x="64" y="48"/>
                        <a:pt x="64" y="48"/>
                      </a:cubicBezTo>
                      <a:cubicBezTo>
                        <a:pt x="59" y="46"/>
                        <a:pt x="59" y="46"/>
                        <a:pt x="59" y="46"/>
                      </a:cubicBezTo>
                      <a:cubicBezTo>
                        <a:pt x="57" y="50"/>
                        <a:pt x="55" y="53"/>
                        <a:pt x="52" y="56"/>
                      </a:cubicBezTo>
                      <a:cubicBezTo>
                        <a:pt x="54" y="60"/>
                        <a:pt x="54" y="60"/>
                        <a:pt x="54" y="60"/>
                      </a:cubicBezTo>
                      <a:cubicBezTo>
                        <a:pt x="45" y="65"/>
                        <a:pt x="45" y="65"/>
                        <a:pt x="45" y="65"/>
                      </a:cubicBezTo>
                      <a:cubicBezTo>
                        <a:pt x="42" y="60"/>
                        <a:pt x="42" y="60"/>
                        <a:pt x="42" y="60"/>
                      </a:cubicBezTo>
                      <a:cubicBezTo>
                        <a:pt x="40" y="61"/>
                        <a:pt x="37" y="62"/>
                        <a:pt x="34" y="62"/>
                      </a:cubicBezTo>
                      <a:cubicBezTo>
                        <a:pt x="34" y="54"/>
                        <a:pt x="34" y="54"/>
                        <a:pt x="34" y="54"/>
                      </a:cubicBezTo>
                      <a:cubicBezTo>
                        <a:pt x="43" y="54"/>
                        <a:pt x="51" y="48"/>
                        <a:pt x="54" y="39"/>
                      </a:cubicBezTo>
                      <a:cubicBezTo>
                        <a:pt x="57" y="28"/>
                        <a:pt x="51" y="16"/>
                        <a:pt x="40" y="13"/>
                      </a:cubicBezTo>
                      <a:cubicBezTo>
                        <a:pt x="38" y="12"/>
                        <a:pt x="36" y="12"/>
                        <a:pt x="34" y="12"/>
                      </a:cubicBezTo>
                      <a:lnTo>
                        <a:pt x="34" y="4"/>
                      </a:lnTo>
                      <a:close/>
                      <a:moveTo>
                        <a:pt x="16" y="11"/>
                      </a:move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8" y="5"/>
                        <a:pt x="31" y="4"/>
                        <a:pt x="34" y="4"/>
                      </a:cubicBezTo>
                      <a:cubicBezTo>
                        <a:pt x="34" y="12"/>
                        <a:pt x="34" y="12"/>
                        <a:pt x="34" y="12"/>
                      </a:cubicBezTo>
                      <a:cubicBezTo>
                        <a:pt x="25" y="12"/>
                        <a:pt x="16" y="18"/>
                        <a:pt x="13" y="27"/>
                      </a:cubicBezTo>
                      <a:cubicBezTo>
                        <a:pt x="10" y="38"/>
                        <a:pt x="16" y="50"/>
                        <a:pt x="27" y="53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4"/>
                        <a:pt x="32" y="54"/>
                        <a:pt x="34" y="54"/>
                      </a:cubicBezTo>
                      <a:cubicBezTo>
                        <a:pt x="34" y="62"/>
                        <a:pt x="34" y="62"/>
                        <a:pt x="34" y="62"/>
                      </a:cubicBezTo>
                      <a:cubicBezTo>
                        <a:pt x="33" y="62"/>
                        <a:pt x="32" y="62"/>
                        <a:pt x="30" y="62"/>
                      </a:cubicBezTo>
                      <a:cubicBezTo>
                        <a:pt x="29" y="66"/>
                        <a:pt x="29" y="66"/>
                        <a:pt x="29" y="66"/>
                      </a:cubicBezTo>
                      <a:cubicBezTo>
                        <a:pt x="19" y="63"/>
                        <a:pt x="19" y="63"/>
                        <a:pt x="19" y="63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17" y="57"/>
                        <a:pt x="14" y="54"/>
                        <a:pt x="11" y="51"/>
                      </a:cubicBezTo>
                      <a:cubicBezTo>
                        <a:pt x="7" y="53"/>
                        <a:pt x="7" y="53"/>
                        <a:pt x="7" y="53"/>
                      </a:cubicBezTo>
                      <a:cubicBezTo>
                        <a:pt x="2" y="44"/>
                        <a:pt x="2" y="44"/>
                        <a:pt x="2" y="44"/>
                      </a:cubicBezTo>
                      <a:cubicBezTo>
                        <a:pt x="6" y="42"/>
                        <a:pt x="6" y="42"/>
                        <a:pt x="6" y="42"/>
                      </a:cubicBezTo>
                      <a:cubicBezTo>
                        <a:pt x="5" y="38"/>
                        <a:pt x="5" y="34"/>
                        <a:pt x="5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10" y="16"/>
                        <a:pt x="13" y="13"/>
                        <a:pt x="1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Freeform: Shape 78"/>
                <p:cNvSpPr>
                  <a:spLocks/>
                </p:cNvSpPr>
                <p:nvPr/>
              </p:nvSpPr>
              <p:spPr bwMode="auto">
                <a:xfrm>
                  <a:off x="5917185" y="2522422"/>
                  <a:ext cx="259787" cy="286747"/>
                </a:xfrm>
                <a:custGeom>
                  <a:avLst/>
                  <a:gdLst>
                    <a:gd name="T0" fmla="*/ 27 w 59"/>
                    <a:gd name="T1" fmla="*/ 65 h 65"/>
                    <a:gd name="T2" fmla="*/ 59 w 59"/>
                    <a:gd name="T3" fmla="*/ 33 h 65"/>
                    <a:gd name="T4" fmla="*/ 27 w 59"/>
                    <a:gd name="T5" fmla="*/ 0 h 65"/>
                    <a:gd name="T6" fmla="*/ 27 w 59"/>
                    <a:gd name="T7" fmla="*/ 0 h 65"/>
                    <a:gd name="T8" fmla="*/ 27 w 59"/>
                    <a:gd name="T9" fmla="*/ 23 h 65"/>
                    <a:gd name="T10" fmla="*/ 43 w 59"/>
                    <a:gd name="T11" fmla="*/ 16 h 65"/>
                    <a:gd name="T12" fmla="*/ 33 w 59"/>
                    <a:gd name="T13" fmla="*/ 39 h 65"/>
                    <a:gd name="T14" fmla="*/ 27 w 59"/>
                    <a:gd name="T15" fmla="*/ 42 h 65"/>
                    <a:gd name="T16" fmla="*/ 27 w 59"/>
                    <a:gd name="T17" fmla="*/ 65 h 65"/>
                    <a:gd name="T18" fmla="*/ 27 w 59"/>
                    <a:gd name="T19" fmla="*/ 0 h 65"/>
                    <a:gd name="T20" fmla="*/ 1 w 59"/>
                    <a:gd name="T21" fmla="*/ 12 h 65"/>
                    <a:gd name="T22" fmla="*/ 1 w 59"/>
                    <a:gd name="T23" fmla="*/ 18 h 65"/>
                    <a:gd name="T24" fmla="*/ 0 w 59"/>
                    <a:gd name="T25" fmla="*/ 51 h 65"/>
                    <a:gd name="T26" fmla="*/ 27 w 59"/>
                    <a:gd name="T27" fmla="*/ 65 h 65"/>
                    <a:gd name="T28" fmla="*/ 27 w 59"/>
                    <a:gd name="T29" fmla="*/ 42 h 65"/>
                    <a:gd name="T30" fmla="*/ 10 w 59"/>
                    <a:gd name="T31" fmla="*/ 49 h 65"/>
                    <a:gd name="T32" fmla="*/ 20 w 59"/>
                    <a:gd name="T33" fmla="*/ 26 h 65"/>
                    <a:gd name="T34" fmla="*/ 20 w 59"/>
                    <a:gd name="T35" fmla="*/ 26 h 65"/>
                    <a:gd name="T36" fmla="*/ 27 w 59"/>
                    <a:gd name="T37" fmla="*/ 23 h 65"/>
                    <a:gd name="T38" fmla="*/ 27 w 59"/>
                    <a:gd name="T39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9" h="65">
                      <a:moveTo>
                        <a:pt x="27" y="65"/>
                      </a:moveTo>
                      <a:cubicBezTo>
                        <a:pt x="45" y="65"/>
                        <a:pt x="59" y="51"/>
                        <a:pt x="59" y="33"/>
                      </a:cubicBezTo>
                      <a:cubicBezTo>
                        <a:pt x="59" y="15"/>
                        <a:pt x="45" y="0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43" y="16"/>
                        <a:pt x="43" y="16"/>
                        <a:pt x="43" y="16"/>
                      </a:cubicBezTo>
                      <a:cubicBezTo>
                        <a:pt x="33" y="39"/>
                        <a:pt x="33" y="39"/>
                        <a:pt x="33" y="39"/>
                      </a:cubicBezTo>
                      <a:cubicBezTo>
                        <a:pt x="27" y="42"/>
                        <a:pt x="27" y="42"/>
                        <a:pt x="27" y="42"/>
                      </a:cubicBezTo>
                      <a:cubicBezTo>
                        <a:pt x="27" y="65"/>
                        <a:pt x="27" y="65"/>
                        <a:pt x="27" y="65"/>
                      </a:cubicBezTo>
                      <a:close/>
                      <a:moveTo>
                        <a:pt x="27" y="0"/>
                      </a:moveTo>
                      <a:cubicBezTo>
                        <a:pt x="16" y="0"/>
                        <a:pt x="7" y="5"/>
                        <a:pt x="1" y="12"/>
                      </a:cubicBezTo>
                      <a:cubicBezTo>
                        <a:pt x="1" y="14"/>
                        <a:pt x="1" y="16"/>
                        <a:pt x="1" y="18"/>
                      </a:cubicBezTo>
                      <a:cubicBezTo>
                        <a:pt x="1" y="29"/>
                        <a:pt x="1" y="40"/>
                        <a:pt x="0" y="51"/>
                      </a:cubicBezTo>
                      <a:cubicBezTo>
                        <a:pt x="6" y="60"/>
                        <a:pt x="15" y="65"/>
                        <a:pt x="27" y="65"/>
                      </a:cubicBezTo>
                      <a:cubicBezTo>
                        <a:pt x="27" y="42"/>
                        <a:pt x="27" y="42"/>
                        <a:pt x="27" y="42"/>
                      </a:cubicBezTo>
                      <a:cubicBezTo>
                        <a:pt x="10" y="49"/>
                        <a:pt x="10" y="49"/>
                        <a:pt x="10" y="49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lnTo>
                        <a:pt x="2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: Shape 79"/>
                <p:cNvSpPr>
                  <a:spLocks/>
                </p:cNvSpPr>
                <p:nvPr/>
              </p:nvSpPr>
              <p:spPr bwMode="auto">
                <a:xfrm>
                  <a:off x="4291063" y="1038447"/>
                  <a:ext cx="256111" cy="220574"/>
                </a:xfrm>
                <a:custGeom>
                  <a:avLst/>
                  <a:gdLst>
                    <a:gd name="T0" fmla="*/ 48 w 58"/>
                    <a:gd name="T1" fmla="*/ 38 h 50"/>
                    <a:gd name="T2" fmla="*/ 44 w 58"/>
                    <a:gd name="T3" fmla="*/ 8 h 50"/>
                    <a:gd name="T4" fmla="*/ 27 w 58"/>
                    <a:gd name="T5" fmla="*/ 0 h 50"/>
                    <a:gd name="T6" fmla="*/ 27 w 58"/>
                    <a:gd name="T7" fmla="*/ 20 h 50"/>
                    <a:gd name="T8" fmla="*/ 42 w 58"/>
                    <a:gd name="T9" fmla="*/ 20 h 50"/>
                    <a:gd name="T10" fmla="*/ 42 w 58"/>
                    <a:gd name="T11" fmla="*/ 30 h 50"/>
                    <a:gd name="T12" fmla="*/ 42 w 58"/>
                    <a:gd name="T13" fmla="*/ 30 h 50"/>
                    <a:gd name="T14" fmla="*/ 42 w 58"/>
                    <a:gd name="T15" fmla="*/ 30 h 50"/>
                    <a:gd name="T16" fmla="*/ 27 w 58"/>
                    <a:gd name="T17" fmla="*/ 30 h 50"/>
                    <a:gd name="T18" fmla="*/ 27 w 58"/>
                    <a:gd name="T19" fmla="*/ 50 h 50"/>
                    <a:gd name="T20" fmla="*/ 40 w 58"/>
                    <a:gd name="T21" fmla="*/ 46 h 50"/>
                    <a:gd name="T22" fmla="*/ 43 w 58"/>
                    <a:gd name="T23" fmla="*/ 49 h 50"/>
                    <a:gd name="T24" fmla="*/ 58 w 58"/>
                    <a:gd name="T25" fmla="*/ 48 h 50"/>
                    <a:gd name="T26" fmla="*/ 48 w 58"/>
                    <a:gd name="T27" fmla="*/ 38 h 50"/>
                    <a:gd name="T28" fmla="*/ 27 w 58"/>
                    <a:gd name="T29" fmla="*/ 0 h 50"/>
                    <a:gd name="T30" fmla="*/ 9 w 58"/>
                    <a:gd name="T31" fmla="*/ 8 h 50"/>
                    <a:gd name="T32" fmla="*/ 9 w 58"/>
                    <a:gd name="T33" fmla="*/ 43 h 50"/>
                    <a:gd name="T34" fmla="*/ 27 w 58"/>
                    <a:gd name="T35" fmla="*/ 50 h 50"/>
                    <a:gd name="T36" fmla="*/ 27 w 58"/>
                    <a:gd name="T37" fmla="*/ 30 h 50"/>
                    <a:gd name="T38" fmla="*/ 12 w 58"/>
                    <a:gd name="T39" fmla="*/ 30 h 50"/>
                    <a:gd name="T40" fmla="*/ 12 w 58"/>
                    <a:gd name="T41" fmla="*/ 20 h 50"/>
                    <a:gd name="T42" fmla="*/ 27 w 58"/>
                    <a:gd name="T43" fmla="*/ 20 h 50"/>
                    <a:gd name="T44" fmla="*/ 27 w 58"/>
                    <a:gd name="T45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8" h="50">
                      <a:moveTo>
                        <a:pt x="48" y="38"/>
                      </a:moveTo>
                      <a:cubicBezTo>
                        <a:pt x="54" y="29"/>
                        <a:pt x="53" y="16"/>
                        <a:pt x="44" y="8"/>
                      </a:cubicBezTo>
                      <a:cubicBezTo>
                        <a:pt x="40" y="3"/>
                        <a:pt x="33" y="0"/>
                        <a:pt x="27" y="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42" y="20"/>
                        <a:pt x="42" y="20"/>
                        <a:pt x="42" y="20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7" y="50"/>
                        <a:pt x="27" y="50"/>
                        <a:pt x="27" y="50"/>
                      </a:cubicBezTo>
                      <a:cubicBezTo>
                        <a:pt x="31" y="50"/>
                        <a:pt x="36" y="49"/>
                        <a:pt x="40" y="46"/>
                      </a:cubicBezTo>
                      <a:cubicBezTo>
                        <a:pt x="43" y="49"/>
                        <a:pt x="43" y="49"/>
                        <a:pt x="43" y="49"/>
                      </a:cubicBezTo>
                      <a:cubicBezTo>
                        <a:pt x="48" y="48"/>
                        <a:pt x="53" y="48"/>
                        <a:pt x="58" y="48"/>
                      </a:cubicBezTo>
                      <a:lnTo>
                        <a:pt x="48" y="38"/>
                      </a:lnTo>
                      <a:close/>
                      <a:moveTo>
                        <a:pt x="27" y="0"/>
                      </a:moveTo>
                      <a:cubicBezTo>
                        <a:pt x="21" y="0"/>
                        <a:pt x="14" y="3"/>
                        <a:pt x="9" y="8"/>
                      </a:cubicBezTo>
                      <a:cubicBezTo>
                        <a:pt x="0" y="17"/>
                        <a:pt x="0" y="33"/>
                        <a:pt x="9" y="43"/>
                      </a:cubicBezTo>
                      <a:cubicBezTo>
                        <a:pt x="14" y="47"/>
                        <a:pt x="21" y="50"/>
                        <a:pt x="27" y="5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lnTo>
                        <a:pt x="2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Oval 80"/>
                <p:cNvSpPr>
                  <a:spLocks/>
                </p:cNvSpPr>
                <p:nvPr/>
              </p:nvSpPr>
              <p:spPr bwMode="auto">
                <a:xfrm>
                  <a:off x="5832632" y="3219682"/>
                  <a:ext cx="84553" cy="845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: Shape 81"/>
                <p:cNvSpPr>
                  <a:spLocks/>
                </p:cNvSpPr>
                <p:nvPr/>
              </p:nvSpPr>
              <p:spPr bwMode="auto">
                <a:xfrm>
                  <a:off x="5797095" y="3180468"/>
                  <a:ext cx="159304" cy="234054"/>
                </a:xfrm>
                <a:custGeom>
                  <a:avLst/>
                  <a:gdLst>
                    <a:gd name="T0" fmla="*/ 36 w 36"/>
                    <a:gd name="T1" fmla="*/ 0 h 53"/>
                    <a:gd name="T2" fmla="*/ 18 w 36"/>
                    <a:gd name="T3" fmla="*/ 0 h 53"/>
                    <a:gd name="T4" fmla="*/ 18 w 36"/>
                    <a:gd name="T5" fmla="*/ 4 h 53"/>
                    <a:gd name="T6" fmla="*/ 18 w 36"/>
                    <a:gd name="T7" fmla="*/ 4 h 53"/>
                    <a:gd name="T8" fmla="*/ 32 w 36"/>
                    <a:gd name="T9" fmla="*/ 18 h 53"/>
                    <a:gd name="T10" fmla="*/ 18 w 36"/>
                    <a:gd name="T11" fmla="*/ 32 h 53"/>
                    <a:gd name="T12" fmla="*/ 18 w 36"/>
                    <a:gd name="T13" fmla="*/ 32 h 53"/>
                    <a:gd name="T14" fmla="*/ 18 w 36"/>
                    <a:gd name="T15" fmla="*/ 32 h 53"/>
                    <a:gd name="T16" fmla="*/ 18 w 36"/>
                    <a:gd name="T17" fmla="*/ 38 h 53"/>
                    <a:gd name="T18" fmla="*/ 18 w 36"/>
                    <a:gd name="T19" fmla="*/ 38 h 53"/>
                    <a:gd name="T20" fmla="*/ 22 w 36"/>
                    <a:gd name="T21" fmla="*/ 43 h 53"/>
                    <a:gd name="T22" fmla="*/ 18 w 36"/>
                    <a:gd name="T23" fmla="*/ 48 h 53"/>
                    <a:gd name="T24" fmla="*/ 18 w 36"/>
                    <a:gd name="T25" fmla="*/ 48 h 53"/>
                    <a:gd name="T26" fmla="*/ 18 w 36"/>
                    <a:gd name="T27" fmla="*/ 48 h 53"/>
                    <a:gd name="T28" fmla="*/ 18 w 36"/>
                    <a:gd name="T29" fmla="*/ 53 h 53"/>
                    <a:gd name="T30" fmla="*/ 36 w 36"/>
                    <a:gd name="T31" fmla="*/ 53 h 53"/>
                    <a:gd name="T32" fmla="*/ 36 w 36"/>
                    <a:gd name="T33" fmla="*/ 0 h 53"/>
                    <a:gd name="T34" fmla="*/ 18 w 36"/>
                    <a:gd name="T35" fmla="*/ 0 h 53"/>
                    <a:gd name="T36" fmla="*/ 0 w 36"/>
                    <a:gd name="T37" fmla="*/ 0 h 53"/>
                    <a:gd name="T38" fmla="*/ 0 w 36"/>
                    <a:gd name="T39" fmla="*/ 53 h 53"/>
                    <a:gd name="T40" fmla="*/ 18 w 36"/>
                    <a:gd name="T41" fmla="*/ 53 h 53"/>
                    <a:gd name="T42" fmla="*/ 18 w 36"/>
                    <a:gd name="T43" fmla="*/ 48 h 53"/>
                    <a:gd name="T44" fmla="*/ 13 w 36"/>
                    <a:gd name="T45" fmla="*/ 43 h 53"/>
                    <a:gd name="T46" fmla="*/ 18 w 36"/>
                    <a:gd name="T47" fmla="*/ 38 h 53"/>
                    <a:gd name="T48" fmla="*/ 18 w 36"/>
                    <a:gd name="T49" fmla="*/ 32 h 53"/>
                    <a:gd name="T50" fmla="*/ 4 w 36"/>
                    <a:gd name="T51" fmla="*/ 18 h 53"/>
                    <a:gd name="T52" fmla="*/ 18 w 36"/>
                    <a:gd name="T53" fmla="*/ 4 h 53"/>
                    <a:gd name="T54" fmla="*/ 18 w 36"/>
                    <a:gd name="T55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6" h="53">
                      <a:moveTo>
                        <a:pt x="36" y="0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25" y="4"/>
                        <a:pt x="32" y="11"/>
                        <a:pt x="32" y="18"/>
                      </a:cubicBezTo>
                      <a:cubicBezTo>
                        <a:pt x="32" y="26"/>
                        <a:pt x="25" y="32"/>
                        <a:pt x="18" y="32"/>
                      </a:cubicBezTo>
                      <a:cubicBezTo>
                        <a:pt x="18" y="32"/>
                        <a:pt x="18" y="32"/>
                        <a:pt x="18" y="32"/>
                      </a:cubicBezTo>
                      <a:cubicBezTo>
                        <a:pt x="18" y="32"/>
                        <a:pt x="18" y="32"/>
                        <a:pt x="18" y="32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20" y="38"/>
                        <a:pt x="22" y="40"/>
                        <a:pt x="22" y="43"/>
                      </a:cubicBezTo>
                      <a:cubicBezTo>
                        <a:pt x="22" y="46"/>
                        <a:pt x="20" y="48"/>
                        <a:pt x="18" y="48"/>
                      </a:cubicBezTo>
                      <a:cubicBezTo>
                        <a:pt x="18" y="48"/>
                        <a:pt x="18" y="48"/>
                        <a:pt x="18" y="48"/>
                      </a:cubicBezTo>
                      <a:cubicBezTo>
                        <a:pt x="18" y="48"/>
                        <a:pt x="18" y="48"/>
                        <a:pt x="18" y="48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lnTo>
                        <a:pt x="36" y="0"/>
                      </a:lnTo>
                      <a:close/>
                      <a:moveTo>
                        <a:pt x="1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18" y="48"/>
                        <a:pt x="18" y="48"/>
                        <a:pt x="18" y="48"/>
                      </a:cubicBezTo>
                      <a:cubicBezTo>
                        <a:pt x="15" y="48"/>
                        <a:pt x="13" y="46"/>
                        <a:pt x="13" y="43"/>
                      </a:cubicBezTo>
                      <a:cubicBezTo>
                        <a:pt x="13" y="40"/>
                        <a:pt x="15" y="38"/>
                        <a:pt x="18" y="38"/>
                      </a:cubicBezTo>
                      <a:cubicBezTo>
                        <a:pt x="18" y="32"/>
                        <a:pt x="18" y="32"/>
                        <a:pt x="18" y="32"/>
                      </a:cubicBezTo>
                      <a:cubicBezTo>
                        <a:pt x="10" y="32"/>
                        <a:pt x="4" y="26"/>
                        <a:pt x="4" y="18"/>
                      </a:cubicBezTo>
                      <a:cubicBezTo>
                        <a:pt x="4" y="11"/>
                        <a:pt x="10" y="4"/>
                        <a:pt x="18" y="4"/>
                      </a:cubicBez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: Shape 82"/>
                <p:cNvSpPr>
                  <a:spLocks/>
                </p:cNvSpPr>
                <p:nvPr/>
              </p:nvSpPr>
              <p:spPr bwMode="auto">
                <a:xfrm>
                  <a:off x="5651271" y="3219682"/>
                  <a:ext cx="123767" cy="194841"/>
                </a:xfrm>
                <a:custGeom>
                  <a:avLst/>
                  <a:gdLst>
                    <a:gd name="T0" fmla="*/ 0 w 28"/>
                    <a:gd name="T1" fmla="*/ 44 h 44"/>
                    <a:gd name="T2" fmla="*/ 28 w 28"/>
                    <a:gd name="T3" fmla="*/ 44 h 44"/>
                    <a:gd name="T4" fmla="*/ 28 w 28"/>
                    <a:gd name="T5" fmla="*/ 0 h 44"/>
                    <a:gd name="T6" fmla="*/ 24 w 28"/>
                    <a:gd name="T7" fmla="*/ 8 h 44"/>
                    <a:gd name="T8" fmla="*/ 24 w 28"/>
                    <a:gd name="T9" fmla="*/ 9 h 44"/>
                    <a:gd name="T10" fmla="*/ 15 w 28"/>
                    <a:gd name="T11" fmla="*/ 22 h 44"/>
                    <a:gd name="T12" fmla="*/ 10 w 28"/>
                    <a:gd name="T13" fmla="*/ 29 h 44"/>
                    <a:gd name="T14" fmla="*/ 15 w 28"/>
                    <a:gd name="T15" fmla="*/ 34 h 44"/>
                    <a:gd name="T16" fmla="*/ 10 w 28"/>
                    <a:gd name="T17" fmla="*/ 39 h 44"/>
                    <a:gd name="T18" fmla="*/ 10 w 28"/>
                    <a:gd name="T19" fmla="*/ 39 h 44"/>
                    <a:gd name="T20" fmla="*/ 6 w 28"/>
                    <a:gd name="T21" fmla="*/ 36 h 44"/>
                    <a:gd name="T22" fmla="*/ 0 w 28"/>
                    <a:gd name="T23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8" h="44">
                      <a:moveTo>
                        <a:pt x="0" y="44"/>
                      </a:moveTo>
                      <a:cubicBezTo>
                        <a:pt x="28" y="44"/>
                        <a:pt x="28" y="44"/>
                        <a:pt x="28" y="4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6" y="3"/>
                        <a:pt x="25" y="5"/>
                        <a:pt x="24" y="8"/>
                      </a:cubicBezTo>
                      <a:cubicBezTo>
                        <a:pt x="24" y="8"/>
                        <a:pt x="24" y="9"/>
                        <a:pt x="24" y="9"/>
                      </a:cubicBezTo>
                      <a:cubicBezTo>
                        <a:pt x="24" y="15"/>
                        <a:pt x="20" y="20"/>
                        <a:pt x="15" y="22"/>
                      </a:cubicBezTo>
                      <a:cubicBezTo>
                        <a:pt x="13" y="25"/>
                        <a:pt x="12" y="27"/>
                        <a:pt x="10" y="29"/>
                      </a:cubicBezTo>
                      <a:cubicBezTo>
                        <a:pt x="13" y="30"/>
                        <a:pt x="15" y="32"/>
                        <a:pt x="15" y="34"/>
                      </a:cubicBezTo>
                      <a:cubicBezTo>
                        <a:pt x="15" y="37"/>
                        <a:pt x="12" y="39"/>
                        <a:pt x="10" y="39"/>
                      </a:cubicBezTo>
                      <a:cubicBezTo>
                        <a:pt x="10" y="39"/>
                        <a:pt x="10" y="39"/>
                        <a:pt x="10" y="39"/>
                      </a:cubicBezTo>
                      <a:cubicBezTo>
                        <a:pt x="8" y="39"/>
                        <a:pt x="6" y="38"/>
                        <a:pt x="6" y="36"/>
                      </a:cubicBezTo>
                      <a:cubicBezTo>
                        <a:pt x="4" y="39"/>
                        <a:pt x="2" y="41"/>
                        <a:pt x="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: Shape 83"/>
                <p:cNvSpPr>
                  <a:spLocks/>
                </p:cNvSpPr>
                <p:nvPr/>
              </p:nvSpPr>
              <p:spPr bwMode="auto">
                <a:xfrm>
                  <a:off x="5678230" y="1788400"/>
                  <a:ext cx="118865" cy="62496"/>
                </a:xfrm>
                <a:custGeom>
                  <a:avLst/>
                  <a:gdLst>
                    <a:gd name="T0" fmla="*/ 22 w 27"/>
                    <a:gd name="T1" fmla="*/ 9 h 14"/>
                    <a:gd name="T2" fmla="*/ 0 w 27"/>
                    <a:gd name="T3" fmla="*/ 9 h 14"/>
                    <a:gd name="T4" fmla="*/ 4 w 27"/>
                    <a:gd name="T5" fmla="*/ 14 h 14"/>
                    <a:gd name="T6" fmla="*/ 27 w 27"/>
                    <a:gd name="T7" fmla="*/ 14 h 14"/>
                    <a:gd name="T8" fmla="*/ 27 w 27"/>
                    <a:gd name="T9" fmla="*/ 0 h 14"/>
                    <a:gd name="T10" fmla="*/ 22 w 27"/>
                    <a:gd name="T11" fmla="*/ 0 h 14"/>
                    <a:gd name="T12" fmla="*/ 22 w 27"/>
                    <a:gd name="T13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4">
                      <a:moveTo>
                        <a:pt x="22" y="9"/>
                      </a:move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" y="10"/>
                        <a:pt x="3" y="12"/>
                        <a:pt x="4" y="14"/>
                      </a:cubicBezTo>
                      <a:cubicBezTo>
                        <a:pt x="27" y="14"/>
                        <a:pt x="27" y="14"/>
                        <a:pt x="27" y="14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lnTo>
                        <a:pt x="22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Freeform: Shape 84"/>
                <p:cNvSpPr>
                  <a:spLocks/>
                </p:cNvSpPr>
                <p:nvPr/>
              </p:nvSpPr>
              <p:spPr bwMode="auto">
                <a:xfrm>
                  <a:off x="5585098" y="1603362"/>
                  <a:ext cx="181361" cy="207095"/>
                </a:xfrm>
                <a:custGeom>
                  <a:avLst/>
                  <a:gdLst>
                    <a:gd name="T0" fmla="*/ 5 w 41"/>
                    <a:gd name="T1" fmla="*/ 27 h 47"/>
                    <a:gd name="T2" fmla="*/ 5 w 41"/>
                    <a:gd name="T3" fmla="*/ 30 h 47"/>
                    <a:gd name="T4" fmla="*/ 18 w 41"/>
                    <a:gd name="T5" fmla="*/ 47 h 47"/>
                    <a:gd name="T6" fmla="*/ 33 w 41"/>
                    <a:gd name="T7" fmla="*/ 47 h 47"/>
                    <a:gd name="T8" fmla="*/ 33 w 41"/>
                    <a:gd name="T9" fmla="*/ 27 h 47"/>
                    <a:gd name="T10" fmla="*/ 41 w 41"/>
                    <a:gd name="T11" fmla="*/ 27 h 47"/>
                    <a:gd name="T12" fmla="*/ 19 w 41"/>
                    <a:gd name="T13" fmla="*/ 0 h 47"/>
                    <a:gd name="T14" fmla="*/ 0 w 41"/>
                    <a:gd name="T15" fmla="*/ 24 h 47"/>
                    <a:gd name="T16" fmla="*/ 3 w 41"/>
                    <a:gd name="T17" fmla="*/ 27 h 47"/>
                    <a:gd name="T18" fmla="*/ 5 w 41"/>
                    <a:gd name="T19" fmla="*/ 2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1" h="47">
                      <a:moveTo>
                        <a:pt x="5" y="27"/>
                      </a:move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10" y="35"/>
                        <a:pt x="14" y="41"/>
                        <a:pt x="18" y="47"/>
                      </a:cubicBez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3" y="27"/>
                        <a:pt x="33" y="27"/>
                        <a:pt x="33" y="27"/>
                      </a:cubicBez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1" y="25"/>
                        <a:pt x="2" y="26"/>
                        <a:pt x="3" y="27"/>
                      </a:cubicBezTo>
                      <a:lnTo>
                        <a:pt x="5" y="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: Shape 85"/>
                <p:cNvSpPr>
                  <a:spLocks/>
                </p:cNvSpPr>
                <p:nvPr/>
              </p:nvSpPr>
              <p:spPr bwMode="auto">
                <a:xfrm>
                  <a:off x="5907382" y="2084949"/>
                  <a:ext cx="225476" cy="357821"/>
                </a:xfrm>
                <a:custGeom>
                  <a:avLst/>
                  <a:gdLst>
                    <a:gd name="T0" fmla="*/ 51 w 51"/>
                    <a:gd name="T1" fmla="*/ 81 h 81"/>
                    <a:gd name="T2" fmla="*/ 45 w 51"/>
                    <a:gd name="T3" fmla="*/ 1 h 81"/>
                    <a:gd name="T4" fmla="*/ 40 w 51"/>
                    <a:gd name="T5" fmla="*/ 0 h 81"/>
                    <a:gd name="T6" fmla="*/ 45 w 51"/>
                    <a:gd name="T7" fmla="*/ 7 h 81"/>
                    <a:gd name="T8" fmla="*/ 45 w 51"/>
                    <a:gd name="T9" fmla="*/ 53 h 81"/>
                    <a:gd name="T10" fmla="*/ 40 w 51"/>
                    <a:gd name="T11" fmla="*/ 58 h 81"/>
                    <a:gd name="T12" fmla="*/ 45 w 51"/>
                    <a:gd name="T13" fmla="*/ 65 h 81"/>
                    <a:gd name="T14" fmla="*/ 40 w 51"/>
                    <a:gd name="T15" fmla="*/ 65 h 81"/>
                    <a:gd name="T16" fmla="*/ 45 w 51"/>
                    <a:gd name="T17" fmla="*/ 69 h 81"/>
                    <a:gd name="T18" fmla="*/ 45 w 51"/>
                    <a:gd name="T19" fmla="*/ 76 h 81"/>
                    <a:gd name="T20" fmla="*/ 40 w 51"/>
                    <a:gd name="T21" fmla="*/ 81 h 81"/>
                    <a:gd name="T22" fmla="*/ 35 w 51"/>
                    <a:gd name="T23" fmla="*/ 1 h 81"/>
                    <a:gd name="T24" fmla="*/ 25 w 51"/>
                    <a:gd name="T25" fmla="*/ 7 h 81"/>
                    <a:gd name="T26" fmla="*/ 40 w 51"/>
                    <a:gd name="T27" fmla="*/ 0 h 81"/>
                    <a:gd name="T28" fmla="*/ 25 w 51"/>
                    <a:gd name="T29" fmla="*/ 81 h 81"/>
                    <a:gd name="T30" fmla="*/ 40 w 51"/>
                    <a:gd name="T31" fmla="*/ 76 h 81"/>
                    <a:gd name="T32" fmla="*/ 35 w 51"/>
                    <a:gd name="T33" fmla="*/ 69 h 81"/>
                    <a:gd name="T34" fmla="*/ 40 w 51"/>
                    <a:gd name="T35" fmla="*/ 65 h 81"/>
                    <a:gd name="T36" fmla="*/ 35 w 51"/>
                    <a:gd name="T37" fmla="*/ 58 h 81"/>
                    <a:gd name="T38" fmla="*/ 40 w 51"/>
                    <a:gd name="T39" fmla="*/ 53 h 81"/>
                    <a:gd name="T40" fmla="*/ 25 w 51"/>
                    <a:gd name="T41" fmla="*/ 58 h 81"/>
                    <a:gd name="T42" fmla="*/ 30 w 51"/>
                    <a:gd name="T43" fmla="*/ 65 h 81"/>
                    <a:gd name="T44" fmla="*/ 25 w 51"/>
                    <a:gd name="T45" fmla="*/ 65 h 81"/>
                    <a:gd name="T46" fmla="*/ 30 w 51"/>
                    <a:gd name="T47" fmla="*/ 69 h 81"/>
                    <a:gd name="T48" fmla="*/ 30 w 51"/>
                    <a:gd name="T49" fmla="*/ 76 h 81"/>
                    <a:gd name="T50" fmla="*/ 25 w 51"/>
                    <a:gd name="T51" fmla="*/ 81 h 81"/>
                    <a:gd name="T52" fmla="*/ 10 w 51"/>
                    <a:gd name="T53" fmla="*/ 1 h 81"/>
                    <a:gd name="T54" fmla="*/ 25 w 51"/>
                    <a:gd name="T55" fmla="*/ 7 h 81"/>
                    <a:gd name="T56" fmla="*/ 10 w 51"/>
                    <a:gd name="T57" fmla="*/ 81 h 81"/>
                    <a:gd name="T58" fmla="*/ 25 w 51"/>
                    <a:gd name="T59" fmla="*/ 76 h 81"/>
                    <a:gd name="T60" fmla="*/ 20 w 51"/>
                    <a:gd name="T61" fmla="*/ 69 h 81"/>
                    <a:gd name="T62" fmla="*/ 25 w 51"/>
                    <a:gd name="T63" fmla="*/ 65 h 81"/>
                    <a:gd name="T64" fmla="*/ 20 w 51"/>
                    <a:gd name="T65" fmla="*/ 58 h 81"/>
                    <a:gd name="T66" fmla="*/ 25 w 51"/>
                    <a:gd name="T67" fmla="*/ 53 h 81"/>
                    <a:gd name="T68" fmla="*/ 10 w 51"/>
                    <a:gd name="T69" fmla="*/ 58 h 81"/>
                    <a:gd name="T70" fmla="*/ 15 w 51"/>
                    <a:gd name="T71" fmla="*/ 65 h 81"/>
                    <a:gd name="T72" fmla="*/ 10 w 51"/>
                    <a:gd name="T73" fmla="*/ 65 h 81"/>
                    <a:gd name="T74" fmla="*/ 15 w 51"/>
                    <a:gd name="T75" fmla="*/ 69 h 81"/>
                    <a:gd name="T76" fmla="*/ 15 w 51"/>
                    <a:gd name="T77" fmla="*/ 76 h 81"/>
                    <a:gd name="T78" fmla="*/ 10 w 51"/>
                    <a:gd name="T79" fmla="*/ 81 h 81"/>
                    <a:gd name="T80" fmla="*/ 0 w 51"/>
                    <a:gd name="T81" fmla="*/ 1 h 81"/>
                    <a:gd name="T82" fmla="*/ 1 w 51"/>
                    <a:gd name="T83" fmla="*/ 81 h 81"/>
                    <a:gd name="T84" fmla="*/ 10 w 51"/>
                    <a:gd name="T85" fmla="*/ 76 h 81"/>
                    <a:gd name="T86" fmla="*/ 5 w 51"/>
                    <a:gd name="T87" fmla="*/ 69 h 81"/>
                    <a:gd name="T88" fmla="*/ 10 w 51"/>
                    <a:gd name="T89" fmla="*/ 65 h 81"/>
                    <a:gd name="T90" fmla="*/ 5 w 51"/>
                    <a:gd name="T91" fmla="*/ 58 h 81"/>
                    <a:gd name="T92" fmla="*/ 10 w 51"/>
                    <a:gd name="T93" fmla="*/ 53 h 81"/>
                    <a:gd name="T94" fmla="*/ 5 w 51"/>
                    <a:gd name="T95" fmla="*/ 7 h 81"/>
                    <a:gd name="T96" fmla="*/ 10 w 51"/>
                    <a:gd name="T97" fmla="*/ 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1" h="81">
                      <a:moveTo>
                        <a:pt x="40" y="81"/>
                      </a:moveTo>
                      <a:cubicBezTo>
                        <a:pt x="51" y="81"/>
                        <a:pt x="51" y="81"/>
                        <a:pt x="51" y="81"/>
                      </a:cubicBezTo>
                      <a:cubicBezTo>
                        <a:pt x="51" y="1"/>
                        <a:pt x="51" y="1"/>
                        <a:pt x="51" y="1"/>
                      </a:cubicBezTo>
                      <a:cubicBezTo>
                        <a:pt x="45" y="1"/>
                        <a:pt x="45" y="1"/>
                        <a:pt x="45" y="1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40" y="7"/>
                        <a:pt x="40" y="7"/>
                        <a:pt x="40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5" y="58"/>
                        <a:pt x="45" y="58"/>
                        <a:pt x="45" y="58"/>
                      </a:cubicBezTo>
                      <a:cubicBezTo>
                        <a:pt x="45" y="65"/>
                        <a:pt x="45" y="65"/>
                        <a:pt x="45" y="65"/>
                      </a:cubicBezTo>
                      <a:cubicBezTo>
                        <a:pt x="45" y="65"/>
                        <a:pt x="45" y="65"/>
                        <a:pt x="45" y="65"/>
                      </a:cubicBezTo>
                      <a:cubicBezTo>
                        <a:pt x="40" y="65"/>
                        <a:pt x="40" y="65"/>
                        <a:pt x="40" y="65"/>
                      </a:cubicBezTo>
                      <a:cubicBezTo>
                        <a:pt x="40" y="69"/>
                        <a:pt x="40" y="69"/>
                        <a:pt x="40" y="69"/>
                      </a:cubicBezTo>
                      <a:cubicBezTo>
                        <a:pt x="45" y="69"/>
                        <a:pt x="45" y="69"/>
                        <a:pt x="45" y="69"/>
                      </a:cubicBezTo>
                      <a:cubicBezTo>
                        <a:pt x="45" y="76"/>
                        <a:pt x="45" y="76"/>
                        <a:pt x="45" y="76"/>
                      </a:cubicBezTo>
                      <a:cubicBezTo>
                        <a:pt x="45" y="76"/>
                        <a:pt x="45" y="76"/>
                        <a:pt x="45" y="76"/>
                      </a:cubicBezTo>
                      <a:cubicBezTo>
                        <a:pt x="40" y="76"/>
                        <a:pt x="40" y="76"/>
                        <a:pt x="40" y="76"/>
                      </a:cubicBezTo>
                      <a:lnTo>
                        <a:pt x="40" y="81"/>
                      </a:lnTo>
                      <a:close/>
                      <a:moveTo>
                        <a:pt x="35" y="0"/>
                      </a:moveTo>
                      <a:cubicBezTo>
                        <a:pt x="35" y="1"/>
                        <a:pt x="35" y="1"/>
                        <a:pt x="35" y="1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40" y="7"/>
                        <a:pt x="40" y="7"/>
                        <a:pt x="40" y="7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lose/>
                      <a:moveTo>
                        <a:pt x="25" y="81"/>
                      </a:moveTo>
                      <a:cubicBezTo>
                        <a:pt x="40" y="81"/>
                        <a:pt x="40" y="81"/>
                        <a:pt x="40" y="81"/>
                      </a:cubicBezTo>
                      <a:cubicBezTo>
                        <a:pt x="40" y="76"/>
                        <a:pt x="40" y="76"/>
                        <a:pt x="40" y="76"/>
                      </a:cubicBezTo>
                      <a:cubicBezTo>
                        <a:pt x="35" y="76"/>
                        <a:pt x="35" y="76"/>
                        <a:pt x="35" y="76"/>
                      </a:cubicBezTo>
                      <a:cubicBezTo>
                        <a:pt x="35" y="69"/>
                        <a:pt x="35" y="69"/>
                        <a:pt x="35" y="69"/>
                      </a:cubicBezTo>
                      <a:cubicBezTo>
                        <a:pt x="40" y="69"/>
                        <a:pt x="40" y="69"/>
                        <a:pt x="40" y="69"/>
                      </a:cubicBezTo>
                      <a:cubicBezTo>
                        <a:pt x="40" y="65"/>
                        <a:pt x="40" y="65"/>
                        <a:pt x="40" y="65"/>
                      </a:cubicBezTo>
                      <a:cubicBezTo>
                        <a:pt x="35" y="65"/>
                        <a:pt x="35" y="65"/>
                        <a:pt x="35" y="65"/>
                      </a:cubicBezTo>
                      <a:cubicBezTo>
                        <a:pt x="35" y="58"/>
                        <a:pt x="35" y="58"/>
                        <a:pt x="35" y="58"/>
                      </a:cubicBez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5" y="58"/>
                        <a:pt x="25" y="58"/>
                        <a:pt x="25" y="58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30" y="65"/>
                        <a:pt x="30" y="65"/>
                        <a:pt x="30" y="65"/>
                      </a:cubicBezTo>
                      <a:cubicBezTo>
                        <a:pt x="30" y="65"/>
                        <a:pt x="30" y="65"/>
                        <a:pt x="30" y="65"/>
                      </a:cubicBezTo>
                      <a:cubicBezTo>
                        <a:pt x="25" y="65"/>
                        <a:pt x="25" y="65"/>
                        <a:pt x="25" y="65"/>
                      </a:cubicBezTo>
                      <a:cubicBezTo>
                        <a:pt x="25" y="69"/>
                        <a:pt x="25" y="69"/>
                        <a:pt x="25" y="69"/>
                      </a:cubicBezTo>
                      <a:cubicBezTo>
                        <a:pt x="30" y="69"/>
                        <a:pt x="30" y="69"/>
                        <a:pt x="30" y="69"/>
                      </a:cubicBezTo>
                      <a:cubicBezTo>
                        <a:pt x="30" y="76"/>
                        <a:pt x="30" y="76"/>
                        <a:pt x="30" y="76"/>
                      </a:cubicBezTo>
                      <a:cubicBezTo>
                        <a:pt x="30" y="76"/>
                        <a:pt x="30" y="76"/>
                        <a:pt x="30" y="76"/>
                      </a:cubicBezTo>
                      <a:cubicBezTo>
                        <a:pt x="25" y="76"/>
                        <a:pt x="25" y="76"/>
                        <a:pt x="25" y="76"/>
                      </a:cubicBezTo>
                      <a:lnTo>
                        <a:pt x="25" y="81"/>
                      </a:lnTo>
                      <a:close/>
                      <a:moveTo>
                        <a:pt x="25" y="1"/>
                      </a:move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1"/>
                        <a:pt x="25" y="1"/>
                        <a:pt x="25" y="1"/>
                      </a:cubicBezTo>
                      <a:close/>
                      <a:moveTo>
                        <a:pt x="10" y="81"/>
                      </a:moveTo>
                      <a:cubicBezTo>
                        <a:pt x="25" y="81"/>
                        <a:pt x="25" y="81"/>
                        <a:pt x="25" y="81"/>
                      </a:cubicBezTo>
                      <a:cubicBezTo>
                        <a:pt x="25" y="76"/>
                        <a:pt x="25" y="76"/>
                        <a:pt x="25" y="76"/>
                      </a:cubicBezTo>
                      <a:cubicBezTo>
                        <a:pt x="20" y="76"/>
                        <a:pt x="20" y="76"/>
                        <a:pt x="20" y="76"/>
                      </a:cubicBezTo>
                      <a:cubicBezTo>
                        <a:pt x="20" y="69"/>
                        <a:pt x="20" y="69"/>
                        <a:pt x="20" y="69"/>
                      </a:cubicBezTo>
                      <a:cubicBezTo>
                        <a:pt x="25" y="69"/>
                        <a:pt x="25" y="69"/>
                        <a:pt x="25" y="69"/>
                      </a:cubicBezTo>
                      <a:cubicBezTo>
                        <a:pt x="25" y="65"/>
                        <a:pt x="25" y="65"/>
                        <a:pt x="25" y="65"/>
                      </a:cubicBezTo>
                      <a:cubicBezTo>
                        <a:pt x="20" y="65"/>
                        <a:pt x="20" y="65"/>
                        <a:pt x="20" y="65"/>
                      </a:cubicBezTo>
                      <a:cubicBezTo>
                        <a:pt x="20" y="58"/>
                        <a:pt x="20" y="58"/>
                        <a:pt x="20" y="58"/>
                      </a:cubicBezTo>
                      <a:cubicBezTo>
                        <a:pt x="25" y="58"/>
                        <a:pt x="25" y="58"/>
                        <a:pt x="25" y="58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10" y="53"/>
                        <a:pt x="10" y="53"/>
                        <a:pt x="10" y="53"/>
                      </a:cubicBezTo>
                      <a:cubicBezTo>
                        <a:pt x="10" y="58"/>
                        <a:pt x="10" y="58"/>
                        <a:pt x="10" y="58"/>
                      </a:cubicBezTo>
                      <a:cubicBezTo>
                        <a:pt x="15" y="58"/>
                        <a:pt x="15" y="58"/>
                        <a:pt x="15" y="58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0" y="65"/>
                        <a:pt x="10" y="65"/>
                        <a:pt x="10" y="65"/>
                      </a:cubicBezTo>
                      <a:cubicBezTo>
                        <a:pt x="10" y="69"/>
                        <a:pt x="10" y="69"/>
                        <a:pt x="10" y="69"/>
                      </a:cubicBezTo>
                      <a:cubicBezTo>
                        <a:pt x="15" y="69"/>
                        <a:pt x="15" y="69"/>
                        <a:pt x="15" y="69"/>
                      </a:cubicBezTo>
                      <a:cubicBezTo>
                        <a:pt x="15" y="76"/>
                        <a:pt x="15" y="76"/>
                        <a:pt x="15" y="76"/>
                      </a:cubicBezTo>
                      <a:cubicBezTo>
                        <a:pt x="15" y="76"/>
                        <a:pt x="15" y="76"/>
                        <a:pt x="15" y="76"/>
                      </a:cubicBezTo>
                      <a:cubicBezTo>
                        <a:pt x="10" y="76"/>
                        <a:pt x="10" y="76"/>
                        <a:pt x="10" y="76"/>
                      </a:cubicBezTo>
                      <a:lnTo>
                        <a:pt x="10" y="81"/>
                      </a:lnTo>
                      <a:close/>
                      <a:moveTo>
                        <a:pt x="1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74"/>
                        <a:pt x="1" y="78"/>
                        <a:pt x="1" y="81"/>
                      </a:cubicBezTo>
                      <a:cubicBezTo>
                        <a:pt x="10" y="81"/>
                        <a:pt x="10" y="81"/>
                        <a:pt x="10" y="81"/>
                      </a:cubicBezTo>
                      <a:cubicBezTo>
                        <a:pt x="10" y="76"/>
                        <a:pt x="10" y="76"/>
                        <a:pt x="10" y="76"/>
                      </a:cubicBezTo>
                      <a:cubicBezTo>
                        <a:pt x="5" y="76"/>
                        <a:pt x="5" y="76"/>
                        <a:pt x="5" y="76"/>
                      </a:cubicBezTo>
                      <a:cubicBezTo>
                        <a:pt x="5" y="69"/>
                        <a:pt x="5" y="69"/>
                        <a:pt x="5" y="69"/>
                      </a:cubicBezTo>
                      <a:cubicBezTo>
                        <a:pt x="10" y="69"/>
                        <a:pt x="10" y="69"/>
                        <a:pt x="10" y="69"/>
                      </a:cubicBezTo>
                      <a:cubicBezTo>
                        <a:pt x="10" y="65"/>
                        <a:pt x="10" y="65"/>
                        <a:pt x="10" y="65"/>
                      </a:cubicBezTo>
                      <a:cubicBezTo>
                        <a:pt x="5" y="65"/>
                        <a:pt x="5" y="65"/>
                        <a:pt x="5" y="65"/>
                      </a:cubicBezTo>
                      <a:cubicBezTo>
                        <a:pt x="5" y="58"/>
                        <a:pt x="5" y="58"/>
                        <a:pt x="5" y="58"/>
                      </a:cubicBezTo>
                      <a:cubicBezTo>
                        <a:pt x="10" y="58"/>
                        <a:pt x="10" y="58"/>
                        <a:pt x="10" y="58"/>
                      </a:cubicBezTo>
                      <a:cubicBezTo>
                        <a:pt x="10" y="53"/>
                        <a:pt x="10" y="53"/>
                        <a:pt x="10" y="53"/>
                      </a:cubicBezTo>
                      <a:cubicBezTo>
                        <a:pt x="5" y="53"/>
                        <a:pt x="5" y="53"/>
                        <a:pt x="5" y="53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lnTo>
                        <a:pt x="1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: Shape 86"/>
                <p:cNvSpPr>
                  <a:spLocks/>
                </p:cNvSpPr>
                <p:nvPr/>
              </p:nvSpPr>
              <p:spPr bwMode="auto">
                <a:xfrm>
                  <a:off x="5205220" y="1330095"/>
                  <a:ext cx="142148" cy="61271"/>
                </a:xfrm>
                <a:custGeom>
                  <a:avLst/>
                  <a:gdLst>
                    <a:gd name="T0" fmla="*/ 0 w 116"/>
                    <a:gd name="T1" fmla="*/ 28 h 50"/>
                    <a:gd name="T2" fmla="*/ 44 w 116"/>
                    <a:gd name="T3" fmla="*/ 50 h 50"/>
                    <a:gd name="T4" fmla="*/ 116 w 116"/>
                    <a:gd name="T5" fmla="*/ 50 h 50"/>
                    <a:gd name="T6" fmla="*/ 15 w 116"/>
                    <a:gd name="T7" fmla="*/ 0 h 50"/>
                    <a:gd name="T8" fmla="*/ 0 w 116"/>
                    <a:gd name="T9" fmla="*/ 2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50">
                      <a:moveTo>
                        <a:pt x="0" y="28"/>
                      </a:moveTo>
                      <a:lnTo>
                        <a:pt x="44" y="50"/>
                      </a:lnTo>
                      <a:lnTo>
                        <a:pt x="116" y="50"/>
                      </a:lnTo>
                      <a:lnTo>
                        <a:pt x="15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: Shape 87"/>
                <p:cNvSpPr>
                  <a:spLocks/>
                </p:cNvSpPr>
                <p:nvPr/>
              </p:nvSpPr>
              <p:spPr bwMode="auto">
                <a:xfrm>
                  <a:off x="5205220" y="1399944"/>
                  <a:ext cx="349243" cy="176459"/>
                </a:xfrm>
                <a:custGeom>
                  <a:avLst/>
                  <a:gdLst>
                    <a:gd name="T0" fmla="*/ 56 w 79"/>
                    <a:gd name="T1" fmla="*/ 40 h 40"/>
                    <a:gd name="T2" fmla="*/ 64 w 79"/>
                    <a:gd name="T3" fmla="*/ 40 h 40"/>
                    <a:gd name="T4" fmla="*/ 64 w 79"/>
                    <a:gd name="T5" fmla="*/ 32 h 40"/>
                    <a:gd name="T6" fmla="*/ 79 w 79"/>
                    <a:gd name="T7" fmla="*/ 32 h 40"/>
                    <a:gd name="T8" fmla="*/ 79 w 79"/>
                    <a:gd name="T9" fmla="*/ 8 h 40"/>
                    <a:gd name="T10" fmla="*/ 64 w 79"/>
                    <a:gd name="T11" fmla="*/ 8 h 40"/>
                    <a:gd name="T12" fmla="*/ 64 w 79"/>
                    <a:gd name="T13" fmla="*/ 0 h 40"/>
                    <a:gd name="T14" fmla="*/ 37 w 79"/>
                    <a:gd name="T15" fmla="*/ 0 h 40"/>
                    <a:gd name="T16" fmla="*/ 17 w 79"/>
                    <a:gd name="T17" fmla="*/ 0 h 40"/>
                    <a:gd name="T18" fmla="*/ 0 w 79"/>
                    <a:gd name="T19" fmla="*/ 0 h 40"/>
                    <a:gd name="T20" fmla="*/ 0 w 79"/>
                    <a:gd name="T21" fmla="*/ 2 h 40"/>
                    <a:gd name="T22" fmla="*/ 24 w 79"/>
                    <a:gd name="T23" fmla="*/ 16 h 40"/>
                    <a:gd name="T24" fmla="*/ 48 w 79"/>
                    <a:gd name="T25" fmla="*/ 16 h 40"/>
                    <a:gd name="T26" fmla="*/ 48 w 79"/>
                    <a:gd name="T27" fmla="*/ 25 h 40"/>
                    <a:gd name="T28" fmla="*/ 36 w 79"/>
                    <a:gd name="T29" fmla="*/ 25 h 40"/>
                    <a:gd name="T30" fmla="*/ 56 w 79"/>
                    <a:gd name="T31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9" h="40">
                      <a:moveTo>
                        <a:pt x="56" y="40"/>
                      </a:moveTo>
                      <a:cubicBezTo>
                        <a:pt x="64" y="40"/>
                        <a:pt x="64" y="40"/>
                        <a:pt x="64" y="40"/>
                      </a:cubicBezTo>
                      <a:cubicBezTo>
                        <a:pt x="64" y="32"/>
                        <a:pt x="64" y="32"/>
                        <a:pt x="64" y="32"/>
                      </a:cubicBezTo>
                      <a:cubicBezTo>
                        <a:pt x="79" y="32"/>
                        <a:pt x="79" y="32"/>
                        <a:pt x="79" y="32"/>
                      </a:cubicBezTo>
                      <a:cubicBezTo>
                        <a:pt x="79" y="8"/>
                        <a:pt x="79" y="8"/>
                        <a:pt x="79" y="8"/>
                      </a:cubicBezTo>
                      <a:cubicBezTo>
                        <a:pt x="64" y="8"/>
                        <a:pt x="64" y="8"/>
                        <a:pt x="64" y="8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" y="6"/>
                        <a:pt x="16" y="11"/>
                        <a:pt x="24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25"/>
                        <a:pt x="48" y="25"/>
                        <a:pt x="48" y="25"/>
                      </a:cubicBezTo>
                      <a:cubicBezTo>
                        <a:pt x="36" y="25"/>
                        <a:pt x="36" y="25"/>
                        <a:pt x="36" y="25"/>
                      </a:cubicBezTo>
                      <a:cubicBezTo>
                        <a:pt x="43" y="30"/>
                        <a:pt x="50" y="35"/>
                        <a:pt x="5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: Shape 88"/>
                <p:cNvSpPr>
                  <a:spLocks/>
                </p:cNvSpPr>
                <p:nvPr/>
              </p:nvSpPr>
              <p:spPr bwMode="auto">
                <a:xfrm>
                  <a:off x="4304542" y="4067667"/>
                  <a:ext cx="296550" cy="79652"/>
                </a:xfrm>
                <a:custGeom>
                  <a:avLst/>
                  <a:gdLst>
                    <a:gd name="T0" fmla="*/ 33 w 242"/>
                    <a:gd name="T1" fmla="*/ 65 h 65"/>
                    <a:gd name="T2" fmla="*/ 36 w 242"/>
                    <a:gd name="T3" fmla="*/ 65 h 65"/>
                    <a:gd name="T4" fmla="*/ 202 w 242"/>
                    <a:gd name="T5" fmla="*/ 65 h 65"/>
                    <a:gd name="T6" fmla="*/ 206 w 242"/>
                    <a:gd name="T7" fmla="*/ 65 h 65"/>
                    <a:gd name="T8" fmla="*/ 242 w 242"/>
                    <a:gd name="T9" fmla="*/ 0 h 65"/>
                    <a:gd name="T10" fmla="*/ 238 w 242"/>
                    <a:gd name="T11" fmla="*/ 0 h 65"/>
                    <a:gd name="T12" fmla="*/ 206 w 242"/>
                    <a:gd name="T13" fmla="*/ 0 h 65"/>
                    <a:gd name="T14" fmla="*/ 177 w 242"/>
                    <a:gd name="T15" fmla="*/ 0 h 65"/>
                    <a:gd name="T16" fmla="*/ 65 w 242"/>
                    <a:gd name="T17" fmla="*/ 0 h 65"/>
                    <a:gd name="T18" fmla="*/ 36 w 242"/>
                    <a:gd name="T19" fmla="*/ 0 h 65"/>
                    <a:gd name="T20" fmla="*/ 0 w 242"/>
                    <a:gd name="T21" fmla="*/ 0 h 65"/>
                    <a:gd name="T22" fmla="*/ 33 w 242"/>
                    <a:gd name="T23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2" h="65">
                      <a:moveTo>
                        <a:pt x="33" y="65"/>
                      </a:moveTo>
                      <a:lnTo>
                        <a:pt x="36" y="65"/>
                      </a:lnTo>
                      <a:lnTo>
                        <a:pt x="202" y="65"/>
                      </a:lnTo>
                      <a:lnTo>
                        <a:pt x="206" y="65"/>
                      </a:lnTo>
                      <a:lnTo>
                        <a:pt x="242" y="0"/>
                      </a:lnTo>
                      <a:lnTo>
                        <a:pt x="238" y="0"/>
                      </a:lnTo>
                      <a:lnTo>
                        <a:pt x="206" y="0"/>
                      </a:lnTo>
                      <a:lnTo>
                        <a:pt x="177" y="0"/>
                      </a:lnTo>
                      <a:lnTo>
                        <a:pt x="65" y="0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33" y="6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: Shape 89"/>
                <p:cNvSpPr>
                  <a:spLocks/>
                </p:cNvSpPr>
                <p:nvPr/>
              </p:nvSpPr>
              <p:spPr bwMode="auto">
                <a:xfrm>
                  <a:off x="4300866" y="4086048"/>
                  <a:ext cx="295324" cy="140922"/>
                </a:xfrm>
                <a:custGeom>
                  <a:avLst/>
                  <a:gdLst>
                    <a:gd name="T0" fmla="*/ 0 w 67"/>
                    <a:gd name="T1" fmla="*/ 32 h 32"/>
                    <a:gd name="T2" fmla="*/ 67 w 67"/>
                    <a:gd name="T3" fmla="*/ 32 h 32"/>
                    <a:gd name="T4" fmla="*/ 67 w 67"/>
                    <a:gd name="T5" fmla="*/ 0 h 32"/>
                    <a:gd name="T6" fmla="*/ 60 w 67"/>
                    <a:gd name="T7" fmla="*/ 15 h 32"/>
                    <a:gd name="T8" fmla="*/ 59 w 67"/>
                    <a:gd name="T9" fmla="*/ 16 h 32"/>
                    <a:gd name="T10" fmla="*/ 58 w 67"/>
                    <a:gd name="T11" fmla="*/ 16 h 32"/>
                    <a:gd name="T12" fmla="*/ 56 w 67"/>
                    <a:gd name="T13" fmla="*/ 16 h 32"/>
                    <a:gd name="T14" fmla="*/ 39 w 67"/>
                    <a:gd name="T15" fmla="*/ 16 h 32"/>
                    <a:gd name="T16" fmla="*/ 39 w 67"/>
                    <a:gd name="T17" fmla="*/ 17 h 32"/>
                    <a:gd name="T18" fmla="*/ 39 w 67"/>
                    <a:gd name="T19" fmla="*/ 20 h 32"/>
                    <a:gd name="T20" fmla="*/ 34 w 67"/>
                    <a:gd name="T21" fmla="*/ 22 h 32"/>
                    <a:gd name="T22" fmla="*/ 30 w 67"/>
                    <a:gd name="T23" fmla="*/ 20 h 32"/>
                    <a:gd name="T24" fmla="*/ 29 w 67"/>
                    <a:gd name="T25" fmla="*/ 17 h 32"/>
                    <a:gd name="T26" fmla="*/ 29 w 67"/>
                    <a:gd name="T27" fmla="*/ 16 h 32"/>
                    <a:gd name="T28" fmla="*/ 12 w 67"/>
                    <a:gd name="T29" fmla="*/ 16 h 32"/>
                    <a:gd name="T30" fmla="*/ 10 w 67"/>
                    <a:gd name="T31" fmla="*/ 16 h 32"/>
                    <a:gd name="T32" fmla="*/ 9 w 67"/>
                    <a:gd name="T33" fmla="*/ 16 h 32"/>
                    <a:gd name="T34" fmla="*/ 8 w 67"/>
                    <a:gd name="T35" fmla="*/ 15 h 32"/>
                    <a:gd name="T36" fmla="*/ 0 w 67"/>
                    <a:gd name="T37" fmla="*/ 1 h 32"/>
                    <a:gd name="T38" fmla="*/ 0 w 67"/>
                    <a:gd name="T3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7" h="32">
                      <a:moveTo>
                        <a:pt x="0" y="32"/>
                      </a:moveTo>
                      <a:cubicBezTo>
                        <a:pt x="67" y="32"/>
                        <a:pt x="67" y="32"/>
                        <a:pt x="67" y="3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8" y="16"/>
                        <a:pt x="58" y="16"/>
                        <a:pt x="58" y="16"/>
                      </a:cubicBezTo>
                      <a:cubicBezTo>
                        <a:pt x="56" y="16"/>
                        <a:pt x="56" y="16"/>
                        <a:pt x="56" y="16"/>
                      </a:cubicBez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16"/>
                        <a:pt x="39" y="17"/>
                        <a:pt x="39" y="17"/>
                      </a:cubicBezTo>
                      <a:cubicBezTo>
                        <a:pt x="39" y="18"/>
                        <a:pt x="39" y="19"/>
                        <a:pt x="39" y="20"/>
                      </a:cubicBezTo>
                      <a:cubicBezTo>
                        <a:pt x="38" y="21"/>
                        <a:pt x="36" y="22"/>
                        <a:pt x="34" y="22"/>
                      </a:cubicBezTo>
                      <a:cubicBezTo>
                        <a:pt x="32" y="22"/>
                        <a:pt x="31" y="21"/>
                        <a:pt x="30" y="20"/>
                      </a:cubicBezTo>
                      <a:cubicBezTo>
                        <a:pt x="29" y="19"/>
                        <a:pt x="29" y="18"/>
                        <a:pt x="29" y="17"/>
                      </a:cubicBezTo>
                      <a:cubicBezTo>
                        <a:pt x="29" y="17"/>
                        <a:pt x="29" y="16"/>
                        <a:pt x="29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Freeform: Shape 90"/>
                <p:cNvSpPr>
                  <a:spLocks/>
                </p:cNvSpPr>
                <p:nvPr/>
              </p:nvSpPr>
              <p:spPr bwMode="auto">
                <a:xfrm>
                  <a:off x="4348657" y="3962282"/>
                  <a:ext cx="208320" cy="96808"/>
                </a:xfrm>
                <a:custGeom>
                  <a:avLst/>
                  <a:gdLst>
                    <a:gd name="T0" fmla="*/ 47 w 47"/>
                    <a:gd name="T1" fmla="*/ 22 h 22"/>
                    <a:gd name="T2" fmla="*/ 47 w 47"/>
                    <a:gd name="T3" fmla="*/ 10 h 22"/>
                    <a:gd name="T4" fmla="*/ 38 w 47"/>
                    <a:gd name="T5" fmla="*/ 0 h 22"/>
                    <a:gd name="T6" fmla="*/ 9 w 47"/>
                    <a:gd name="T7" fmla="*/ 0 h 22"/>
                    <a:gd name="T8" fmla="*/ 0 w 47"/>
                    <a:gd name="T9" fmla="*/ 10 h 22"/>
                    <a:gd name="T10" fmla="*/ 0 w 47"/>
                    <a:gd name="T11" fmla="*/ 22 h 22"/>
                    <a:gd name="T12" fmla="*/ 8 w 47"/>
                    <a:gd name="T13" fmla="*/ 22 h 22"/>
                    <a:gd name="T14" fmla="*/ 8 w 47"/>
                    <a:gd name="T15" fmla="*/ 10 h 22"/>
                    <a:gd name="T16" fmla="*/ 9 w 47"/>
                    <a:gd name="T17" fmla="*/ 8 h 22"/>
                    <a:gd name="T18" fmla="*/ 38 w 47"/>
                    <a:gd name="T19" fmla="*/ 8 h 22"/>
                    <a:gd name="T20" fmla="*/ 39 w 47"/>
                    <a:gd name="T21" fmla="*/ 10 h 22"/>
                    <a:gd name="T22" fmla="*/ 39 w 47"/>
                    <a:gd name="T23" fmla="*/ 22 h 22"/>
                    <a:gd name="T24" fmla="*/ 47 w 47"/>
                    <a:gd name="T2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7" h="22">
                      <a:moveTo>
                        <a:pt x="47" y="22"/>
                      </a:move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7" y="5"/>
                        <a:pt x="43" y="0"/>
                        <a:pt x="38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5"/>
                        <a:pt x="0" y="1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8" y="22"/>
                        <a:pt x="8" y="22"/>
                        <a:pt x="8" y="22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9"/>
                        <a:pt x="8" y="8"/>
                        <a:pt x="9" y="8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8" y="8"/>
                        <a:pt x="39" y="9"/>
                        <a:pt x="39" y="10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lnTo>
                        <a:pt x="47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Freeform: Shape 91"/>
                <p:cNvSpPr>
                  <a:spLocks/>
                </p:cNvSpPr>
                <p:nvPr/>
              </p:nvSpPr>
              <p:spPr bwMode="auto">
                <a:xfrm>
                  <a:off x="3519053" y="1250443"/>
                  <a:ext cx="308804" cy="308804"/>
                </a:xfrm>
                <a:custGeom>
                  <a:avLst/>
                  <a:gdLst>
                    <a:gd name="T0" fmla="*/ 35 w 70"/>
                    <a:gd name="T1" fmla="*/ 70 h 70"/>
                    <a:gd name="T2" fmla="*/ 46 w 70"/>
                    <a:gd name="T3" fmla="*/ 68 h 70"/>
                    <a:gd name="T4" fmla="*/ 63 w 70"/>
                    <a:gd name="T5" fmla="*/ 55 h 70"/>
                    <a:gd name="T6" fmla="*/ 70 w 70"/>
                    <a:gd name="T7" fmla="*/ 35 h 70"/>
                    <a:gd name="T8" fmla="*/ 35 w 70"/>
                    <a:gd name="T9" fmla="*/ 0 h 70"/>
                    <a:gd name="T10" fmla="*/ 35 w 70"/>
                    <a:gd name="T11" fmla="*/ 24 h 70"/>
                    <a:gd name="T12" fmla="*/ 45 w 70"/>
                    <a:gd name="T13" fmla="*/ 35 h 70"/>
                    <a:gd name="T14" fmla="*/ 35 w 70"/>
                    <a:gd name="T15" fmla="*/ 45 h 70"/>
                    <a:gd name="T16" fmla="*/ 35 w 70"/>
                    <a:gd name="T17" fmla="*/ 70 h 70"/>
                    <a:gd name="T18" fmla="*/ 35 w 70"/>
                    <a:gd name="T19" fmla="*/ 0 h 70"/>
                    <a:gd name="T20" fmla="*/ 0 w 70"/>
                    <a:gd name="T21" fmla="*/ 35 h 70"/>
                    <a:gd name="T22" fmla="*/ 35 w 70"/>
                    <a:gd name="T23" fmla="*/ 70 h 70"/>
                    <a:gd name="T24" fmla="*/ 35 w 70"/>
                    <a:gd name="T25" fmla="*/ 70 h 70"/>
                    <a:gd name="T26" fmla="*/ 35 w 70"/>
                    <a:gd name="T27" fmla="*/ 45 h 70"/>
                    <a:gd name="T28" fmla="*/ 35 w 70"/>
                    <a:gd name="T29" fmla="*/ 45 h 70"/>
                    <a:gd name="T30" fmla="*/ 35 w 70"/>
                    <a:gd name="T31" fmla="*/ 45 h 70"/>
                    <a:gd name="T32" fmla="*/ 25 w 70"/>
                    <a:gd name="T33" fmla="*/ 35 h 70"/>
                    <a:gd name="T34" fmla="*/ 35 w 70"/>
                    <a:gd name="T35" fmla="*/ 24 h 70"/>
                    <a:gd name="T36" fmla="*/ 35 w 70"/>
                    <a:gd name="T37" fmla="*/ 24 h 70"/>
                    <a:gd name="T38" fmla="*/ 35 w 70"/>
                    <a:gd name="T39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0" h="70">
                      <a:moveTo>
                        <a:pt x="35" y="70"/>
                      </a:moveTo>
                      <a:cubicBezTo>
                        <a:pt x="39" y="70"/>
                        <a:pt x="43" y="69"/>
                        <a:pt x="46" y="68"/>
                      </a:cubicBezTo>
                      <a:cubicBezTo>
                        <a:pt x="52" y="63"/>
                        <a:pt x="57" y="59"/>
                        <a:pt x="63" y="55"/>
                      </a:cubicBezTo>
                      <a:cubicBezTo>
                        <a:pt x="67" y="49"/>
                        <a:pt x="70" y="42"/>
                        <a:pt x="70" y="35"/>
                      </a:cubicBezTo>
                      <a:cubicBezTo>
                        <a:pt x="70" y="15"/>
                        <a:pt x="54" y="0"/>
                        <a:pt x="35" y="0"/>
                      </a:cubicBezTo>
                      <a:cubicBezTo>
                        <a:pt x="35" y="24"/>
                        <a:pt x="35" y="24"/>
                        <a:pt x="35" y="24"/>
                      </a:cubicBezTo>
                      <a:cubicBezTo>
                        <a:pt x="40" y="24"/>
                        <a:pt x="45" y="29"/>
                        <a:pt x="45" y="35"/>
                      </a:cubicBezTo>
                      <a:cubicBezTo>
                        <a:pt x="45" y="40"/>
                        <a:pt x="40" y="45"/>
                        <a:pt x="35" y="45"/>
                      </a:cubicBezTo>
                      <a:lnTo>
                        <a:pt x="35" y="70"/>
                      </a:lnTo>
                      <a:close/>
                      <a:moveTo>
                        <a:pt x="35" y="0"/>
                      </a:moveTo>
                      <a:cubicBezTo>
                        <a:pt x="15" y="0"/>
                        <a:pt x="0" y="15"/>
                        <a:pt x="0" y="35"/>
                      </a:cubicBezTo>
                      <a:cubicBezTo>
                        <a:pt x="0" y="54"/>
                        <a:pt x="15" y="70"/>
                        <a:pt x="35" y="70"/>
                      </a:cubicBezTo>
                      <a:cubicBezTo>
                        <a:pt x="35" y="70"/>
                        <a:pt x="35" y="70"/>
                        <a:pt x="35" y="70"/>
                      </a:cubicBezTo>
                      <a:cubicBezTo>
                        <a:pt x="35" y="45"/>
                        <a:pt x="35" y="45"/>
                        <a:pt x="35" y="45"/>
                      </a:cubicBezTo>
                      <a:cubicBezTo>
                        <a:pt x="35" y="45"/>
                        <a:pt x="35" y="45"/>
                        <a:pt x="35" y="45"/>
                      </a:cubicBezTo>
                      <a:cubicBezTo>
                        <a:pt x="35" y="45"/>
                        <a:pt x="35" y="45"/>
                        <a:pt x="35" y="45"/>
                      </a:cubicBezTo>
                      <a:cubicBezTo>
                        <a:pt x="29" y="45"/>
                        <a:pt x="25" y="40"/>
                        <a:pt x="25" y="35"/>
                      </a:cubicBezTo>
                      <a:cubicBezTo>
                        <a:pt x="25" y="29"/>
                        <a:pt x="29" y="24"/>
                        <a:pt x="35" y="24"/>
                      </a:cubicBezTo>
                      <a:cubicBezTo>
                        <a:pt x="35" y="24"/>
                        <a:pt x="35" y="24"/>
                        <a:pt x="35" y="24"/>
                      </a:cubicBezTo>
                      <a:cubicBezTo>
                        <a:pt x="35" y="0"/>
                        <a:pt x="35" y="0"/>
                        <a:pt x="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Freeform: Shape 92"/>
                <p:cNvSpPr>
                  <a:spLocks/>
                </p:cNvSpPr>
                <p:nvPr/>
              </p:nvSpPr>
              <p:spPr bwMode="auto">
                <a:xfrm>
                  <a:off x="3376905" y="1625420"/>
                  <a:ext cx="257337" cy="216898"/>
                </a:xfrm>
                <a:custGeom>
                  <a:avLst/>
                  <a:gdLst>
                    <a:gd name="T0" fmla="*/ 15 w 58"/>
                    <a:gd name="T1" fmla="*/ 49 h 49"/>
                    <a:gd name="T2" fmla="*/ 17 w 58"/>
                    <a:gd name="T3" fmla="*/ 49 h 49"/>
                    <a:gd name="T4" fmla="*/ 21 w 58"/>
                    <a:gd name="T5" fmla="*/ 43 h 49"/>
                    <a:gd name="T6" fmla="*/ 15 w 58"/>
                    <a:gd name="T7" fmla="*/ 43 h 49"/>
                    <a:gd name="T8" fmla="*/ 15 w 58"/>
                    <a:gd name="T9" fmla="*/ 49 h 49"/>
                    <a:gd name="T10" fmla="*/ 15 w 58"/>
                    <a:gd name="T11" fmla="*/ 31 h 49"/>
                    <a:gd name="T12" fmla="*/ 19 w 58"/>
                    <a:gd name="T13" fmla="*/ 25 h 49"/>
                    <a:gd name="T14" fmla="*/ 27 w 58"/>
                    <a:gd name="T15" fmla="*/ 36 h 49"/>
                    <a:gd name="T16" fmla="*/ 35 w 58"/>
                    <a:gd name="T17" fmla="*/ 26 h 49"/>
                    <a:gd name="T18" fmla="*/ 41 w 58"/>
                    <a:gd name="T19" fmla="*/ 16 h 49"/>
                    <a:gd name="T20" fmla="*/ 41 w 58"/>
                    <a:gd name="T21" fmla="*/ 16 h 49"/>
                    <a:gd name="T22" fmla="*/ 42 w 58"/>
                    <a:gd name="T23" fmla="*/ 17 h 49"/>
                    <a:gd name="T24" fmla="*/ 58 w 58"/>
                    <a:gd name="T25" fmla="*/ 0 h 49"/>
                    <a:gd name="T26" fmla="*/ 15 w 58"/>
                    <a:gd name="T27" fmla="*/ 0 h 49"/>
                    <a:gd name="T28" fmla="*/ 15 w 58"/>
                    <a:gd name="T29" fmla="*/ 7 h 49"/>
                    <a:gd name="T30" fmla="*/ 20 w 58"/>
                    <a:gd name="T31" fmla="*/ 12 h 49"/>
                    <a:gd name="T32" fmla="*/ 15 w 58"/>
                    <a:gd name="T33" fmla="*/ 17 h 49"/>
                    <a:gd name="T34" fmla="*/ 15 w 58"/>
                    <a:gd name="T35" fmla="*/ 31 h 49"/>
                    <a:gd name="T36" fmla="*/ 0 w 58"/>
                    <a:gd name="T37" fmla="*/ 49 h 49"/>
                    <a:gd name="T38" fmla="*/ 15 w 58"/>
                    <a:gd name="T39" fmla="*/ 49 h 49"/>
                    <a:gd name="T40" fmla="*/ 15 w 58"/>
                    <a:gd name="T41" fmla="*/ 43 h 49"/>
                    <a:gd name="T42" fmla="*/ 5 w 58"/>
                    <a:gd name="T43" fmla="*/ 43 h 49"/>
                    <a:gd name="T44" fmla="*/ 5 w 58"/>
                    <a:gd name="T45" fmla="*/ 43 h 49"/>
                    <a:gd name="T46" fmla="*/ 15 w 58"/>
                    <a:gd name="T47" fmla="*/ 31 h 49"/>
                    <a:gd name="T48" fmla="*/ 15 w 58"/>
                    <a:gd name="T49" fmla="*/ 17 h 49"/>
                    <a:gd name="T50" fmla="*/ 15 w 58"/>
                    <a:gd name="T51" fmla="*/ 17 h 49"/>
                    <a:gd name="T52" fmla="*/ 9 w 58"/>
                    <a:gd name="T53" fmla="*/ 12 h 49"/>
                    <a:gd name="T54" fmla="*/ 15 w 58"/>
                    <a:gd name="T55" fmla="*/ 7 h 49"/>
                    <a:gd name="T56" fmla="*/ 15 w 58"/>
                    <a:gd name="T57" fmla="*/ 7 h 49"/>
                    <a:gd name="T58" fmla="*/ 15 w 58"/>
                    <a:gd name="T59" fmla="*/ 7 h 49"/>
                    <a:gd name="T60" fmla="*/ 15 w 58"/>
                    <a:gd name="T61" fmla="*/ 0 h 49"/>
                    <a:gd name="T62" fmla="*/ 0 w 58"/>
                    <a:gd name="T63" fmla="*/ 0 h 49"/>
                    <a:gd name="T64" fmla="*/ 0 w 58"/>
                    <a:gd name="T65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8" h="49">
                      <a:moveTo>
                        <a:pt x="15" y="49"/>
                      </a:move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8" y="47"/>
                        <a:pt x="20" y="45"/>
                        <a:pt x="21" y="43"/>
                      </a:cubicBezTo>
                      <a:cubicBezTo>
                        <a:pt x="15" y="43"/>
                        <a:pt x="15" y="43"/>
                        <a:pt x="15" y="43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lose/>
                      <a:moveTo>
                        <a:pt x="15" y="31"/>
                      </a:move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27" y="36"/>
                        <a:pt x="27" y="36"/>
                        <a:pt x="27" y="36"/>
                      </a:cubicBezTo>
                      <a:cubicBezTo>
                        <a:pt x="29" y="32"/>
                        <a:pt x="32" y="29"/>
                        <a:pt x="35" y="26"/>
                      </a:cubicBezTo>
                      <a:cubicBezTo>
                        <a:pt x="41" y="16"/>
                        <a:pt x="41" y="16"/>
                        <a:pt x="41" y="16"/>
                      </a:cubicBezTo>
                      <a:cubicBezTo>
                        <a:pt x="41" y="16"/>
                        <a:pt x="41" y="16"/>
                        <a:pt x="41" y="16"/>
                      </a:cubicBezTo>
                      <a:cubicBezTo>
                        <a:pt x="42" y="17"/>
                        <a:pt x="42" y="17"/>
                        <a:pt x="42" y="17"/>
                      </a:cubicBezTo>
                      <a:cubicBezTo>
                        <a:pt x="47" y="11"/>
                        <a:pt x="53" y="6"/>
                        <a:pt x="5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8" y="7"/>
                        <a:pt x="20" y="9"/>
                        <a:pt x="20" y="12"/>
                      </a:cubicBezTo>
                      <a:cubicBezTo>
                        <a:pt x="20" y="15"/>
                        <a:pt x="18" y="17"/>
                        <a:pt x="15" y="17"/>
                      </a:cubicBezTo>
                      <a:lnTo>
                        <a:pt x="15" y="31"/>
                      </a:lnTo>
                      <a:close/>
                      <a:moveTo>
                        <a:pt x="0" y="49"/>
                      </a:move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3"/>
                        <a:pt x="15" y="43"/>
                        <a:pt x="15" y="43"/>
                      </a:cubicBezTo>
                      <a:cubicBezTo>
                        <a:pt x="5" y="43"/>
                        <a:pt x="5" y="43"/>
                        <a:pt x="5" y="43"/>
                      </a:cubicBezTo>
                      <a:cubicBezTo>
                        <a:pt x="5" y="43"/>
                        <a:pt x="5" y="43"/>
                        <a:pt x="5" y="43"/>
                      </a:cubicBezTo>
                      <a:cubicBezTo>
                        <a:pt x="15" y="31"/>
                        <a:pt x="15" y="31"/>
                        <a:pt x="15" y="31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2" y="17"/>
                        <a:pt x="9" y="15"/>
                        <a:pt x="9" y="12"/>
                      </a:cubicBezTo>
                      <a:cubicBezTo>
                        <a:pt x="9" y="9"/>
                        <a:pt x="12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Freeform: Shape 93"/>
                <p:cNvSpPr>
                  <a:spLocks/>
                </p:cNvSpPr>
                <p:nvPr/>
              </p:nvSpPr>
              <p:spPr bwMode="auto">
                <a:xfrm>
                  <a:off x="3946722" y="1143832"/>
                  <a:ext cx="164205" cy="234054"/>
                </a:xfrm>
                <a:custGeom>
                  <a:avLst/>
                  <a:gdLst>
                    <a:gd name="T0" fmla="*/ 37 w 37"/>
                    <a:gd name="T1" fmla="*/ 35 h 53"/>
                    <a:gd name="T2" fmla="*/ 37 w 37"/>
                    <a:gd name="T3" fmla="*/ 0 h 53"/>
                    <a:gd name="T4" fmla="*/ 19 w 37"/>
                    <a:gd name="T5" fmla="*/ 0 h 53"/>
                    <a:gd name="T6" fmla="*/ 0 w 37"/>
                    <a:gd name="T7" fmla="*/ 49 h 53"/>
                    <a:gd name="T8" fmla="*/ 10 w 37"/>
                    <a:gd name="T9" fmla="*/ 53 h 53"/>
                    <a:gd name="T10" fmla="*/ 34 w 37"/>
                    <a:gd name="T11" fmla="*/ 43 h 53"/>
                    <a:gd name="T12" fmla="*/ 37 w 37"/>
                    <a:gd name="T13" fmla="*/ 35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53">
                      <a:moveTo>
                        <a:pt x="37" y="35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10" y="53"/>
                        <a:pt x="10" y="53"/>
                        <a:pt x="10" y="53"/>
                      </a:cubicBezTo>
                      <a:cubicBezTo>
                        <a:pt x="18" y="50"/>
                        <a:pt x="26" y="46"/>
                        <a:pt x="34" y="43"/>
                      </a:cubicBezTo>
                      <a:lnTo>
                        <a:pt x="37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Freeform: Shape 94"/>
                <p:cNvSpPr>
                  <a:spLocks/>
                </p:cNvSpPr>
                <p:nvPr/>
              </p:nvSpPr>
              <p:spPr bwMode="auto">
                <a:xfrm>
                  <a:off x="4124407" y="1143832"/>
                  <a:ext cx="30635" cy="84553"/>
                </a:xfrm>
                <a:custGeom>
                  <a:avLst/>
                  <a:gdLst>
                    <a:gd name="T0" fmla="*/ 0 w 7"/>
                    <a:gd name="T1" fmla="*/ 19 h 19"/>
                    <a:gd name="T2" fmla="*/ 6 w 7"/>
                    <a:gd name="T3" fmla="*/ 0 h 19"/>
                    <a:gd name="T4" fmla="*/ 7 w 7"/>
                    <a:gd name="T5" fmla="*/ 0 h 19"/>
                    <a:gd name="T6" fmla="*/ 0 w 7"/>
                    <a:gd name="T7" fmla="*/ 0 h 19"/>
                    <a:gd name="T8" fmla="*/ 0 w 7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9">
                      <a:moveTo>
                        <a:pt x="0" y="19"/>
                      </a:moveTo>
                      <a:cubicBezTo>
                        <a:pt x="6" y="15"/>
                        <a:pt x="6" y="7"/>
                        <a:pt x="6" y="0"/>
                      </a:cubicBezTo>
                      <a:cubicBezTo>
                        <a:pt x="6" y="0"/>
                        <a:pt x="6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Freeform: Shape 95"/>
                <p:cNvSpPr>
                  <a:spLocks/>
                </p:cNvSpPr>
                <p:nvPr/>
              </p:nvSpPr>
              <p:spPr bwMode="auto">
                <a:xfrm>
                  <a:off x="4124407" y="1143832"/>
                  <a:ext cx="136021" cy="181361"/>
                </a:xfrm>
                <a:custGeom>
                  <a:avLst/>
                  <a:gdLst>
                    <a:gd name="T0" fmla="*/ 9 w 31"/>
                    <a:gd name="T1" fmla="*/ 0 h 41"/>
                    <a:gd name="T2" fmla="*/ 9 w 31"/>
                    <a:gd name="T3" fmla="*/ 0 h 41"/>
                    <a:gd name="T4" fmla="*/ 0 w 31"/>
                    <a:gd name="T5" fmla="*/ 21 h 41"/>
                    <a:gd name="T6" fmla="*/ 0 w 31"/>
                    <a:gd name="T7" fmla="*/ 35 h 41"/>
                    <a:gd name="T8" fmla="*/ 2 w 31"/>
                    <a:gd name="T9" fmla="*/ 41 h 41"/>
                    <a:gd name="T10" fmla="*/ 31 w 31"/>
                    <a:gd name="T11" fmla="*/ 32 h 41"/>
                    <a:gd name="T12" fmla="*/ 18 w 31"/>
                    <a:gd name="T13" fmla="*/ 0 h 41"/>
                    <a:gd name="T14" fmla="*/ 9 w 31"/>
                    <a:gd name="T15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41"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8"/>
                        <a:pt x="8" y="18"/>
                        <a:pt x="0" y="21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2" y="41"/>
                        <a:pt x="2" y="41"/>
                        <a:pt x="2" y="41"/>
                      </a:cubicBezTo>
                      <a:cubicBezTo>
                        <a:pt x="11" y="37"/>
                        <a:pt x="21" y="35"/>
                        <a:pt x="31" y="32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Freeform: Shape 96"/>
                <p:cNvSpPr>
                  <a:spLocks/>
                </p:cNvSpPr>
                <p:nvPr/>
              </p:nvSpPr>
              <p:spPr bwMode="auto">
                <a:xfrm>
                  <a:off x="4031275" y="1113197"/>
                  <a:ext cx="171558" cy="22057"/>
                </a:xfrm>
                <a:custGeom>
                  <a:avLst/>
                  <a:gdLst>
                    <a:gd name="T0" fmla="*/ 140 w 140"/>
                    <a:gd name="T1" fmla="*/ 0 h 18"/>
                    <a:gd name="T2" fmla="*/ 0 w 140"/>
                    <a:gd name="T3" fmla="*/ 0 h 18"/>
                    <a:gd name="T4" fmla="*/ 0 w 140"/>
                    <a:gd name="T5" fmla="*/ 18 h 18"/>
                    <a:gd name="T6" fmla="*/ 65 w 140"/>
                    <a:gd name="T7" fmla="*/ 18 h 18"/>
                    <a:gd name="T8" fmla="*/ 76 w 140"/>
                    <a:gd name="T9" fmla="*/ 18 h 18"/>
                    <a:gd name="T10" fmla="*/ 140 w 140"/>
                    <a:gd name="T11" fmla="*/ 18 h 18"/>
                    <a:gd name="T12" fmla="*/ 140 w 140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0" h="18">
                      <a:moveTo>
                        <a:pt x="140" y="0"/>
                      </a:move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65" y="18"/>
                      </a:lnTo>
                      <a:lnTo>
                        <a:pt x="76" y="18"/>
                      </a:lnTo>
                      <a:lnTo>
                        <a:pt x="140" y="18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Freeform: Shape 97"/>
                <p:cNvSpPr>
                  <a:spLocks/>
                </p:cNvSpPr>
                <p:nvPr/>
              </p:nvSpPr>
              <p:spPr bwMode="auto">
                <a:xfrm>
                  <a:off x="3351171" y="3599560"/>
                  <a:ext cx="247533" cy="145824"/>
                </a:xfrm>
                <a:custGeom>
                  <a:avLst/>
                  <a:gdLst>
                    <a:gd name="T0" fmla="*/ 32 w 56"/>
                    <a:gd name="T1" fmla="*/ 0 h 33"/>
                    <a:gd name="T2" fmla="*/ 32 w 56"/>
                    <a:gd name="T3" fmla="*/ 6 h 33"/>
                    <a:gd name="T4" fmla="*/ 0 w 56"/>
                    <a:gd name="T5" fmla="*/ 33 h 33"/>
                    <a:gd name="T6" fmla="*/ 32 w 56"/>
                    <a:gd name="T7" fmla="*/ 27 h 33"/>
                    <a:gd name="T8" fmla="*/ 32 w 56"/>
                    <a:gd name="T9" fmla="*/ 32 h 33"/>
                    <a:gd name="T10" fmla="*/ 56 w 56"/>
                    <a:gd name="T11" fmla="*/ 16 h 33"/>
                    <a:gd name="T12" fmla="*/ 32 w 56"/>
                    <a:gd name="T13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" h="33">
                      <a:moveTo>
                        <a:pt x="32" y="0"/>
                      </a:move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4" y="6"/>
                        <a:pt x="0" y="33"/>
                        <a:pt x="0" y="33"/>
                      </a:cubicBezTo>
                      <a:cubicBezTo>
                        <a:pt x="0" y="33"/>
                        <a:pt x="9" y="27"/>
                        <a:pt x="32" y="27"/>
                      </a:cubicBezTo>
                      <a:cubicBezTo>
                        <a:pt x="32" y="32"/>
                        <a:pt x="32" y="32"/>
                        <a:pt x="32" y="32"/>
                      </a:cubicBezTo>
                      <a:cubicBezTo>
                        <a:pt x="56" y="16"/>
                        <a:pt x="56" y="16"/>
                        <a:pt x="56" y="16"/>
                      </a:cubicBezTo>
                      <a:lnTo>
                        <a:pt x="3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Freeform: Shape 98"/>
                <p:cNvSpPr>
                  <a:spLocks/>
                </p:cNvSpPr>
                <p:nvPr/>
              </p:nvSpPr>
              <p:spPr bwMode="auto">
                <a:xfrm>
                  <a:off x="3329114" y="3728228"/>
                  <a:ext cx="242632" cy="145824"/>
                </a:xfrm>
                <a:custGeom>
                  <a:avLst/>
                  <a:gdLst>
                    <a:gd name="T0" fmla="*/ 24 w 55"/>
                    <a:gd name="T1" fmla="*/ 33 h 33"/>
                    <a:gd name="T2" fmla="*/ 24 w 55"/>
                    <a:gd name="T3" fmla="*/ 28 h 33"/>
                    <a:gd name="T4" fmla="*/ 55 w 55"/>
                    <a:gd name="T5" fmla="*/ 0 h 33"/>
                    <a:gd name="T6" fmla="*/ 24 w 55"/>
                    <a:gd name="T7" fmla="*/ 7 h 33"/>
                    <a:gd name="T8" fmla="*/ 24 w 55"/>
                    <a:gd name="T9" fmla="*/ 1 h 33"/>
                    <a:gd name="T10" fmla="*/ 0 w 55"/>
                    <a:gd name="T11" fmla="*/ 17 h 33"/>
                    <a:gd name="T12" fmla="*/ 24 w 55"/>
                    <a:gd name="T13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33">
                      <a:moveTo>
                        <a:pt x="24" y="33"/>
                      </a:move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52" y="28"/>
                        <a:pt x="55" y="0"/>
                        <a:pt x="55" y="0"/>
                      </a:cubicBezTo>
                      <a:cubicBezTo>
                        <a:pt x="55" y="0"/>
                        <a:pt x="47" y="7"/>
                        <a:pt x="24" y="7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0" y="17"/>
                        <a:pt x="0" y="17"/>
                        <a:pt x="0" y="17"/>
                      </a:cubicBezTo>
                      <a:lnTo>
                        <a:pt x="24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Freeform: Shape 99"/>
                <p:cNvSpPr>
                  <a:spLocks/>
                </p:cNvSpPr>
                <p:nvPr/>
              </p:nvSpPr>
              <p:spPr bwMode="auto">
                <a:xfrm>
                  <a:off x="5196643" y="1104619"/>
                  <a:ext cx="203418" cy="203419"/>
                </a:xfrm>
                <a:custGeom>
                  <a:avLst/>
                  <a:gdLst>
                    <a:gd name="T0" fmla="*/ 34 w 46"/>
                    <a:gd name="T1" fmla="*/ 43 h 46"/>
                    <a:gd name="T2" fmla="*/ 43 w 46"/>
                    <a:gd name="T3" fmla="*/ 34 h 46"/>
                    <a:gd name="T4" fmla="*/ 45 w 46"/>
                    <a:gd name="T5" fmla="*/ 27 h 46"/>
                    <a:gd name="T6" fmla="*/ 45 w 46"/>
                    <a:gd name="T7" fmla="*/ 18 h 46"/>
                    <a:gd name="T8" fmla="*/ 43 w 46"/>
                    <a:gd name="T9" fmla="*/ 11 h 46"/>
                    <a:gd name="T10" fmla="*/ 34 w 46"/>
                    <a:gd name="T11" fmla="*/ 3 h 46"/>
                    <a:gd name="T12" fmla="*/ 31 w 46"/>
                    <a:gd name="T13" fmla="*/ 1 h 46"/>
                    <a:gd name="T14" fmla="*/ 24 w 46"/>
                    <a:gd name="T15" fmla="*/ 0 h 46"/>
                    <a:gd name="T16" fmla="*/ 25 w 46"/>
                    <a:gd name="T17" fmla="*/ 2 h 46"/>
                    <a:gd name="T18" fmla="*/ 28 w 46"/>
                    <a:gd name="T19" fmla="*/ 2 h 46"/>
                    <a:gd name="T20" fmla="*/ 31 w 46"/>
                    <a:gd name="T21" fmla="*/ 3 h 46"/>
                    <a:gd name="T22" fmla="*/ 30 w 46"/>
                    <a:gd name="T23" fmla="*/ 3 h 46"/>
                    <a:gd name="T24" fmla="*/ 26 w 46"/>
                    <a:gd name="T25" fmla="*/ 5 h 46"/>
                    <a:gd name="T26" fmla="*/ 27 w 46"/>
                    <a:gd name="T27" fmla="*/ 7 h 46"/>
                    <a:gd name="T28" fmla="*/ 29 w 46"/>
                    <a:gd name="T29" fmla="*/ 8 h 46"/>
                    <a:gd name="T30" fmla="*/ 32 w 46"/>
                    <a:gd name="T31" fmla="*/ 4 h 46"/>
                    <a:gd name="T32" fmla="*/ 35 w 46"/>
                    <a:gd name="T33" fmla="*/ 5 h 46"/>
                    <a:gd name="T34" fmla="*/ 37 w 46"/>
                    <a:gd name="T35" fmla="*/ 6 h 46"/>
                    <a:gd name="T36" fmla="*/ 38 w 46"/>
                    <a:gd name="T37" fmla="*/ 9 h 46"/>
                    <a:gd name="T38" fmla="*/ 37 w 46"/>
                    <a:gd name="T39" fmla="*/ 11 h 46"/>
                    <a:gd name="T40" fmla="*/ 36 w 46"/>
                    <a:gd name="T41" fmla="*/ 9 h 46"/>
                    <a:gd name="T42" fmla="*/ 33 w 46"/>
                    <a:gd name="T43" fmla="*/ 10 h 46"/>
                    <a:gd name="T44" fmla="*/ 35 w 46"/>
                    <a:gd name="T45" fmla="*/ 11 h 46"/>
                    <a:gd name="T46" fmla="*/ 30 w 46"/>
                    <a:gd name="T47" fmla="*/ 13 h 46"/>
                    <a:gd name="T48" fmla="*/ 28 w 46"/>
                    <a:gd name="T49" fmla="*/ 15 h 46"/>
                    <a:gd name="T50" fmla="*/ 25 w 46"/>
                    <a:gd name="T51" fmla="*/ 17 h 46"/>
                    <a:gd name="T52" fmla="*/ 26 w 46"/>
                    <a:gd name="T53" fmla="*/ 27 h 46"/>
                    <a:gd name="T54" fmla="*/ 29 w 46"/>
                    <a:gd name="T55" fmla="*/ 28 h 46"/>
                    <a:gd name="T56" fmla="*/ 31 w 46"/>
                    <a:gd name="T57" fmla="*/ 28 h 46"/>
                    <a:gd name="T58" fmla="*/ 36 w 46"/>
                    <a:gd name="T59" fmla="*/ 31 h 46"/>
                    <a:gd name="T60" fmla="*/ 38 w 46"/>
                    <a:gd name="T61" fmla="*/ 33 h 46"/>
                    <a:gd name="T62" fmla="*/ 41 w 46"/>
                    <a:gd name="T63" fmla="*/ 34 h 46"/>
                    <a:gd name="T64" fmla="*/ 26 w 46"/>
                    <a:gd name="T65" fmla="*/ 40 h 46"/>
                    <a:gd name="T66" fmla="*/ 0 w 46"/>
                    <a:gd name="T67" fmla="*/ 19 h 46"/>
                    <a:gd name="T68" fmla="*/ 0 w 46"/>
                    <a:gd name="T69" fmla="*/ 28 h 46"/>
                    <a:gd name="T70" fmla="*/ 4 w 46"/>
                    <a:gd name="T71" fmla="*/ 37 h 46"/>
                    <a:gd name="T72" fmla="*/ 14 w 46"/>
                    <a:gd name="T73" fmla="*/ 44 h 46"/>
                    <a:gd name="T74" fmla="*/ 23 w 46"/>
                    <a:gd name="T75" fmla="*/ 36 h 46"/>
                    <a:gd name="T76" fmla="*/ 22 w 46"/>
                    <a:gd name="T77" fmla="*/ 33 h 46"/>
                    <a:gd name="T78" fmla="*/ 23 w 46"/>
                    <a:gd name="T79" fmla="*/ 29 h 46"/>
                    <a:gd name="T80" fmla="*/ 21 w 46"/>
                    <a:gd name="T81" fmla="*/ 28 h 46"/>
                    <a:gd name="T82" fmla="*/ 18 w 46"/>
                    <a:gd name="T83" fmla="*/ 26 h 46"/>
                    <a:gd name="T84" fmla="*/ 13 w 46"/>
                    <a:gd name="T85" fmla="*/ 24 h 46"/>
                    <a:gd name="T86" fmla="*/ 11 w 46"/>
                    <a:gd name="T87" fmla="*/ 20 h 46"/>
                    <a:gd name="T88" fmla="*/ 10 w 46"/>
                    <a:gd name="T89" fmla="*/ 20 h 46"/>
                    <a:gd name="T90" fmla="*/ 9 w 46"/>
                    <a:gd name="T91" fmla="*/ 21 h 46"/>
                    <a:gd name="T92" fmla="*/ 8 w 46"/>
                    <a:gd name="T93" fmla="*/ 17 h 46"/>
                    <a:gd name="T94" fmla="*/ 8 w 46"/>
                    <a:gd name="T95" fmla="*/ 13 h 46"/>
                    <a:gd name="T96" fmla="*/ 10 w 46"/>
                    <a:gd name="T97" fmla="*/ 9 h 46"/>
                    <a:gd name="T98" fmla="*/ 9 w 46"/>
                    <a:gd name="T99" fmla="*/ 6 h 46"/>
                    <a:gd name="T100" fmla="*/ 20 w 46"/>
                    <a:gd name="T101" fmla="*/ 1 h 46"/>
                    <a:gd name="T102" fmla="*/ 24 w 46"/>
                    <a:gd name="T103" fmla="*/ 0 h 46"/>
                    <a:gd name="T104" fmla="*/ 14 w 46"/>
                    <a:gd name="T105" fmla="*/ 1 h 46"/>
                    <a:gd name="T106" fmla="*/ 6 w 46"/>
                    <a:gd name="T107" fmla="*/ 6 h 46"/>
                    <a:gd name="T108" fmla="*/ 1 w 46"/>
                    <a:gd name="T109" fmla="*/ 14 h 46"/>
                    <a:gd name="T110" fmla="*/ 24 w 46"/>
                    <a:gd name="T111" fmla="*/ 29 h 46"/>
                    <a:gd name="T112" fmla="*/ 21 w 46"/>
                    <a:gd name="T113" fmla="*/ 25 h 46"/>
                    <a:gd name="T114" fmla="*/ 20 w 46"/>
                    <a:gd name="T115" fmla="*/ 23 h 46"/>
                    <a:gd name="T116" fmla="*/ 16 w 46"/>
                    <a:gd name="T117" fmla="*/ 24 h 46"/>
                    <a:gd name="T118" fmla="*/ 18 w 46"/>
                    <a:gd name="T119" fmla="*/ 19 h 46"/>
                    <a:gd name="T120" fmla="*/ 22 w 46"/>
                    <a:gd name="T121" fmla="*/ 19 h 46"/>
                    <a:gd name="T122" fmla="*/ 24 w 46"/>
                    <a:gd name="T123" fmla="*/ 1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6" h="46">
                      <a:moveTo>
                        <a:pt x="24" y="46"/>
                      </a:moveTo>
                      <a:cubicBezTo>
                        <a:pt x="25" y="46"/>
                        <a:pt x="27" y="45"/>
                        <a:pt x="28" y="45"/>
                      </a:cubicBezTo>
                      <a:cubicBezTo>
                        <a:pt x="29" y="45"/>
                        <a:pt x="29" y="45"/>
                        <a:pt x="30" y="45"/>
                      </a:cubicBezTo>
                      <a:cubicBezTo>
                        <a:pt x="30" y="44"/>
                        <a:pt x="31" y="44"/>
                        <a:pt x="31" y="44"/>
                      </a:cubicBezTo>
                      <a:cubicBezTo>
                        <a:pt x="32" y="44"/>
                        <a:pt x="32" y="44"/>
                        <a:pt x="33" y="43"/>
                      </a:cubicBezTo>
                      <a:cubicBezTo>
                        <a:pt x="33" y="43"/>
                        <a:pt x="34" y="43"/>
                        <a:pt x="34" y="43"/>
                      </a:cubicBezTo>
                      <a:cubicBezTo>
                        <a:pt x="36" y="42"/>
                        <a:pt x="37" y="41"/>
                        <a:pt x="38" y="40"/>
                      </a:cubicBezTo>
                      <a:cubicBezTo>
                        <a:pt x="38" y="40"/>
                        <a:pt x="39" y="39"/>
                        <a:pt x="39" y="39"/>
                      </a:cubicBezTo>
                      <a:cubicBezTo>
                        <a:pt x="39" y="39"/>
                        <a:pt x="39" y="39"/>
                        <a:pt x="40" y="38"/>
                      </a:cubicBezTo>
                      <a:cubicBezTo>
                        <a:pt x="40" y="38"/>
                        <a:pt x="40" y="37"/>
                        <a:pt x="41" y="37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ubicBezTo>
                        <a:pt x="42" y="35"/>
                        <a:pt x="43" y="34"/>
                        <a:pt x="43" y="34"/>
                      </a:cubicBezTo>
                      <a:cubicBezTo>
                        <a:pt x="43" y="34"/>
                        <a:pt x="43" y="34"/>
                        <a:pt x="43" y="33"/>
                      </a:cubicBezTo>
                      <a:cubicBezTo>
                        <a:pt x="43" y="33"/>
                        <a:pt x="43" y="33"/>
                        <a:pt x="43" y="33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1"/>
                        <a:pt x="44" y="31"/>
                        <a:pt x="44" y="31"/>
                      </a:cubicBezTo>
                      <a:cubicBezTo>
                        <a:pt x="45" y="30"/>
                        <a:pt x="45" y="29"/>
                        <a:pt x="45" y="28"/>
                      </a:cubicBezTo>
                      <a:cubicBezTo>
                        <a:pt x="45" y="28"/>
                        <a:pt x="45" y="28"/>
                        <a:pt x="45" y="27"/>
                      </a:cubicBezTo>
                      <a:cubicBezTo>
                        <a:pt x="45" y="27"/>
                        <a:pt x="45" y="27"/>
                        <a:pt x="45" y="26"/>
                      </a:cubicBezTo>
                      <a:cubicBezTo>
                        <a:pt x="45" y="26"/>
                        <a:pt x="46" y="25"/>
                        <a:pt x="46" y="25"/>
                      </a:cubicBezTo>
                      <a:cubicBezTo>
                        <a:pt x="46" y="24"/>
                        <a:pt x="46" y="23"/>
                        <a:pt x="46" y="23"/>
                      </a:cubicBezTo>
                      <a:cubicBezTo>
                        <a:pt x="46" y="22"/>
                        <a:pt x="46" y="21"/>
                        <a:pt x="46" y="20"/>
                      </a:cubicBezTo>
                      <a:cubicBezTo>
                        <a:pt x="46" y="20"/>
                        <a:pt x="46" y="20"/>
                        <a:pt x="45" y="19"/>
                      </a:cubicBezTo>
                      <a:cubicBezTo>
                        <a:pt x="45" y="19"/>
                        <a:pt x="45" y="18"/>
                        <a:pt x="45" y="18"/>
                      </a:cubicBezTo>
                      <a:cubicBezTo>
                        <a:pt x="45" y="18"/>
                        <a:pt x="45" y="17"/>
                        <a:pt x="45" y="17"/>
                      </a:cubicBezTo>
                      <a:cubicBezTo>
                        <a:pt x="45" y="16"/>
                        <a:pt x="45" y="15"/>
                        <a:pt x="44" y="15"/>
                      </a:cubicBezTo>
                      <a:cubicBezTo>
                        <a:pt x="44" y="15"/>
                        <a:pt x="44" y="14"/>
                        <a:pt x="44" y="14"/>
                      </a:cubicBezTo>
                      <a:cubicBezTo>
                        <a:pt x="44" y="14"/>
                        <a:pt x="44" y="13"/>
                        <a:pt x="43" y="13"/>
                      </a:cubicBezTo>
                      <a:cubicBezTo>
                        <a:pt x="43" y="13"/>
                        <a:pt x="43" y="12"/>
                        <a:pt x="43" y="12"/>
                      </a:cubicBezTo>
                      <a:cubicBezTo>
                        <a:pt x="43" y="12"/>
                        <a:pt x="43" y="12"/>
                        <a:pt x="43" y="11"/>
                      </a:cubicBezTo>
                      <a:cubicBezTo>
                        <a:pt x="42" y="10"/>
                        <a:pt x="41" y="9"/>
                        <a:pt x="41" y="8"/>
                      </a:cubicBezTo>
                      <a:cubicBezTo>
                        <a:pt x="40" y="8"/>
                        <a:pt x="40" y="8"/>
                        <a:pt x="40" y="7"/>
                      </a:cubicBezTo>
                      <a:cubicBezTo>
                        <a:pt x="39" y="7"/>
                        <a:pt x="39" y="7"/>
                        <a:pt x="39" y="6"/>
                      </a:cubicBezTo>
                      <a:cubicBezTo>
                        <a:pt x="39" y="6"/>
                        <a:pt x="38" y="6"/>
                        <a:pt x="38" y="6"/>
                      </a:cubicBezTo>
                      <a:cubicBezTo>
                        <a:pt x="38" y="5"/>
                        <a:pt x="37" y="5"/>
                        <a:pt x="36" y="4"/>
                      </a:cubicBezTo>
                      <a:cubicBezTo>
                        <a:pt x="36" y="4"/>
                        <a:pt x="35" y="3"/>
                        <a:pt x="34" y="3"/>
                      </a:cubicBezTo>
                      <a:cubicBezTo>
                        <a:pt x="34" y="2"/>
                        <a:pt x="33" y="2"/>
                        <a:pt x="33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2" y="2"/>
                        <a:pt x="32" y="2"/>
                        <a:pt x="32" y="2"/>
                      </a:cubicBezTo>
                      <a:cubicBezTo>
                        <a:pt x="32" y="2"/>
                        <a:pt x="32" y="2"/>
                        <a:pt x="32" y="2"/>
                      </a:cubicBezTo>
                      <a:cubicBezTo>
                        <a:pt x="32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29" y="1"/>
                        <a:pt x="29" y="0"/>
                        <a:pt x="28" y="0"/>
                      </a:cubicBezTo>
                      <a:cubicBezTo>
                        <a:pt x="28" y="0"/>
                        <a:pt x="27" y="0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0"/>
                        <a:pt x="25" y="0"/>
                        <a:pt x="24" y="0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5" y="1"/>
                        <a:pt x="26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2"/>
                        <a:pt x="25" y="2"/>
                        <a:pt x="25" y="2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8" y="1"/>
                        <a:pt x="28" y="1"/>
                      </a:cubicBezTo>
                      <a:cubicBezTo>
                        <a:pt x="28" y="1"/>
                        <a:pt x="28" y="2"/>
                        <a:pt x="28" y="2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8" y="2"/>
                        <a:pt x="29" y="2"/>
                        <a:pt x="29" y="2"/>
                      </a:cubicBezTo>
                      <a:cubicBezTo>
                        <a:pt x="29" y="2"/>
                        <a:pt x="29" y="2"/>
                        <a:pt x="29" y="2"/>
                      </a:cubicBezTo>
                      <a:cubicBezTo>
                        <a:pt x="29" y="2"/>
                        <a:pt x="30" y="2"/>
                        <a:pt x="30" y="2"/>
                      </a:cubicBezTo>
                      <a:cubicBezTo>
                        <a:pt x="30" y="2"/>
                        <a:pt x="31" y="2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2" y="3"/>
                        <a:pt x="32" y="4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29" y="3"/>
                        <a:pt x="29" y="4"/>
                        <a:pt x="29" y="4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28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6" y="5"/>
                      </a:cubicBezTo>
                      <a:cubicBezTo>
                        <a:pt x="26" y="5"/>
                        <a:pt x="26" y="5"/>
                        <a:pt x="25" y="5"/>
                      </a:cubicBezTo>
                      <a:cubicBezTo>
                        <a:pt x="25" y="5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7"/>
                        <a:pt x="26" y="6"/>
                        <a:pt x="26" y="6"/>
                      </a:cubicBezTo>
                      <a:cubicBezTo>
                        <a:pt x="26" y="6"/>
                        <a:pt x="26" y="7"/>
                        <a:pt x="27" y="7"/>
                      </a:cubicBezTo>
                      <a:cubicBezTo>
                        <a:pt x="27" y="7"/>
                        <a:pt x="27" y="7"/>
                        <a:pt x="28" y="7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8"/>
                        <a:pt x="28" y="8"/>
                        <a:pt x="28" y="9"/>
                      </a:cubicBezTo>
                      <a:cubicBezTo>
                        <a:pt x="28" y="9"/>
                        <a:pt x="28" y="9"/>
                        <a:pt x="28" y="9"/>
                      </a:cubicBezTo>
                      <a:cubicBezTo>
                        <a:pt x="29" y="9"/>
                        <a:pt x="29" y="9"/>
                        <a:pt x="29" y="8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30" y="8"/>
                        <a:pt x="31" y="7"/>
                        <a:pt x="31" y="6"/>
                      </a:cubicBezTo>
                      <a:cubicBezTo>
                        <a:pt x="31" y="6"/>
                        <a:pt x="31" y="6"/>
                        <a:pt x="31" y="5"/>
                      </a:cubicBezTo>
                      <a:cubicBezTo>
                        <a:pt x="31" y="5"/>
                        <a:pt x="32" y="5"/>
                        <a:pt x="32" y="5"/>
                      </a:cubicBezTo>
                      <a:cubicBezTo>
                        <a:pt x="32" y="5"/>
                        <a:pt x="32" y="5"/>
                        <a:pt x="32" y="5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3" y="4"/>
                      </a:cubicBez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3" y="4"/>
                        <a:pt x="34" y="4"/>
                        <a:pt x="34" y="4"/>
                      </a:cubicBezTo>
                      <a:cubicBezTo>
                        <a:pt x="34" y="4"/>
                        <a:pt x="34" y="5"/>
                        <a:pt x="34" y="5"/>
                      </a:cubicBezTo>
                      <a:cubicBezTo>
                        <a:pt x="34" y="5"/>
                        <a:pt x="35" y="5"/>
                        <a:pt x="35" y="5"/>
                      </a:cubicBezTo>
                      <a:cubicBezTo>
                        <a:pt x="35" y="5"/>
                        <a:pt x="34" y="5"/>
                        <a:pt x="34" y="5"/>
                      </a:cubicBezTo>
                      <a:cubicBezTo>
                        <a:pt x="34" y="5"/>
                        <a:pt x="34" y="5"/>
                        <a:pt x="34" y="5"/>
                      </a:cubicBezTo>
                      <a:cubicBezTo>
                        <a:pt x="34" y="6"/>
                        <a:pt x="35" y="6"/>
                        <a:pt x="35" y="6"/>
                      </a:cubicBezTo>
                      <a:cubicBezTo>
                        <a:pt x="35" y="6"/>
                        <a:pt x="35" y="6"/>
                        <a:pt x="35" y="6"/>
                      </a:cubicBezTo>
                      <a:cubicBezTo>
                        <a:pt x="36" y="6"/>
                        <a:pt x="36" y="5"/>
                        <a:pt x="36" y="5"/>
                      </a:cubicBezTo>
                      <a:cubicBezTo>
                        <a:pt x="36" y="6"/>
                        <a:pt x="36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7"/>
                        <a:pt x="37" y="7"/>
                      </a:cubicBezTo>
                      <a:cubicBezTo>
                        <a:pt x="37" y="7"/>
                        <a:pt x="37" y="7"/>
                        <a:pt x="37" y="8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8" y="9"/>
                        <a:pt x="38" y="9"/>
                        <a:pt x="38" y="9"/>
                      </a:cubicBezTo>
                      <a:cubicBezTo>
                        <a:pt x="37" y="9"/>
                        <a:pt x="37" y="9"/>
                        <a:pt x="37" y="10"/>
                      </a:cubicBezTo>
                      <a:cubicBezTo>
                        <a:pt x="37" y="10"/>
                        <a:pt x="38" y="10"/>
                        <a:pt x="38" y="10"/>
                      </a:cubicBezTo>
                      <a:cubicBezTo>
                        <a:pt x="38" y="10"/>
                        <a:pt x="38" y="10"/>
                        <a:pt x="38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8" y="11"/>
                        <a:pt x="38" y="11"/>
                        <a:pt x="37" y="11"/>
                      </a:cubicBezTo>
                      <a:cubicBezTo>
                        <a:pt x="37" y="11"/>
                        <a:pt x="37" y="11"/>
                        <a:pt x="37" y="11"/>
                      </a:cubicBezTo>
                      <a:cubicBezTo>
                        <a:pt x="37" y="11"/>
                        <a:pt x="37" y="11"/>
                        <a:pt x="37" y="11"/>
                      </a:cubicBezTo>
                      <a:cubicBezTo>
                        <a:pt x="36" y="11"/>
                        <a:pt x="36" y="11"/>
                        <a:pt x="36" y="11"/>
                      </a:cubicBezTo>
                      <a:cubicBezTo>
                        <a:pt x="36" y="10"/>
                        <a:pt x="36" y="10"/>
                        <a:pt x="37" y="9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7" y="9"/>
                        <a:pt x="36" y="9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5" y="10"/>
                        <a:pt x="35" y="9"/>
                        <a:pt x="34" y="10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9"/>
                        <a:pt x="34" y="9"/>
                        <a:pt x="33" y="9"/>
                      </a:cubicBezTo>
                      <a:cubicBezTo>
                        <a:pt x="33" y="10"/>
                        <a:pt x="33" y="10"/>
                        <a:pt x="33" y="10"/>
                      </a:cubicBezTo>
                      <a:cubicBezTo>
                        <a:pt x="33" y="10"/>
                        <a:pt x="34" y="10"/>
                        <a:pt x="34" y="10"/>
                      </a:cubicBezTo>
                      <a:cubicBezTo>
                        <a:pt x="34" y="10"/>
                        <a:pt x="33" y="11"/>
                        <a:pt x="33" y="11"/>
                      </a:cubicBezTo>
                      <a:cubicBezTo>
                        <a:pt x="33" y="11"/>
                        <a:pt x="33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5" y="11"/>
                        <a:pt x="35" y="11"/>
                      </a:cubicBezTo>
                      <a:cubicBezTo>
                        <a:pt x="35" y="11"/>
                        <a:pt x="35" y="12"/>
                        <a:pt x="34" y="12"/>
                      </a:cubicBezTo>
                      <a:cubicBezTo>
                        <a:pt x="34" y="12"/>
                        <a:pt x="33" y="12"/>
                        <a:pt x="33" y="12"/>
                      </a:cubicBezTo>
                      <a:cubicBezTo>
                        <a:pt x="33" y="12"/>
                        <a:pt x="32" y="13"/>
                        <a:pt x="32" y="12"/>
                      </a:cubicBezTo>
                      <a:cubicBezTo>
                        <a:pt x="32" y="12"/>
                        <a:pt x="32" y="12"/>
                        <a:pt x="33" y="12"/>
                      </a:cubicBezTo>
                      <a:cubicBezTo>
                        <a:pt x="32" y="12"/>
                        <a:pt x="32" y="12"/>
                        <a:pt x="31" y="12"/>
                      </a:cubicBezTo>
                      <a:cubicBezTo>
                        <a:pt x="31" y="12"/>
                        <a:pt x="30" y="12"/>
                        <a:pt x="30" y="13"/>
                      </a:cubicBezTo>
                      <a:cubicBezTo>
                        <a:pt x="30" y="13"/>
                        <a:pt x="30" y="13"/>
                        <a:pt x="30" y="13"/>
                      </a:cubicBezTo>
                      <a:cubicBezTo>
                        <a:pt x="30" y="13"/>
                        <a:pt x="30" y="13"/>
                        <a:pt x="29" y="14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28" y="14"/>
                        <a:pt x="28" y="14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4"/>
                        <a:pt x="28" y="14"/>
                        <a:pt x="28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7" y="15"/>
                        <a:pt x="27" y="16"/>
                        <a:pt x="27" y="16"/>
                      </a:cubicBezTo>
                      <a:cubicBezTo>
                        <a:pt x="26" y="16"/>
                        <a:pt x="26" y="17"/>
                        <a:pt x="26" y="17"/>
                      </a:cubicBezTo>
                      <a:cubicBezTo>
                        <a:pt x="26" y="17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4" y="17"/>
                        <a:pt x="24" y="18"/>
                        <a:pt x="24" y="18"/>
                      </a:cubicBez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4" y="28"/>
                        <a:pt x="24" y="28"/>
                        <a:pt x="25" y="28"/>
                      </a:cubicBezTo>
                      <a:cubicBezTo>
                        <a:pt x="25" y="28"/>
                        <a:pt x="25" y="28"/>
                        <a:pt x="25" y="27"/>
                      </a:cubicBezTo>
                      <a:cubicBezTo>
                        <a:pt x="25" y="27"/>
                        <a:pt x="25" y="27"/>
                        <a:pt x="26" y="27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6" y="27"/>
                        <a:pt x="26" y="27"/>
                        <a:pt x="27" y="27"/>
                      </a:cubicBezTo>
                      <a:cubicBezTo>
                        <a:pt x="27" y="27"/>
                        <a:pt x="26" y="27"/>
                        <a:pt x="26" y="27"/>
                      </a:cubicBezTo>
                      <a:cubicBezTo>
                        <a:pt x="27" y="28"/>
                        <a:pt x="27" y="27"/>
                        <a:pt x="27" y="27"/>
                      </a:cubicBezTo>
                      <a:cubicBezTo>
                        <a:pt x="27" y="27"/>
                        <a:pt x="28" y="27"/>
                        <a:pt x="28" y="27"/>
                      </a:cubicBezTo>
                      <a:cubicBezTo>
                        <a:pt x="28" y="27"/>
                        <a:pt x="28" y="28"/>
                        <a:pt x="28" y="28"/>
                      </a:cubicBezTo>
                      <a:cubicBezTo>
                        <a:pt x="28" y="28"/>
                        <a:pt x="29" y="28"/>
                        <a:pt x="29" y="28"/>
                      </a:cubicBezTo>
                      <a:cubicBezTo>
                        <a:pt x="29" y="28"/>
                        <a:pt x="29" y="28"/>
                        <a:pt x="29" y="28"/>
                      </a:cubicBezTo>
                      <a:cubicBezTo>
                        <a:pt x="30" y="28"/>
                        <a:pt x="30" y="28"/>
                        <a:pt x="30" y="28"/>
                      </a:cubicBezTo>
                      <a:cubicBezTo>
                        <a:pt x="30" y="27"/>
                        <a:pt x="31" y="28"/>
                        <a:pt x="31" y="28"/>
                      </a:cubicBezTo>
                      <a:cubicBezTo>
                        <a:pt x="31" y="28"/>
                        <a:pt x="31" y="28"/>
                        <a:pt x="31" y="28"/>
                      </a:cubicBezTo>
                      <a:cubicBezTo>
                        <a:pt x="31" y="28"/>
                        <a:pt x="31" y="28"/>
                        <a:pt x="31" y="28"/>
                      </a:cubicBezTo>
                      <a:cubicBezTo>
                        <a:pt x="31" y="28"/>
                        <a:pt x="31" y="28"/>
                        <a:pt x="31" y="28"/>
                      </a:cubicBezTo>
                      <a:cubicBezTo>
                        <a:pt x="31" y="29"/>
                        <a:pt x="32" y="29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3" y="30"/>
                        <a:pt x="33" y="30"/>
                        <a:pt x="33" y="30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4" y="30"/>
                        <a:pt x="35" y="30"/>
                        <a:pt x="35" y="30"/>
                      </a:cubicBezTo>
                      <a:cubicBezTo>
                        <a:pt x="35" y="30"/>
                        <a:pt x="36" y="31"/>
                        <a:pt x="36" y="31"/>
                      </a:cubicBezTo>
                      <a:cubicBezTo>
                        <a:pt x="36" y="31"/>
                        <a:pt x="36" y="31"/>
                        <a:pt x="36" y="31"/>
                      </a:cubicBez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6" y="32"/>
                        <a:pt x="36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7" y="33"/>
                        <a:pt x="38" y="33"/>
                        <a:pt x="38" y="33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8" y="33"/>
                        <a:pt x="39" y="34"/>
                        <a:pt x="39" y="34"/>
                      </a:cubicBezTo>
                      <a:cubicBezTo>
                        <a:pt x="39" y="34"/>
                        <a:pt x="39" y="34"/>
                        <a:pt x="39" y="34"/>
                      </a:cubicBezTo>
                      <a:cubicBezTo>
                        <a:pt x="39" y="34"/>
                        <a:pt x="40" y="34"/>
                        <a:pt x="40" y="34"/>
                      </a:cubicBezTo>
                      <a:cubicBezTo>
                        <a:pt x="40" y="34"/>
                        <a:pt x="40" y="34"/>
                        <a:pt x="40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38" y="39"/>
                        <a:pt x="33" y="43"/>
                        <a:pt x="28" y="44"/>
                      </a:cubicBezTo>
                      <a:cubicBezTo>
                        <a:pt x="28" y="44"/>
                        <a:pt x="28" y="44"/>
                        <a:pt x="28" y="43"/>
                      </a:cubicBezTo>
                      <a:cubicBezTo>
                        <a:pt x="28" y="43"/>
                        <a:pt x="28" y="42"/>
                        <a:pt x="28" y="42"/>
                      </a:cubicBezTo>
                      <a:cubicBezTo>
                        <a:pt x="28" y="42"/>
                        <a:pt x="27" y="41"/>
                        <a:pt x="27" y="41"/>
                      </a:cubicBezTo>
                      <a:cubicBezTo>
                        <a:pt x="27" y="41"/>
                        <a:pt x="27" y="40"/>
                        <a:pt x="26" y="40"/>
                      </a:cubicBezTo>
                      <a:cubicBezTo>
                        <a:pt x="26" y="40"/>
                        <a:pt x="26" y="40"/>
                        <a:pt x="26" y="40"/>
                      </a:cubicBezTo>
                      <a:cubicBezTo>
                        <a:pt x="25" y="40"/>
                        <a:pt x="25" y="39"/>
                        <a:pt x="25" y="39"/>
                      </a:cubicBezTo>
                      <a:cubicBezTo>
                        <a:pt x="24" y="39"/>
                        <a:pt x="24" y="39"/>
                        <a:pt x="24" y="39"/>
                      </a:cubicBezTo>
                      <a:cubicBezTo>
                        <a:pt x="24" y="39"/>
                        <a:pt x="24" y="38"/>
                        <a:pt x="24" y="38"/>
                      </a:cubicBezTo>
                      <a:lnTo>
                        <a:pt x="24" y="46"/>
                      </a:lnTo>
                      <a:close/>
                      <a:moveTo>
                        <a:pt x="0" y="18"/>
                      </a:moveTo>
                      <a:cubicBezTo>
                        <a:pt x="0" y="18"/>
                        <a:pt x="0" y="19"/>
                        <a:pt x="0" y="19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0" y="22"/>
                        <a:pt x="0" y="23"/>
                      </a:cubicBezTo>
                      <a:cubicBezTo>
                        <a:pt x="0" y="23"/>
                        <a:pt x="0" y="24"/>
                        <a:pt x="0" y="25"/>
                      </a:cubicBezTo>
                      <a:cubicBezTo>
                        <a:pt x="0" y="25"/>
                        <a:pt x="0" y="26"/>
                        <a:pt x="0" y="26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9"/>
                        <a:pt x="1" y="30"/>
                        <a:pt x="1" y="31"/>
                      </a:cubicBezTo>
                      <a:cubicBezTo>
                        <a:pt x="1" y="31"/>
                        <a:pt x="1" y="31"/>
                        <a:pt x="1" y="32"/>
                      </a:cubicBezTo>
                      <a:cubicBezTo>
                        <a:pt x="1" y="32"/>
                        <a:pt x="2" y="32"/>
                        <a:pt x="2" y="33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2" y="34"/>
                        <a:pt x="2" y="34"/>
                        <a:pt x="3" y="34"/>
                      </a:cubicBezTo>
                      <a:cubicBezTo>
                        <a:pt x="3" y="35"/>
                        <a:pt x="4" y="36"/>
                        <a:pt x="4" y="37"/>
                      </a:cubicBezTo>
                      <a:cubicBezTo>
                        <a:pt x="5" y="37"/>
                        <a:pt x="5" y="38"/>
                        <a:pt x="6" y="38"/>
                      </a:cubicBezTo>
                      <a:cubicBezTo>
                        <a:pt x="6" y="39"/>
                        <a:pt x="6" y="39"/>
                        <a:pt x="6" y="39"/>
                      </a:cubicBezTo>
                      <a:cubicBezTo>
                        <a:pt x="7" y="39"/>
                        <a:pt x="7" y="40"/>
                        <a:pt x="7" y="40"/>
                      </a:cubicBezTo>
                      <a:cubicBezTo>
                        <a:pt x="8" y="41"/>
                        <a:pt x="10" y="42"/>
                        <a:pt x="11" y="43"/>
                      </a:cubicBezTo>
                      <a:cubicBezTo>
                        <a:pt x="11" y="43"/>
                        <a:pt x="12" y="43"/>
                        <a:pt x="12" y="43"/>
                      </a:cubicBezTo>
                      <a:cubicBezTo>
                        <a:pt x="13" y="44"/>
                        <a:pt x="13" y="44"/>
                        <a:pt x="14" y="44"/>
                      </a:cubicBezTo>
                      <a:cubicBezTo>
                        <a:pt x="14" y="44"/>
                        <a:pt x="15" y="44"/>
                        <a:pt x="15" y="45"/>
                      </a:cubicBezTo>
                      <a:cubicBezTo>
                        <a:pt x="18" y="45"/>
                        <a:pt x="20" y="46"/>
                        <a:pt x="23" y="46"/>
                      </a:cubicBezTo>
                      <a:cubicBezTo>
                        <a:pt x="23" y="46"/>
                        <a:pt x="24" y="46"/>
                        <a:pt x="24" y="46"/>
                      </a:cubicBezTo>
                      <a:cubicBezTo>
                        <a:pt x="24" y="38"/>
                        <a:pt x="24" y="38"/>
                        <a:pt x="24" y="38"/>
                      </a:cubicBezTo>
                      <a:cubicBezTo>
                        <a:pt x="24" y="38"/>
                        <a:pt x="24" y="38"/>
                        <a:pt x="24" y="38"/>
                      </a:cubicBezTo>
                      <a:cubicBezTo>
                        <a:pt x="24" y="37"/>
                        <a:pt x="23" y="37"/>
                        <a:pt x="23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2" y="36"/>
                        <a:pt x="22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22" y="34"/>
                        <a:pt x="22" y="34"/>
                        <a:pt x="22" y="34"/>
                      </a:cubicBezTo>
                      <a:cubicBezTo>
                        <a:pt x="22" y="34"/>
                        <a:pt x="22" y="34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32"/>
                        <a:pt x="22" y="32"/>
                        <a:pt x="22" y="32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32"/>
                        <a:pt x="23" y="32"/>
                        <a:pt x="23" y="31"/>
                      </a:cubicBezTo>
                      <a:cubicBezTo>
                        <a:pt x="23" y="31"/>
                        <a:pt x="24" y="31"/>
                        <a:pt x="24" y="31"/>
                      </a:cubicBezTo>
                      <a:cubicBezTo>
                        <a:pt x="24" y="31"/>
                        <a:pt x="24" y="30"/>
                        <a:pt x="24" y="30"/>
                      </a:cubicBezTo>
                      <a:cubicBezTo>
                        <a:pt x="24" y="29"/>
                        <a:pt x="23" y="29"/>
                        <a:pt x="23" y="29"/>
                      </a:cubicBezTo>
                      <a:cubicBezTo>
                        <a:pt x="23" y="29"/>
                        <a:pt x="23" y="28"/>
                        <a:pt x="23" y="28"/>
                      </a:cubicBezTo>
                      <a:cubicBezTo>
                        <a:pt x="23" y="28"/>
                        <a:pt x="23" y="29"/>
                        <a:pt x="23" y="29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21" y="29"/>
                        <a:pt x="21" y="29"/>
                        <a:pt x="21" y="29"/>
                      </a:cubicBezTo>
                      <a:cubicBezTo>
                        <a:pt x="21" y="29"/>
                        <a:pt x="21" y="28"/>
                        <a:pt x="21" y="28"/>
                      </a:cubicBezTo>
                      <a:cubicBezTo>
                        <a:pt x="20" y="28"/>
                        <a:pt x="20" y="28"/>
                        <a:pt x="20" y="28"/>
                      </a:cubicBezTo>
                      <a:cubicBezTo>
                        <a:pt x="20" y="28"/>
                        <a:pt x="20" y="28"/>
                        <a:pt x="20" y="27"/>
                      </a:cubicBezTo>
                      <a:cubicBezTo>
                        <a:pt x="20" y="27"/>
                        <a:pt x="20" y="27"/>
                        <a:pt x="19" y="26"/>
                      </a:cubicBezTo>
                      <a:cubicBezTo>
                        <a:pt x="19" y="26"/>
                        <a:pt x="19" y="26"/>
                        <a:pt x="18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7" y="26"/>
                        <a:pt x="17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2" y="24"/>
                        <a:pt x="12" y="24"/>
                      </a:cubicBezTo>
                      <a:cubicBezTo>
                        <a:pt x="12" y="24"/>
                        <a:pt x="12" y="23"/>
                        <a:pt x="12" y="23"/>
                      </a:cubicBezTo>
                      <a:cubicBezTo>
                        <a:pt x="12" y="23"/>
                        <a:pt x="12" y="23"/>
                        <a:pt x="12" y="23"/>
                      </a:cubicBezTo>
                      <a:cubicBezTo>
                        <a:pt x="12" y="22"/>
                        <a:pt x="12" y="22"/>
                        <a:pt x="11" y="21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9"/>
                        <a:pt x="10" y="19"/>
                        <a:pt x="10" y="18"/>
                      </a:cubicBezTo>
                      <a:cubicBezTo>
                        <a:pt x="10" y="18"/>
                        <a:pt x="9" y="18"/>
                        <a:pt x="9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9" y="20"/>
                        <a:pt x="10" y="20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10" y="21"/>
                        <a:pt x="10" y="22"/>
                        <a:pt x="10" y="22"/>
                      </a:cubicBezTo>
                      <a:cubicBezTo>
                        <a:pt x="10" y="22"/>
                        <a:pt x="10" y="22"/>
                        <a:pt x="10" y="21"/>
                      </a:cubicBezTo>
                      <a:cubicBezTo>
                        <a:pt x="10" y="21"/>
                        <a:pt x="9" y="21"/>
                        <a:pt x="9" y="21"/>
                      </a:cubicBezTo>
                      <a:cubicBezTo>
                        <a:pt x="9" y="21"/>
                        <a:pt x="10" y="21"/>
                        <a:pt x="9" y="21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20"/>
                        <a:pt x="9" y="20"/>
                        <a:pt x="9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8" y="19"/>
                        <a:pt x="8" y="18"/>
                        <a:pt x="8" y="18"/>
                      </a:cubicBezTo>
                      <a:cubicBezTo>
                        <a:pt x="8" y="18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7" y="17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6"/>
                        <a:pt x="7" y="15"/>
                        <a:pt x="7" y="15"/>
                      </a:cubicBezTo>
                      <a:cubicBezTo>
                        <a:pt x="7" y="15"/>
                        <a:pt x="7" y="14"/>
                        <a:pt x="7" y="14"/>
                      </a:cubicBezTo>
                      <a:cubicBezTo>
                        <a:pt x="7" y="14"/>
                        <a:pt x="8" y="14"/>
                        <a:pt x="8" y="13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8" y="13"/>
                        <a:pt x="8" y="12"/>
                        <a:pt x="9" y="12"/>
                      </a:cubicBezTo>
                      <a:cubicBezTo>
                        <a:pt x="9" y="12"/>
                        <a:pt x="9" y="11"/>
                        <a:pt x="9" y="11"/>
                      </a:cubicBezTo>
                      <a:cubicBezTo>
                        <a:pt x="10" y="11"/>
                        <a:pt x="10" y="10"/>
                        <a:pt x="10" y="10"/>
                      </a:cubicBezTo>
                      <a:cubicBezTo>
                        <a:pt x="10" y="10"/>
                        <a:pt x="9" y="10"/>
                        <a:pt x="9" y="9"/>
                      </a:cubicBezTo>
                      <a:cubicBezTo>
                        <a:pt x="9" y="9"/>
                        <a:pt x="10" y="9"/>
                        <a:pt x="10" y="9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8"/>
                        <a:pt x="10" y="8"/>
                        <a:pt x="10" y="7"/>
                      </a:cubicBezTo>
                      <a:cubicBezTo>
                        <a:pt x="10" y="7"/>
                        <a:pt x="9" y="8"/>
                        <a:pt x="9" y="7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12" y="3"/>
                        <a:pt x="15" y="2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1" y="1"/>
                        <a:pt x="21" y="2"/>
                        <a:pt x="22" y="2"/>
                      </a:cubicBezTo>
                      <a:cubicBezTo>
                        <a:pt x="22" y="2"/>
                        <a:pt x="22" y="1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"/>
                        <a:pt x="22" y="1"/>
                        <a:pt x="23" y="1"/>
                      </a:cubicBezTo>
                      <a:cubicBezTo>
                        <a:pt x="23" y="1"/>
                        <a:pt x="24" y="1"/>
                        <a:pt x="24" y="1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0"/>
                        <a:pt x="23" y="0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0" y="0"/>
                        <a:pt x="17" y="0"/>
                        <a:pt x="15" y="1"/>
                      </a:cubicBezTo>
                      <a:cubicBezTo>
                        <a:pt x="15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3" y="2"/>
                        <a:pt x="13" y="2"/>
                      </a:cubicBezTo>
                      <a:cubicBezTo>
                        <a:pt x="13" y="2"/>
                        <a:pt x="12" y="2"/>
                        <a:pt x="12" y="2"/>
                      </a:cubicBezTo>
                      <a:cubicBezTo>
                        <a:pt x="12" y="2"/>
                        <a:pt x="11" y="2"/>
                        <a:pt x="11" y="3"/>
                      </a:cubicBezTo>
                      <a:cubicBezTo>
                        <a:pt x="10" y="3"/>
                        <a:pt x="9" y="4"/>
                        <a:pt x="7" y="5"/>
                      </a:cubicBezTo>
                      <a:cubicBezTo>
                        <a:pt x="7" y="5"/>
                        <a:pt x="7" y="5"/>
                        <a:pt x="7" y="6"/>
                      </a:cubicBezTo>
                      <a:cubicBezTo>
                        <a:pt x="7" y="6"/>
                        <a:pt x="7" y="6"/>
                        <a:pt x="6" y="6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5" y="8"/>
                        <a:pt x="5" y="8"/>
                        <a:pt x="4" y="8"/>
                      </a:cubicBezTo>
                      <a:cubicBezTo>
                        <a:pt x="4" y="9"/>
                        <a:pt x="3" y="10"/>
                        <a:pt x="3" y="11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3"/>
                        <a:pt x="2" y="13"/>
                      </a:cubicBezTo>
                      <a:cubicBezTo>
                        <a:pt x="2" y="13"/>
                        <a:pt x="1" y="14"/>
                        <a:pt x="1" y="14"/>
                      </a:cubicBezTo>
                      <a:cubicBezTo>
                        <a:pt x="1" y="14"/>
                        <a:pt x="1" y="15"/>
                        <a:pt x="1" y="15"/>
                      </a:cubicBezTo>
                      <a:cubicBezTo>
                        <a:pt x="1" y="15"/>
                        <a:pt x="0" y="16"/>
                        <a:pt x="0" y="17"/>
                      </a:cubicBezTo>
                      <a:cubicBezTo>
                        <a:pt x="0" y="17"/>
                        <a:pt x="0" y="18"/>
                        <a:pt x="0" y="18"/>
                      </a:cubicBezTo>
                      <a:close/>
                      <a:moveTo>
                        <a:pt x="24" y="18"/>
                      </a:move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4" y="29"/>
                        <a:pt x="24" y="29"/>
                        <a:pt x="24" y="29"/>
                      </a:cubicBezTo>
                      <a:cubicBezTo>
                        <a:pt x="24" y="29"/>
                        <a:pt x="24" y="28"/>
                        <a:pt x="23" y="28"/>
                      </a:cubicBezTo>
                      <a:cubicBezTo>
                        <a:pt x="23" y="28"/>
                        <a:pt x="23" y="28"/>
                        <a:pt x="22" y="28"/>
                      </a:cubicBezTo>
                      <a:cubicBezTo>
                        <a:pt x="22" y="28"/>
                        <a:pt x="21" y="28"/>
                        <a:pt x="21" y="27"/>
                      </a:cubicBezTo>
                      <a:cubicBezTo>
                        <a:pt x="21" y="27"/>
                        <a:pt x="21" y="27"/>
                        <a:pt x="21" y="26"/>
                      </a:cubicBezTo>
                      <a:cubicBezTo>
                        <a:pt x="21" y="26"/>
                        <a:pt x="21" y="26"/>
                        <a:pt x="21" y="26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0" y="25"/>
                        <a:pt x="20" y="25"/>
                        <a:pt x="19" y="25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9" y="25"/>
                        <a:pt x="19" y="24"/>
                        <a:pt x="19" y="24"/>
                      </a:cubicBezTo>
                      <a:cubicBezTo>
                        <a:pt x="19" y="24"/>
                        <a:pt x="20" y="24"/>
                        <a:pt x="20" y="24"/>
                      </a:cubicBezTo>
                      <a:cubicBezTo>
                        <a:pt x="20" y="24"/>
                        <a:pt x="20" y="24"/>
                        <a:pt x="20" y="23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8" y="23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6" y="24"/>
                        <a:pt x="16" y="24"/>
                      </a:cubicBezTo>
                      <a:cubicBezTo>
                        <a:pt x="16" y="24"/>
                        <a:pt x="16" y="23"/>
                        <a:pt x="16" y="23"/>
                      </a:cubicBezTo>
                      <a:cubicBezTo>
                        <a:pt x="15" y="22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6" y="20"/>
                        <a:pt x="17" y="19"/>
                        <a:pt x="17" y="19"/>
                      </a:cubicBezTo>
                      <a:cubicBezTo>
                        <a:pt x="17" y="19"/>
                        <a:pt x="18" y="19"/>
                        <a:pt x="18" y="19"/>
                      </a:cubicBezTo>
                      <a:cubicBezTo>
                        <a:pt x="18" y="19"/>
                        <a:pt x="19" y="19"/>
                        <a:pt x="19" y="19"/>
                      </a:cubicBez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20" y="19"/>
                        <a:pt x="20" y="19"/>
                        <a:pt x="20" y="19"/>
                      </a:cubicBezTo>
                      <a:cubicBezTo>
                        <a:pt x="21" y="19"/>
                        <a:pt x="21" y="18"/>
                        <a:pt x="21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3" y="19"/>
                        <a:pt x="23" y="19"/>
                      </a:cubicBezTo>
                      <a:cubicBezTo>
                        <a:pt x="23" y="19"/>
                        <a:pt x="23" y="20"/>
                        <a:pt x="23" y="20"/>
                      </a:cubicBezTo>
                      <a:cubicBezTo>
                        <a:pt x="23" y="20"/>
                        <a:pt x="23" y="20"/>
                        <a:pt x="24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Freeform: Shape 100"/>
                <p:cNvSpPr>
                  <a:spLocks/>
                </p:cNvSpPr>
                <p:nvPr/>
              </p:nvSpPr>
              <p:spPr bwMode="auto">
                <a:xfrm>
                  <a:off x="3152654" y="1776145"/>
                  <a:ext cx="113963" cy="185037"/>
                </a:xfrm>
                <a:custGeom>
                  <a:avLst/>
                  <a:gdLst>
                    <a:gd name="T0" fmla="*/ 0 w 26"/>
                    <a:gd name="T1" fmla="*/ 29 h 42"/>
                    <a:gd name="T2" fmla="*/ 0 w 26"/>
                    <a:gd name="T3" fmla="*/ 35 h 42"/>
                    <a:gd name="T4" fmla="*/ 8 w 26"/>
                    <a:gd name="T5" fmla="*/ 42 h 42"/>
                    <a:gd name="T6" fmla="*/ 18 w 26"/>
                    <a:gd name="T7" fmla="*/ 42 h 42"/>
                    <a:gd name="T8" fmla="*/ 26 w 26"/>
                    <a:gd name="T9" fmla="*/ 35 h 42"/>
                    <a:gd name="T10" fmla="*/ 26 w 26"/>
                    <a:gd name="T11" fmla="*/ 29 h 42"/>
                    <a:gd name="T12" fmla="*/ 17 w 26"/>
                    <a:gd name="T13" fmla="*/ 29 h 42"/>
                    <a:gd name="T14" fmla="*/ 17 w 26"/>
                    <a:gd name="T15" fmla="*/ 24 h 42"/>
                    <a:gd name="T16" fmla="*/ 26 w 26"/>
                    <a:gd name="T17" fmla="*/ 24 h 42"/>
                    <a:gd name="T18" fmla="*/ 26 w 26"/>
                    <a:gd name="T19" fmla="*/ 16 h 42"/>
                    <a:gd name="T20" fmla="*/ 17 w 26"/>
                    <a:gd name="T21" fmla="*/ 16 h 42"/>
                    <a:gd name="T22" fmla="*/ 17 w 26"/>
                    <a:gd name="T23" fmla="*/ 10 h 42"/>
                    <a:gd name="T24" fmla="*/ 26 w 26"/>
                    <a:gd name="T25" fmla="*/ 10 h 42"/>
                    <a:gd name="T26" fmla="*/ 26 w 26"/>
                    <a:gd name="T27" fmla="*/ 7 h 42"/>
                    <a:gd name="T28" fmla="*/ 18 w 26"/>
                    <a:gd name="T29" fmla="*/ 0 h 42"/>
                    <a:gd name="T30" fmla="*/ 8 w 26"/>
                    <a:gd name="T31" fmla="*/ 0 h 42"/>
                    <a:gd name="T32" fmla="*/ 0 w 26"/>
                    <a:gd name="T33" fmla="*/ 7 h 42"/>
                    <a:gd name="T34" fmla="*/ 0 w 26"/>
                    <a:gd name="T35" fmla="*/ 10 h 42"/>
                    <a:gd name="T36" fmla="*/ 9 w 26"/>
                    <a:gd name="T37" fmla="*/ 10 h 42"/>
                    <a:gd name="T38" fmla="*/ 9 w 26"/>
                    <a:gd name="T39" fmla="*/ 16 h 42"/>
                    <a:gd name="T40" fmla="*/ 0 w 26"/>
                    <a:gd name="T41" fmla="*/ 16 h 42"/>
                    <a:gd name="T42" fmla="*/ 0 w 26"/>
                    <a:gd name="T43" fmla="*/ 24 h 42"/>
                    <a:gd name="T44" fmla="*/ 9 w 26"/>
                    <a:gd name="T45" fmla="*/ 24 h 42"/>
                    <a:gd name="T46" fmla="*/ 9 w 26"/>
                    <a:gd name="T47" fmla="*/ 29 h 42"/>
                    <a:gd name="T48" fmla="*/ 0 w 26"/>
                    <a:gd name="T49" fmla="*/ 29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" h="42">
                      <a:moveTo>
                        <a:pt x="0" y="29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9"/>
                        <a:pt x="4" y="42"/>
                        <a:pt x="8" y="42"/>
                      </a:cubicBezTo>
                      <a:cubicBezTo>
                        <a:pt x="18" y="42"/>
                        <a:pt x="18" y="42"/>
                        <a:pt x="18" y="42"/>
                      </a:cubicBezTo>
                      <a:cubicBezTo>
                        <a:pt x="22" y="42"/>
                        <a:pt x="26" y="39"/>
                        <a:pt x="26" y="35"/>
                      </a:cubicBezTo>
                      <a:cubicBezTo>
                        <a:pt x="26" y="29"/>
                        <a:pt x="26" y="29"/>
                        <a:pt x="26" y="29"/>
                      </a:cubicBezTo>
                      <a:cubicBezTo>
                        <a:pt x="17" y="29"/>
                        <a:pt x="17" y="29"/>
                        <a:pt x="17" y="29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26" y="24"/>
                        <a:pt x="26" y="24"/>
                        <a:pt x="26" y="24"/>
                      </a:cubicBezTo>
                      <a:cubicBezTo>
                        <a:pt x="26" y="16"/>
                        <a:pt x="26" y="16"/>
                        <a:pt x="26" y="16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3"/>
                        <a:pt x="22" y="0"/>
                        <a:pt x="1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9" y="24"/>
                        <a:pt x="9" y="24"/>
                        <a:pt x="9" y="24"/>
                      </a:cubicBezTo>
                      <a:cubicBezTo>
                        <a:pt x="9" y="29"/>
                        <a:pt x="9" y="29"/>
                        <a:pt x="9" y="29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: Shape 101"/>
                <p:cNvSpPr>
                  <a:spLocks/>
                </p:cNvSpPr>
                <p:nvPr/>
              </p:nvSpPr>
              <p:spPr bwMode="auto">
                <a:xfrm>
                  <a:off x="3120794" y="1944027"/>
                  <a:ext cx="177685" cy="113963"/>
                </a:xfrm>
                <a:custGeom>
                  <a:avLst/>
                  <a:gdLst>
                    <a:gd name="T0" fmla="*/ 0 w 40"/>
                    <a:gd name="T1" fmla="*/ 1 h 26"/>
                    <a:gd name="T2" fmla="*/ 13 w 40"/>
                    <a:gd name="T3" fmla="*/ 12 h 26"/>
                    <a:gd name="T4" fmla="*/ 17 w 40"/>
                    <a:gd name="T5" fmla="*/ 12 h 26"/>
                    <a:gd name="T6" fmla="*/ 17 w 40"/>
                    <a:gd name="T7" fmla="*/ 20 h 26"/>
                    <a:gd name="T8" fmla="*/ 12 w 40"/>
                    <a:gd name="T9" fmla="*/ 20 h 26"/>
                    <a:gd name="T10" fmla="*/ 12 w 40"/>
                    <a:gd name="T11" fmla="*/ 26 h 26"/>
                    <a:gd name="T12" fmla="*/ 28 w 40"/>
                    <a:gd name="T13" fmla="*/ 26 h 26"/>
                    <a:gd name="T14" fmla="*/ 28 w 40"/>
                    <a:gd name="T15" fmla="*/ 20 h 26"/>
                    <a:gd name="T16" fmla="*/ 23 w 40"/>
                    <a:gd name="T17" fmla="*/ 20 h 26"/>
                    <a:gd name="T18" fmla="*/ 23 w 40"/>
                    <a:gd name="T19" fmla="*/ 12 h 26"/>
                    <a:gd name="T20" fmla="*/ 27 w 40"/>
                    <a:gd name="T21" fmla="*/ 12 h 26"/>
                    <a:gd name="T22" fmla="*/ 40 w 40"/>
                    <a:gd name="T23" fmla="*/ 1 h 26"/>
                    <a:gd name="T24" fmla="*/ 35 w 40"/>
                    <a:gd name="T25" fmla="*/ 0 h 26"/>
                    <a:gd name="T26" fmla="*/ 27 w 40"/>
                    <a:gd name="T27" fmla="*/ 7 h 26"/>
                    <a:gd name="T28" fmla="*/ 13 w 40"/>
                    <a:gd name="T29" fmla="*/ 7 h 26"/>
                    <a:gd name="T30" fmla="*/ 5 w 40"/>
                    <a:gd name="T31" fmla="*/ 0 h 26"/>
                    <a:gd name="T32" fmla="*/ 0 w 40"/>
                    <a:gd name="T33" fmla="*/ 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0" h="26">
                      <a:moveTo>
                        <a:pt x="0" y="1"/>
                      </a:moveTo>
                      <a:cubicBezTo>
                        <a:pt x="1" y="7"/>
                        <a:pt x="7" y="12"/>
                        <a:pt x="13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2" y="26"/>
                        <a:pt x="12" y="26"/>
                        <a:pt x="12" y="26"/>
                      </a:cubicBezTo>
                      <a:cubicBezTo>
                        <a:pt x="28" y="26"/>
                        <a:pt x="28" y="26"/>
                        <a:pt x="28" y="26"/>
                      </a:cubicBezTo>
                      <a:cubicBezTo>
                        <a:pt x="28" y="20"/>
                        <a:pt x="28" y="20"/>
                        <a:pt x="28" y="20"/>
                      </a:cubicBezTo>
                      <a:cubicBezTo>
                        <a:pt x="23" y="20"/>
                        <a:pt x="23" y="20"/>
                        <a:pt x="23" y="20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33" y="12"/>
                        <a:pt x="39" y="6"/>
                        <a:pt x="40" y="1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4" y="3"/>
                        <a:pt x="31" y="7"/>
                        <a:pt x="27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0" y="7"/>
                        <a:pt x="6" y="4"/>
                        <a:pt x="5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Freeform: Shape 102"/>
                <p:cNvSpPr>
                  <a:spLocks/>
                </p:cNvSpPr>
                <p:nvPr/>
              </p:nvSpPr>
              <p:spPr bwMode="auto">
                <a:xfrm>
                  <a:off x="2949236" y="2720939"/>
                  <a:ext cx="159304" cy="251210"/>
                </a:xfrm>
                <a:custGeom>
                  <a:avLst/>
                  <a:gdLst>
                    <a:gd name="T0" fmla="*/ 130 w 130"/>
                    <a:gd name="T1" fmla="*/ 205 h 205"/>
                    <a:gd name="T2" fmla="*/ 115 w 130"/>
                    <a:gd name="T3" fmla="*/ 4 h 205"/>
                    <a:gd name="T4" fmla="*/ 101 w 130"/>
                    <a:gd name="T5" fmla="*/ 0 h 205"/>
                    <a:gd name="T6" fmla="*/ 115 w 130"/>
                    <a:gd name="T7" fmla="*/ 14 h 205"/>
                    <a:gd name="T8" fmla="*/ 115 w 130"/>
                    <a:gd name="T9" fmla="*/ 133 h 205"/>
                    <a:gd name="T10" fmla="*/ 101 w 130"/>
                    <a:gd name="T11" fmla="*/ 148 h 205"/>
                    <a:gd name="T12" fmla="*/ 115 w 130"/>
                    <a:gd name="T13" fmla="*/ 162 h 205"/>
                    <a:gd name="T14" fmla="*/ 101 w 130"/>
                    <a:gd name="T15" fmla="*/ 162 h 205"/>
                    <a:gd name="T16" fmla="*/ 115 w 130"/>
                    <a:gd name="T17" fmla="*/ 173 h 205"/>
                    <a:gd name="T18" fmla="*/ 115 w 130"/>
                    <a:gd name="T19" fmla="*/ 191 h 205"/>
                    <a:gd name="T20" fmla="*/ 101 w 130"/>
                    <a:gd name="T21" fmla="*/ 205 h 205"/>
                    <a:gd name="T22" fmla="*/ 90 w 130"/>
                    <a:gd name="T23" fmla="*/ 4 h 205"/>
                    <a:gd name="T24" fmla="*/ 65 w 130"/>
                    <a:gd name="T25" fmla="*/ 14 h 205"/>
                    <a:gd name="T26" fmla="*/ 101 w 130"/>
                    <a:gd name="T27" fmla="*/ 0 h 205"/>
                    <a:gd name="T28" fmla="*/ 90 w 130"/>
                    <a:gd name="T29" fmla="*/ 0 h 205"/>
                    <a:gd name="T30" fmla="*/ 101 w 130"/>
                    <a:gd name="T31" fmla="*/ 205 h 205"/>
                    <a:gd name="T32" fmla="*/ 90 w 130"/>
                    <a:gd name="T33" fmla="*/ 191 h 205"/>
                    <a:gd name="T34" fmla="*/ 101 w 130"/>
                    <a:gd name="T35" fmla="*/ 173 h 205"/>
                    <a:gd name="T36" fmla="*/ 90 w 130"/>
                    <a:gd name="T37" fmla="*/ 162 h 205"/>
                    <a:gd name="T38" fmla="*/ 101 w 130"/>
                    <a:gd name="T39" fmla="*/ 148 h 205"/>
                    <a:gd name="T40" fmla="*/ 65 w 130"/>
                    <a:gd name="T41" fmla="*/ 133 h 205"/>
                    <a:gd name="T42" fmla="*/ 76 w 130"/>
                    <a:gd name="T43" fmla="*/ 148 h 205"/>
                    <a:gd name="T44" fmla="*/ 76 w 130"/>
                    <a:gd name="T45" fmla="*/ 162 h 205"/>
                    <a:gd name="T46" fmla="*/ 65 w 130"/>
                    <a:gd name="T47" fmla="*/ 173 h 205"/>
                    <a:gd name="T48" fmla="*/ 76 w 130"/>
                    <a:gd name="T49" fmla="*/ 191 h 205"/>
                    <a:gd name="T50" fmla="*/ 65 w 130"/>
                    <a:gd name="T51" fmla="*/ 191 h 205"/>
                    <a:gd name="T52" fmla="*/ 65 w 130"/>
                    <a:gd name="T53" fmla="*/ 4 h 205"/>
                    <a:gd name="T54" fmla="*/ 25 w 130"/>
                    <a:gd name="T55" fmla="*/ 14 h 205"/>
                    <a:gd name="T56" fmla="*/ 65 w 130"/>
                    <a:gd name="T57" fmla="*/ 4 h 205"/>
                    <a:gd name="T58" fmla="*/ 25 w 130"/>
                    <a:gd name="T59" fmla="*/ 205 h 205"/>
                    <a:gd name="T60" fmla="*/ 65 w 130"/>
                    <a:gd name="T61" fmla="*/ 191 h 205"/>
                    <a:gd name="T62" fmla="*/ 50 w 130"/>
                    <a:gd name="T63" fmla="*/ 173 h 205"/>
                    <a:gd name="T64" fmla="*/ 65 w 130"/>
                    <a:gd name="T65" fmla="*/ 162 h 205"/>
                    <a:gd name="T66" fmla="*/ 50 w 130"/>
                    <a:gd name="T67" fmla="*/ 148 h 205"/>
                    <a:gd name="T68" fmla="*/ 65 w 130"/>
                    <a:gd name="T69" fmla="*/ 133 h 205"/>
                    <a:gd name="T70" fmla="*/ 25 w 130"/>
                    <a:gd name="T71" fmla="*/ 148 h 205"/>
                    <a:gd name="T72" fmla="*/ 40 w 130"/>
                    <a:gd name="T73" fmla="*/ 162 h 205"/>
                    <a:gd name="T74" fmla="*/ 25 w 130"/>
                    <a:gd name="T75" fmla="*/ 162 h 205"/>
                    <a:gd name="T76" fmla="*/ 40 w 130"/>
                    <a:gd name="T77" fmla="*/ 173 h 205"/>
                    <a:gd name="T78" fmla="*/ 40 w 130"/>
                    <a:gd name="T79" fmla="*/ 191 h 205"/>
                    <a:gd name="T80" fmla="*/ 25 w 130"/>
                    <a:gd name="T81" fmla="*/ 205 h 205"/>
                    <a:gd name="T82" fmla="*/ 0 w 130"/>
                    <a:gd name="T83" fmla="*/ 4 h 205"/>
                    <a:gd name="T84" fmla="*/ 25 w 130"/>
                    <a:gd name="T85" fmla="*/ 205 h 205"/>
                    <a:gd name="T86" fmla="*/ 14 w 130"/>
                    <a:gd name="T87" fmla="*/ 191 h 205"/>
                    <a:gd name="T88" fmla="*/ 25 w 130"/>
                    <a:gd name="T89" fmla="*/ 173 h 205"/>
                    <a:gd name="T90" fmla="*/ 14 w 130"/>
                    <a:gd name="T91" fmla="*/ 162 h 205"/>
                    <a:gd name="T92" fmla="*/ 25 w 130"/>
                    <a:gd name="T93" fmla="*/ 148 h 205"/>
                    <a:gd name="T94" fmla="*/ 14 w 130"/>
                    <a:gd name="T95" fmla="*/ 133 h 205"/>
                    <a:gd name="T96" fmla="*/ 25 w 130"/>
                    <a:gd name="T97" fmla="*/ 14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30" h="205">
                      <a:moveTo>
                        <a:pt x="101" y="205"/>
                      </a:moveTo>
                      <a:lnTo>
                        <a:pt x="130" y="205"/>
                      </a:lnTo>
                      <a:lnTo>
                        <a:pt x="130" y="4"/>
                      </a:lnTo>
                      <a:lnTo>
                        <a:pt x="115" y="4"/>
                      </a:lnTo>
                      <a:lnTo>
                        <a:pt x="115" y="0"/>
                      </a:lnTo>
                      <a:lnTo>
                        <a:pt x="101" y="0"/>
                      </a:lnTo>
                      <a:lnTo>
                        <a:pt x="101" y="14"/>
                      </a:lnTo>
                      <a:lnTo>
                        <a:pt x="115" y="14"/>
                      </a:lnTo>
                      <a:lnTo>
                        <a:pt x="115" y="133"/>
                      </a:lnTo>
                      <a:lnTo>
                        <a:pt x="115" y="133"/>
                      </a:lnTo>
                      <a:lnTo>
                        <a:pt x="101" y="133"/>
                      </a:lnTo>
                      <a:lnTo>
                        <a:pt x="101" y="148"/>
                      </a:lnTo>
                      <a:lnTo>
                        <a:pt x="115" y="148"/>
                      </a:lnTo>
                      <a:lnTo>
                        <a:pt x="115" y="162"/>
                      </a:lnTo>
                      <a:lnTo>
                        <a:pt x="115" y="162"/>
                      </a:lnTo>
                      <a:lnTo>
                        <a:pt x="101" y="162"/>
                      </a:lnTo>
                      <a:lnTo>
                        <a:pt x="101" y="173"/>
                      </a:lnTo>
                      <a:lnTo>
                        <a:pt x="115" y="173"/>
                      </a:lnTo>
                      <a:lnTo>
                        <a:pt x="115" y="191"/>
                      </a:lnTo>
                      <a:lnTo>
                        <a:pt x="115" y="191"/>
                      </a:lnTo>
                      <a:lnTo>
                        <a:pt x="101" y="191"/>
                      </a:lnTo>
                      <a:lnTo>
                        <a:pt x="101" y="205"/>
                      </a:lnTo>
                      <a:close/>
                      <a:moveTo>
                        <a:pt x="90" y="0"/>
                      </a:moveTo>
                      <a:lnTo>
                        <a:pt x="90" y="4"/>
                      </a:lnTo>
                      <a:lnTo>
                        <a:pt x="65" y="4"/>
                      </a:lnTo>
                      <a:lnTo>
                        <a:pt x="65" y="14"/>
                      </a:lnTo>
                      <a:lnTo>
                        <a:pt x="101" y="14"/>
                      </a:lnTo>
                      <a:lnTo>
                        <a:pt x="101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close/>
                      <a:moveTo>
                        <a:pt x="65" y="205"/>
                      </a:moveTo>
                      <a:lnTo>
                        <a:pt x="101" y="205"/>
                      </a:lnTo>
                      <a:lnTo>
                        <a:pt x="101" y="191"/>
                      </a:lnTo>
                      <a:lnTo>
                        <a:pt x="90" y="191"/>
                      </a:lnTo>
                      <a:lnTo>
                        <a:pt x="90" y="173"/>
                      </a:lnTo>
                      <a:lnTo>
                        <a:pt x="101" y="173"/>
                      </a:lnTo>
                      <a:lnTo>
                        <a:pt x="101" y="162"/>
                      </a:lnTo>
                      <a:lnTo>
                        <a:pt x="90" y="162"/>
                      </a:lnTo>
                      <a:lnTo>
                        <a:pt x="90" y="148"/>
                      </a:lnTo>
                      <a:lnTo>
                        <a:pt x="101" y="148"/>
                      </a:lnTo>
                      <a:lnTo>
                        <a:pt x="101" y="133"/>
                      </a:lnTo>
                      <a:lnTo>
                        <a:pt x="65" y="133"/>
                      </a:lnTo>
                      <a:lnTo>
                        <a:pt x="65" y="148"/>
                      </a:lnTo>
                      <a:lnTo>
                        <a:pt x="76" y="148"/>
                      </a:lnTo>
                      <a:lnTo>
                        <a:pt x="76" y="162"/>
                      </a:lnTo>
                      <a:lnTo>
                        <a:pt x="76" y="162"/>
                      </a:lnTo>
                      <a:lnTo>
                        <a:pt x="65" y="162"/>
                      </a:lnTo>
                      <a:lnTo>
                        <a:pt x="65" y="173"/>
                      </a:lnTo>
                      <a:lnTo>
                        <a:pt x="76" y="173"/>
                      </a:lnTo>
                      <a:lnTo>
                        <a:pt x="76" y="191"/>
                      </a:lnTo>
                      <a:lnTo>
                        <a:pt x="76" y="191"/>
                      </a:lnTo>
                      <a:lnTo>
                        <a:pt x="65" y="191"/>
                      </a:lnTo>
                      <a:lnTo>
                        <a:pt x="65" y="205"/>
                      </a:lnTo>
                      <a:close/>
                      <a:moveTo>
                        <a:pt x="65" y="4"/>
                      </a:moveTo>
                      <a:lnTo>
                        <a:pt x="25" y="4"/>
                      </a:lnTo>
                      <a:lnTo>
                        <a:pt x="25" y="14"/>
                      </a:lnTo>
                      <a:lnTo>
                        <a:pt x="65" y="14"/>
                      </a:lnTo>
                      <a:lnTo>
                        <a:pt x="65" y="4"/>
                      </a:lnTo>
                      <a:lnTo>
                        <a:pt x="65" y="4"/>
                      </a:lnTo>
                      <a:close/>
                      <a:moveTo>
                        <a:pt x="25" y="205"/>
                      </a:moveTo>
                      <a:lnTo>
                        <a:pt x="65" y="205"/>
                      </a:lnTo>
                      <a:lnTo>
                        <a:pt x="65" y="191"/>
                      </a:lnTo>
                      <a:lnTo>
                        <a:pt x="50" y="191"/>
                      </a:lnTo>
                      <a:lnTo>
                        <a:pt x="50" y="173"/>
                      </a:lnTo>
                      <a:lnTo>
                        <a:pt x="65" y="173"/>
                      </a:lnTo>
                      <a:lnTo>
                        <a:pt x="65" y="162"/>
                      </a:lnTo>
                      <a:lnTo>
                        <a:pt x="50" y="162"/>
                      </a:lnTo>
                      <a:lnTo>
                        <a:pt x="50" y="148"/>
                      </a:lnTo>
                      <a:lnTo>
                        <a:pt x="65" y="148"/>
                      </a:lnTo>
                      <a:lnTo>
                        <a:pt x="65" y="133"/>
                      </a:lnTo>
                      <a:lnTo>
                        <a:pt x="25" y="133"/>
                      </a:lnTo>
                      <a:lnTo>
                        <a:pt x="25" y="148"/>
                      </a:lnTo>
                      <a:lnTo>
                        <a:pt x="40" y="148"/>
                      </a:lnTo>
                      <a:lnTo>
                        <a:pt x="40" y="162"/>
                      </a:lnTo>
                      <a:lnTo>
                        <a:pt x="40" y="162"/>
                      </a:lnTo>
                      <a:lnTo>
                        <a:pt x="25" y="162"/>
                      </a:lnTo>
                      <a:lnTo>
                        <a:pt x="25" y="173"/>
                      </a:lnTo>
                      <a:lnTo>
                        <a:pt x="40" y="173"/>
                      </a:lnTo>
                      <a:lnTo>
                        <a:pt x="40" y="191"/>
                      </a:lnTo>
                      <a:lnTo>
                        <a:pt x="40" y="191"/>
                      </a:lnTo>
                      <a:lnTo>
                        <a:pt x="25" y="191"/>
                      </a:lnTo>
                      <a:lnTo>
                        <a:pt x="25" y="205"/>
                      </a:lnTo>
                      <a:close/>
                      <a:moveTo>
                        <a:pt x="25" y="4"/>
                      </a:moveTo>
                      <a:lnTo>
                        <a:pt x="0" y="4"/>
                      </a:lnTo>
                      <a:lnTo>
                        <a:pt x="0" y="205"/>
                      </a:lnTo>
                      <a:lnTo>
                        <a:pt x="25" y="205"/>
                      </a:lnTo>
                      <a:lnTo>
                        <a:pt x="25" y="191"/>
                      </a:lnTo>
                      <a:lnTo>
                        <a:pt x="14" y="191"/>
                      </a:lnTo>
                      <a:lnTo>
                        <a:pt x="14" y="173"/>
                      </a:lnTo>
                      <a:lnTo>
                        <a:pt x="25" y="173"/>
                      </a:lnTo>
                      <a:lnTo>
                        <a:pt x="25" y="162"/>
                      </a:lnTo>
                      <a:lnTo>
                        <a:pt x="14" y="162"/>
                      </a:lnTo>
                      <a:lnTo>
                        <a:pt x="14" y="148"/>
                      </a:lnTo>
                      <a:lnTo>
                        <a:pt x="25" y="148"/>
                      </a:lnTo>
                      <a:lnTo>
                        <a:pt x="25" y="133"/>
                      </a:lnTo>
                      <a:lnTo>
                        <a:pt x="14" y="133"/>
                      </a:lnTo>
                      <a:lnTo>
                        <a:pt x="14" y="14"/>
                      </a:lnTo>
                      <a:lnTo>
                        <a:pt x="25" y="14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Freeform: Shape 103"/>
                <p:cNvSpPr>
                  <a:spLocks/>
                </p:cNvSpPr>
                <p:nvPr/>
              </p:nvSpPr>
              <p:spPr bwMode="auto">
                <a:xfrm>
                  <a:off x="5708865" y="1497977"/>
                  <a:ext cx="145824" cy="145824"/>
                </a:xfrm>
                <a:custGeom>
                  <a:avLst/>
                  <a:gdLst>
                    <a:gd name="T0" fmla="*/ 16 w 33"/>
                    <a:gd name="T1" fmla="*/ 31 h 33"/>
                    <a:gd name="T2" fmla="*/ 19 w 33"/>
                    <a:gd name="T3" fmla="*/ 31 h 33"/>
                    <a:gd name="T4" fmla="*/ 20 w 33"/>
                    <a:gd name="T5" fmla="*/ 33 h 33"/>
                    <a:gd name="T6" fmla="*/ 26 w 33"/>
                    <a:gd name="T7" fmla="*/ 31 h 33"/>
                    <a:gd name="T8" fmla="*/ 25 w 33"/>
                    <a:gd name="T9" fmla="*/ 29 h 33"/>
                    <a:gd name="T10" fmla="*/ 28 w 33"/>
                    <a:gd name="T11" fmla="*/ 25 h 33"/>
                    <a:gd name="T12" fmla="*/ 30 w 33"/>
                    <a:gd name="T13" fmla="*/ 26 h 33"/>
                    <a:gd name="T14" fmla="*/ 33 w 33"/>
                    <a:gd name="T15" fmla="*/ 20 h 33"/>
                    <a:gd name="T16" fmla="*/ 30 w 33"/>
                    <a:gd name="T17" fmla="*/ 19 h 33"/>
                    <a:gd name="T18" fmla="*/ 30 w 33"/>
                    <a:gd name="T19" fmla="*/ 14 h 33"/>
                    <a:gd name="T20" fmla="*/ 33 w 33"/>
                    <a:gd name="T21" fmla="*/ 13 h 33"/>
                    <a:gd name="T22" fmla="*/ 30 w 33"/>
                    <a:gd name="T23" fmla="*/ 8 h 33"/>
                    <a:gd name="T24" fmla="*/ 28 w 33"/>
                    <a:gd name="T25" fmla="*/ 9 h 33"/>
                    <a:gd name="T26" fmla="*/ 24 w 33"/>
                    <a:gd name="T27" fmla="*/ 5 h 33"/>
                    <a:gd name="T28" fmla="*/ 25 w 33"/>
                    <a:gd name="T29" fmla="*/ 3 h 33"/>
                    <a:gd name="T30" fmla="*/ 20 w 33"/>
                    <a:gd name="T31" fmla="*/ 0 h 33"/>
                    <a:gd name="T32" fmla="*/ 19 w 33"/>
                    <a:gd name="T33" fmla="*/ 3 h 33"/>
                    <a:gd name="T34" fmla="*/ 16 w 33"/>
                    <a:gd name="T35" fmla="*/ 3 h 33"/>
                    <a:gd name="T36" fmla="*/ 16 w 33"/>
                    <a:gd name="T37" fmla="*/ 7 h 33"/>
                    <a:gd name="T38" fmla="*/ 25 w 33"/>
                    <a:gd name="T39" fmla="*/ 13 h 33"/>
                    <a:gd name="T40" fmla="*/ 20 w 33"/>
                    <a:gd name="T41" fmla="*/ 26 h 33"/>
                    <a:gd name="T42" fmla="*/ 16 w 33"/>
                    <a:gd name="T43" fmla="*/ 26 h 33"/>
                    <a:gd name="T44" fmla="*/ 16 w 33"/>
                    <a:gd name="T45" fmla="*/ 26 h 33"/>
                    <a:gd name="T46" fmla="*/ 16 w 33"/>
                    <a:gd name="T47" fmla="*/ 31 h 33"/>
                    <a:gd name="T48" fmla="*/ 2 w 33"/>
                    <a:gd name="T49" fmla="*/ 20 h 33"/>
                    <a:gd name="T50" fmla="*/ 0 w 33"/>
                    <a:gd name="T51" fmla="*/ 21 h 33"/>
                    <a:gd name="T52" fmla="*/ 2 w 33"/>
                    <a:gd name="T53" fmla="*/ 26 h 33"/>
                    <a:gd name="T54" fmla="*/ 5 w 33"/>
                    <a:gd name="T55" fmla="*/ 25 h 33"/>
                    <a:gd name="T56" fmla="*/ 8 w 33"/>
                    <a:gd name="T57" fmla="*/ 29 h 33"/>
                    <a:gd name="T58" fmla="*/ 7 w 33"/>
                    <a:gd name="T59" fmla="*/ 31 h 33"/>
                    <a:gd name="T60" fmla="*/ 13 w 33"/>
                    <a:gd name="T61" fmla="*/ 33 h 33"/>
                    <a:gd name="T62" fmla="*/ 14 w 33"/>
                    <a:gd name="T63" fmla="*/ 31 h 33"/>
                    <a:gd name="T64" fmla="*/ 16 w 33"/>
                    <a:gd name="T65" fmla="*/ 31 h 33"/>
                    <a:gd name="T66" fmla="*/ 16 w 33"/>
                    <a:gd name="T67" fmla="*/ 26 h 33"/>
                    <a:gd name="T68" fmla="*/ 8 w 33"/>
                    <a:gd name="T69" fmla="*/ 21 h 33"/>
                    <a:gd name="T70" fmla="*/ 13 w 33"/>
                    <a:gd name="T71" fmla="*/ 8 h 33"/>
                    <a:gd name="T72" fmla="*/ 13 w 33"/>
                    <a:gd name="T73" fmla="*/ 8 h 33"/>
                    <a:gd name="T74" fmla="*/ 16 w 33"/>
                    <a:gd name="T75" fmla="*/ 7 h 33"/>
                    <a:gd name="T76" fmla="*/ 16 w 33"/>
                    <a:gd name="T77" fmla="*/ 7 h 33"/>
                    <a:gd name="T78" fmla="*/ 16 w 33"/>
                    <a:gd name="T79" fmla="*/ 3 h 33"/>
                    <a:gd name="T80" fmla="*/ 14 w 33"/>
                    <a:gd name="T81" fmla="*/ 3 h 33"/>
                    <a:gd name="T82" fmla="*/ 13 w 33"/>
                    <a:gd name="T83" fmla="*/ 1 h 33"/>
                    <a:gd name="T84" fmla="*/ 7 w 33"/>
                    <a:gd name="T85" fmla="*/ 3 h 33"/>
                    <a:gd name="T86" fmla="*/ 8 w 33"/>
                    <a:gd name="T87" fmla="*/ 5 h 33"/>
                    <a:gd name="T88" fmla="*/ 5 w 33"/>
                    <a:gd name="T89" fmla="*/ 9 h 33"/>
                    <a:gd name="T90" fmla="*/ 2 w 33"/>
                    <a:gd name="T91" fmla="*/ 8 h 33"/>
                    <a:gd name="T92" fmla="*/ 0 w 33"/>
                    <a:gd name="T93" fmla="*/ 14 h 33"/>
                    <a:gd name="T94" fmla="*/ 2 w 33"/>
                    <a:gd name="T95" fmla="*/ 15 h 33"/>
                    <a:gd name="T96" fmla="*/ 2 w 33"/>
                    <a:gd name="T97" fmla="*/ 2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3" h="33">
                      <a:moveTo>
                        <a:pt x="16" y="31"/>
                      </a:moveTo>
                      <a:cubicBezTo>
                        <a:pt x="17" y="31"/>
                        <a:pt x="18" y="31"/>
                        <a:pt x="19" y="31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5" y="29"/>
                        <a:pt x="25" y="29"/>
                        <a:pt x="25" y="29"/>
                      </a:cubicBezTo>
                      <a:cubicBezTo>
                        <a:pt x="26" y="28"/>
                        <a:pt x="27" y="26"/>
                        <a:pt x="28" y="25"/>
                      </a:cubicBezTo>
                      <a:cubicBezTo>
                        <a:pt x="30" y="26"/>
                        <a:pt x="30" y="26"/>
                        <a:pt x="30" y="26"/>
                      </a:cubicBezTo>
                      <a:cubicBezTo>
                        <a:pt x="33" y="20"/>
                        <a:pt x="33" y="20"/>
                        <a:pt x="33" y="20"/>
                      </a:cubicBezTo>
                      <a:cubicBezTo>
                        <a:pt x="30" y="19"/>
                        <a:pt x="30" y="19"/>
                        <a:pt x="30" y="19"/>
                      </a:cubicBezTo>
                      <a:cubicBezTo>
                        <a:pt x="31" y="18"/>
                        <a:pt x="31" y="16"/>
                        <a:pt x="30" y="14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28" y="9"/>
                        <a:pt x="28" y="9"/>
                        <a:pt x="28" y="9"/>
                      </a:cubicBezTo>
                      <a:cubicBezTo>
                        <a:pt x="27" y="7"/>
                        <a:pt x="26" y="6"/>
                        <a:pt x="24" y="5"/>
                      </a:cubicBezTo>
                      <a:cubicBezTo>
                        <a:pt x="25" y="3"/>
                        <a:pt x="25" y="3"/>
                        <a:pt x="25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3"/>
                        <a:pt x="19" y="3"/>
                        <a:pt x="19" y="3"/>
                      </a:cubicBezTo>
                      <a:cubicBezTo>
                        <a:pt x="18" y="3"/>
                        <a:pt x="17" y="3"/>
                        <a:pt x="16" y="3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20" y="7"/>
                        <a:pt x="24" y="10"/>
                        <a:pt x="25" y="13"/>
                      </a:cubicBezTo>
                      <a:cubicBezTo>
                        <a:pt x="27" y="18"/>
                        <a:pt x="25" y="24"/>
                        <a:pt x="20" y="26"/>
                      </a:cubicBezTo>
                      <a:cubicBezTo>
                        <a:pt x="19" y="26"/>
                        <a:pt x="18" y="26"/>
                        <a:pt x="16" y="26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lnTo>
                        <a:pt x="16" y="31"/>
                      </a:lnTo>
                      <a:close/>
                      <a:moveTo>
                        <a:pt x="2" y="20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2" y="26"/>
                        <a:pt x="2" y="26"/>
                        <a:pt x="2" y="26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6" y="27"/>
                        <a:pt x="7" y="28"/>
                        <a:pt x="8" y="29"/>
                      </a:cubicBezTo>
                      <a:cubicBezTo>
                        <a:pt x="7" y="31"/>
                        <a:pt x="7" y="31"/>
                        <a:pt x="7" y="31"/>
                      </a:cubicBezTo>
                      <a:cubicBezTo>
                        <a:pt x="13" y="33"/>
                        <a:pt x="13" y="33"/>
                        <a:pt x="13" y="33"/>
                      </a:cubicBezTo>
                      <a:cubicBezTo>
                        <a:pt x="14" y="31"/>
                        <a:pt x="14" y="31"/>
                        <a:pt x="14" y="31"/>
                      </a:cubicBezTo>
                      <a:cubicBezTo>
                        <a:pt x="15" y="31"/>
                        <a:pt x="16" y="31"/>
                        <a:pt x="16" y="31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3" y="26"/>
                        <a:pt x="9" y="24"/>
                        <a:pt x="8" y="21"/>
                      </a:cubicBezTo>
                      <a:cubicBezTo>
                        <a:pt x="5" y="16"/>
                        <a:pt x="8" y="10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4" y="8"/>
                        <a:pt x="15" y="7"/>
                        <a:pt x="16" y="7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5" y="3"/>
                        <a:pt x="15" y="3"/>
                        <a:pt x="14" y="3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7" y="6"/>
                        <a:pt x="6" y="7"/>
                        <a:pt x="5" y="9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6"/>
                        <a:pt x="2" y="18"/>
                        <a:pt x="2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Freeform: Shape 104"/>
                <p:cNvSpPr>
                  <a:spLocks/>
                </p:cNvSpPr>
                <p:nvPr/>
              </p:nvSpPr>
              <p:spPr bwMode="auto">
                <a:xfrm>
                  <a:off x="3876873" y="1241865"/>
                  <a:ext cx="25734" cy="30635"/>
                </a:xfrm>
                <a:custGeom>
                  <a:avLst/>
                  <a:gdLst>
                    <a:gd name="T0" fmla="*/ 0 w 6"/>
                    <a:gd name="T1" fmla="*/ 0 h 7"/>
                    <a:gd name="T2" fmla="*/ 2 w 6"/>
                    <a:gd name="T3" fmla="*/ 7 h 7"/>
                    <a:gd name="T4" fmla="*/ 6 w 6"/>
                    <a:gd name="T5" fmla="*/ 0 h 7"/>
                    <a:gd name="T6" fmla="*/ 0 w 6"/>
                    <a:gd name="T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7">
                      <a:moveTo>
                        <a:pt x="0" y="0"/>
                      </a:moveTo>
                      <a:cubicBezTo>
                        <a:pt x="0" y="3"/>
                        <a:pt x="1" y="5"/>
                        <a:pt x="2" y="7"/>
                      </a:cubicBezTo>
                      <a:cubicBezTo>
                        <a:pt x="5" y="5"/>
                        <a:pt x="6" y="3"/>
                        <a:pt x="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Freeform: Shape 105"/>
                <p:cNvSpPr>
                  <a:spLocks/>
                </p:cNvSpPr>
                <p:nvPr/>
              </p:nvSpPr>
              <p:spPr bwMode="auto">
                <a:xfrm>
                  <a:off x="3876873" y="1197751"/>
                  <a:ext cx="25734" cy="34312"/>
                </a:xfrm>
                <a:custGeom>
                  <a:avLst/>
                  <a:gdLst>
                    <a:gd name="T0" fmla="*/ 2 w 6"/>
                    <a:gd name="T1" fmla="*/ 0 h 8"/>
                    <a:gd name="T2" fmla="*/ 0 w 6"/>
                    <a:gd name="T3" fmla="*/ 8 h 8"/>
                    <a:gd name="T4" fmla="*/ 6 w 6"/>
                    <a:gd name="T5" fmla="*/ 8 h 8"/>
                    <a:gd name="T6" fmla="*/ 2 w 6"/>
                    <a:gd name="T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8">
                      <a:moveTo>
                        <a:pt x="2" y="0"/>
                      </a:moveTo>
                      <a:cubicBezTo>
                        <a:pt x="1" y="2"/>
                        <a:pt x="0" y="5"/>
                        <a:pt x="0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5"/>
                        <a:pt x="5" y="2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Freeform: Shape 106"/>
                <p:cNvSpPr>
                  <a:spLocks/>
                </p:cNvSpPr>
                <p:nvPr/>
              </p:nvSpPr>
              <p:spPr bwMode="auto">
                <a:xfrm>
                  <a:off x="3854816" y="1184271"/>
                  <a:ext cx="25734" cy="47791"/>
                </a:xfrm>
                <a:custGeom>
                  <a:avLst/>
                  <a:gdLst>
                    <a:gd name="T0" fmla="*/ 0 w 6"/>
                    <a:gd name="T1" fmla="*/ 0 h 11"/>
                    <a:gd name="T2" fmla="*/ 0 w 6"/>
                    <a:gd name="T3" fmla="*/ 11 h 11"/>
                    <a:gd name="T4" fmla="*/ 3 w 6"/>
                    <a:gd name="T5" fmla="*/ 11 h 11"/>
                    <a:gd name="T6" fmla="*/ 6 w 6"/>
                    <a:gd name="T7" fmla="*/ 2 h 11"/>
                    <a:gd name="T8" fmla="*/ 0 w 6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0" y="0"/>
                      </a:move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3" y="7"/>
                        <a:pt x="4" y="4"/>
                        <a:pt x="6" y="2"/>
                      </a:cubicBezTo>
                      <a:cubicBezTo>
                        <a:pt x="4" y="1"/>
                        <a:pt x="2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Freeform: Shape 107"/>
                <p:cNvSpPr>
                  <a:spLocks/>
                </p:cNvSpPr>
                <p:nvPr/>
              </p:nvSpPr>
              <p:spPr bwMode="auto">
                <a:xfrm>
                  <a:off x="3822955" y="1241865"/>
                  <a:ext cx="26959" cy="44115"/>
                </a:xfrm>
                <a:custGeom>
                  <a:avLst/>
                  <a:gdLst>
                    <a:gd name="T0" fmla="*/ 6 w 6"/>
                    <a:gd name="T1" fmla="*/ 10 h 10"/>
                    <a:gd name="T2" fmla="*/ 6 w 6"/>
                    <a:gd name="T3" fmla="*/ 0 h 10"/>
                    <a:gd name="T4" fmla="*/ 3 w 6"/>
                    <a:gd name="T5" fmla="*/ 0 h 10"/>
                    <a:gd name="T6" fmla="*/ 0 w 6"/>
                    <a:gd name="T7" fmla="*/ 8 h 10"/>
                    <a:gd name="T8" fmla="*/ 6 w 6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0">
                      <a:moveTo>
                        <a:pt x="6" y="1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3"/>
                        <a:pt x="2" y="6"/>
                        <a:pt x="0" y="8"/>
                      </a:cubicBezTo>
                      <a:cubicBezTo>
                        <a:pt x="2" y="9"/>
                        <a:pt x="4" y="10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Freeform: Shape 108"/>
                <p:cNvSpPr>
                  <a:spLocks/>
                </p:cNvSpPr>
                <p:nvPr/>
              </p:nvSpPr>
              <p:spPr bwMode="auto">
                <a:xfrm>
                  <a:off x="3822955" y="1184271"/>
                  <a:ext cx="26959" cy="47791"/>
                </a:xfrm>
                <a:custGeom>
                  <a:avLst/>
                  <a:gdLst>
                    <a:gd name="T0" fmla="*/ 3 w 6"/>
                    <a:gd name="T1" fmla="*/ 11 h 11"/>
                    <a:gd name="T2" fmla="*/ 6 w 6"/>
                    <a:gd name="T3" fmla="*/ 11 h 11"/>
                    <a:gd name="T4" fmla="*/ 6 w 6"/>
                    <a:gd name="T5" fmla="*/ 0 h 11"/>
                    <a:gd name="T6" fmla="*/ 0 w 6"/>
                    <a:gd name="T7" fmla="*/ 2 h 11"/>
                    <a:gd name="T8" fmla="*/ 3 w 6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3" y="11"/>
                      </a:move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0"/>
                        <a:pt x="2" y="1"/>
                        <a:pt x="0" y="2"/>
                      </a:cubicBezTo>
                      <a:cubicBezTo>
                        <a:pt x="2" y="4"/>
                        <a:pt x="3" y="7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Freeform: Shape 109"/>
                <p:cNvSpPr>
                  <a:spLocks/>
                </p:cNvSpPr>
                <p:nvPr/>
              </p:nvSpPr>
              <p:spPr bwMode="auto">
                <a:xfrm>
                  <a:off x="3800898" y="1241865"/>
                  <a:ext cx="26959" cy="30635"/>
                </a:xfrm>
                <a:custGeom>
                  <a:avLst/>
                  <a:gdLst>
                    <a:gd name="T0" fmla="*/ 4 w 6"/>
                    <a:gd name="T1" fmla="*/ 7 h 7"/>
                    <a:gd name="T2" fmla="*/ 6 w 6"/>
                    <a:gd name="T3" fmla="*/ 0 h 7"/>
                    <a:gd name="T4" fmla="*/ 0 w 6"/>
                    <a:gd name="T5" fmla="*/ 0 h 7"/>
                    <a:gd name="T6" fmla="*/ 4 w 6"/>
                    <a:gd name="T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7">
                      <a:moveTo>
                        <a:pt x="4" y="7"/>
                      </a:moveTo>
                      <a:cubicBezTo>
                        <a:pt x="5" y="5"/>
                        <a:pt x="6" y="3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1" y="5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Freeform: Shape 110"/>
                <p:cNvSpPr>
                  <a:spLocks/>
                </p:cNvSpPr>
                <p:nvPr/>
              </p:nvSpPr>
              <p:spPr bwMode="auto">
                <a:xfrm>
                  <a:off x="3800898" y="1197751"/>
                  <a:ext cx="26959" cy="34312"/>
                </a:xfrm>
                <a:custGeom>
                  <a:avLst/>
                  <a:gdLst>
                    <a:gd name="T0" fmla="*/ 4 w 6"/>
                    <a:gd name="T1" fmla="*/ 0 h 8"/>
                    <a:gd name="T2" fmla="*/ 0 w 6"/>
                    <a:gd name="T3" fmla="*/ 8 h 8"/>
                    <a:gd name="T4" fmla="*/ 6 w 6"/>
                    <a:gd name="T5" fmla="*/ 8 h 8"/>
                    <a:gd name="T6" fmla="*/ 4 w 6"/>
                    <a:gd name="T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8">
                      <a:moveTo>
                        <a:pt x="4" y="0"/>
                      </a:moveTo>
                      <a:cubicBezTo>
                        <a:pt x="1" y="2"/>
                        <a:pt x="0" y="5"/>
                        <a:pt x="0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5"/>
                        <a:pt x="5" y="2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Freeform: Shape 111"/>
                <p:cNvSpPr>
                  <a:spLocks/>
                </p:cNvSpPr>
                <p:nvPr/>
              </p:nvSpPr>
              <p:spPr bwMode="auto">
                <a:xfrm>
                  <a:off x="3854816" y="1241865"/>
                  <a:ext cx="25734" cy="44115"/>
                </a:xfrm>
                <a:custGeom>
                  <a:avLst/>
                  <a:gdLst>
                    <a:gd name="T0" fmla="*/ 0 w 6"/>
                    <a:gd name="T1" fmla="*/ 10 h 10"/>
                    <a:gd name="T2" fmla="*/ 6 w 6"/>
                    <a:gd name="T3" fmla="*/ 8 h 10"/>
                    <a:gd name="T4" fmla="*/ 3 w 6"/>
                    <a:gd name="T5" fmla="*/ 0 h 10"/>
                    <a:gd name="T6" fmla="*/ 0 w 6"/>
                    <a:gd name="T7" fmla="*/ 0 h 10"/>
                    <a:gd name="T8" fmla="*/ 0 w 6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0">
                      <a:moveTo>
                        <a:pt x="0" y="10"/>
                      </a:moveTo>
                      <a:cubicBezTo>
                        <a:pt x="2" y="10"/>
                        <a:pt x="4" y="9"/>
                        <a:pt x="6" y="8"/>
                      </a:cubicBezTo>
                      <a:cubicBezTo>
                        <a:pt x="4" y="6"/>
                        <a:pt x="3" y="3"/>
                        <a:pt x="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Freeform: Shape 112"/>
                <p:cNvSpPr>
                  <a:spLocks/>
                </p:cNvSpPr>
                <p:nvPr/>
              </p:nvSpPr>
              <p:spPr bwMode="auto">
                <a:xfrm>
                  <a:off x="4543498" y="972275"/>
                  <a:ext cx="115189" cy="110287"/>
                </a:xfrm>
                <a:custGeom>
                  <a:avLst/>
                  <a:gdLst>
                    <a:gd name="T0" fmla="*/ 26 w 26"/>
                    <a:gd name="T1" fmla="*/ 10 h 25"/>
                    <a:gd name="T2" fmla="*/ 21 w 26"/>
                    <a:gd name="T3" fmla="*/ 12 h 25"/>
                    <a:gd name="T4" fmla="*/ 19 w 26"/>
                    <a:gd name="T5" fmla="*/ 12 h 25"/>
                    <a:gd name="T6" fmla="*/ 18 w 26"/>
                    <a:gd name="T7" fmla="*/ 9 h 25"/>
                    <a:gd name="T8" fmla="*/ 19 w 26"/>
                    <a:gd name="T9" fmla="*/ 8 h 25"/>
                    <a:gd name="T10" fmla="*/ 24 w 26"/>
                    <a:gd name="T11" fmla="*/ 6 h 25"/>
                    <a:gd name="T12" fmla="*/ 22 w 26"/>
                    <a:gd name="T13" fmla="*/ 3 h 25"/>
                    <a:gd name="T14" fmla="*/ 19 w 26"/>
                    <a:gd name="T15" fmla="*/ 2 h 25"/>
                    <a:gd name="T16" fmla="*/ 18 w 26"/>
                    <a:gd name="T17" fmla="*/ 6 h 25"/>
                    <a:gd name="T18" fmla="*/ 16 w 26"/>
                    <a:gd name="T19" fmla="*/ 9 h 25"/>
                    <a:gd name="T20" fmla="*/ 16 w 26"/>
                    <a:gd name="T21" fmla="*/ 5 h 25"/>
                    <a:gd name="T22" fmla="*/ 14 w 26"/>
                    <a:gd name="T23" fmla="*/ 4 h 25"/>
                    <a:gd name="T24" fmla="*/ 14 w 26"/>
                    <a:gd name="T25" fmla="*/ 2 h 25"/>
                    <a:gd name="T26" fmla="*/ 13 w 26"/>
                    <a:gd name="T27" fmla="*/ 2 h 25"/>
                    <a:gd name="T28" fmla="*/ 13 w 26"/>
                    <a:gd name="T29" fmla="*/ 4 h 25"/>
                    <a:gd name="T30" fmla="*/ 11 w 26"/>
                    <a:gd name="T31" fmla="*/ 5 h 25"/>
                    <a:gd name="T32" fmla="*/ 11 w 26"/>
                    <a:gd name="T33" fmla="*/ 9 h 25"/>
                    <a:gd name="T34" fmla="*/ 9 w 26"/>
                    <a:gd name="T35" fmla="*/ 6 h 25"/>
                    <a:gd name="T36" fmla="*/ 8 w 26"/>
                    <a:gd name="T37" fmla="*/ 2 h 25"/>
                    <a:gd name="T38" fmla="*/ 5 w 26"/>
                    <a:gd name="T39" fmla="*/ 3 h 25"/>
                    <a:gd name="T40" fmla="*/ 2 w 26"/>
                    <a:gd name="T41" fmla="*/ 6 h 25"/>
                    <a:gd name="T42" fmla="*/ 8 w 26"/>
                    <a:gd name="T43" fmla="*/ 8 h 25"/>
                    <a:gd name="T44" fmla="*/ 9 w 26"/>
                    <a:gd name="T45" fmla="*/ 9 h 25"/>
                    <a:gd name="T46" fmla="*/ 8 w 26"/>
                    <a:gd name="T47" fmla="*/ 12 h 25"/>
                    <a:gd name="T48" fmla="*/ 6 w 26"/>
                    <a:gd name="T49" fmla="*/ 12 h 25"/>
                    <a:gd name="T50" fmla="*/ 1 w 26"/>
                    <a:gd name="T51" fmla="*/ 10 h 25"/>
                    <a:gd name="T52" fmla="*/ 0 w 26"/>
                    <a:gd name="T53" fmla="*/ 13 h 25"/>
                    <a:gd name="T54" fmla="*/ 2 w 26"/>
                    <a:gd name="T55" fmla="*/ 17 h 25"/>
                    <a:gd name="T56" fmla="*/ 5 w 26"/>
                    <a:gd name="T57" fmla="*/ 14 h 25"/>
                    <a:gd name="T58" fmla="*/ 9 w 26"/>
                    <a:gd name="T59" fmla="*/ 13 h 25"/>
                    <a:gd name="T60" fmla="*/ 6 w 26"/>
                    <a:gd name="T61" fmla="*/ 16 h 25"/>
                    <a:gd name="T62" fmla="*/ 7 w 26"/>
                    <a:gd name="T63" fmla="*/ 18 h 25"/>
                    <a:gd name="T64" fmla="*/ 6 w 26"/>
                    <a:gd name="T65" fmla="*/ 19 h 25"/>
                    <a:gd name="T66" fmla="*/ 7 w 26"/>
                    <a:gd name="T67" fmla="*/ 20 h 25"/>
                    <a:gd name="T68" fmla="*/ 8 w 26"/>
                    <a:gd name="T69" fmla="*/ 19 h 25"/>
                    <a:gd name="T70" fmla="*/ 10 w 26"/>
                    <a:gd name="T71" fmla="*/ 19 h 25"/>
                    <a:gd name="T72" fmla="*/ 13 w 26"/>
                    <a:gd name="T73" fmla="*/ 16 h 25"/>
                    <a:gd name="T74" fmla="*/ 12 w 26"/>
                    <a:gd name="T75" fmla="*/ 21 h 25"/>
                    <a:gd name="T76" fmla="*/ 9 w 26"/>
                    <a:gd name="T77" fmla="*/ 24 h 25"/>
                    <a:gd name="T78" fmla="*/ 13 w 26"/>
                    <a:gd name="T79" fmla="*/ 25 h 25"/>
                    <a:gd name="T80" fmla="*/ 16 w 26"/>
                    <a:gd name="T81" fmla="*/ 25 h 25"/>
                    <a:gd name="T82" fmla="*/ 14 w 26"/>
                    <a:gd name="T83" fmla="*/ 20 h 25"/>
                    <a:gd name="T84" fmla="*/ 14 w 26"/>
                    <a:gd name="T85" fmla="*/ 18 h 25"/>
                    <a:gd name="T86" fmla="*/ 17 w 26"/>
                    <a:gd name="T87" fmla="*/ 17 h 25"/>
                    <a:gd name="T88" fmla="*/ 18 w 26"/>
                    <a:gd name="T89" fmla="*/ 18 h 25"/>
                    <a:gd name="T90" fmla="*/ 20 w 26"/>
                    <a:gd name="T91" fmla="*/ 24 h 25"/>
                    <a:gd name="T92" fmla="*/ 23 w 26"/>
                    <a:gd name="T93" fmla="*/ 21 h 25"/>
                    <a:gd name="T94" fmla="*/ 24 w 26"/>
                    <a:gd name="T95" fmla="*/ 18 h 25"/>
                    <a:gd name="T96" fmla="*/ 20 w 26"/>
                    <a:gd name="T97" fmla="*/ 17 h 25"/>
                    <a:gd name="T98" fmla="*/ 17 w 26"/>
                    <a:gd name="T99" fmla="*/ 15 h 25"/>
                    <a:gd name="T100" fmla="*/ 20 w 26"/>
                    <a:gd name="T101" fmla="*/ 15 h 25"/>
                    <a:gd name="T102" fmla="*/ 22 w 26"/>
                    <a:gd name="T103" fmla="*/ 13 h 25"/>
                    <a:gd name="T104" fmla="*/ 24 w 26"/>
                    <a:gd name="T105" fmla="*/ 1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6" h="25">
                      <a:moveTo>
                        <a:pt x="26" y="12"/>
                      </a:move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5" y="9"/>
                        <a:pt x="25" y="9"/>
                        <a:pt x="25" y="9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1"/>
                        <a:pt x="17" y="11"/>
                        <a:pt x="17" y="10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6"/>
                        <a:pt x="24" y="6"/>
                        <a:pt x="24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9"/>
                        <a:pt x="15" y="9"/>
                        <a:pt x="14" y="9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1"/>
                        <a:pt x="9" y="11"/>
                        <a:pt x="9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4"/>
                        <a:pt x="10" y="14"/>
                        <a:pt x="10" y="15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2"/>
                        <a:pt x="5" y="22"/>
                        <a:pt x="5" y="22"/>
                      </a:cubicBezTo>
                      <a:cubicBezTo>
                        <a:pt x="7" y="20"/>
                        <a:pt x="7" y="20"/>
                        <a:pt x="7" y="20"/>
                      </a:cubicBezTo>
                      <a:cubicBezTo>
                        <a:pt x="7" y="24"/>
                        <a:pt x="7" y="24"/>
                        <a:pt x="7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11" y="16"/>
                        <a:pt x="12" y="16"/>
                        <a:pt x="13" y="16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9" y="24"/>
                        <a:pt x="9" y="24"/>
                        <a:pt x="9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3"/>
                        <a:pt x="14" y="23"/>
                        <a:pt x="14" y="23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4" y="20"/>
                        <a:pt x="14" y="20"/>
                        <a:pt x="14" y="20"/>
                      </a:cubicBezTo>
                      <a:cubicBezTo>
                        <a:pt x="15" y="21"/>
                        <a:pt x="15" y="21"/>
                        <a:pt x="15" y="21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5" y="16"/>
                        <a:pt x="15" y="16"/>
                        <a:pt x="16" y="16"/>
                      </a:cubicBezTo>
                      <a:cubicBezTo>
                        <a:pt x="17" y="17"/>
                        <a:pt x="17" y="17"/>
                        <a:pt x="17" y="17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ubicBezTo>
                        <a:pt x="20" y="18"/>
                        <a:pt x="20" y="18"/>
                        <a:pt x="20" y="18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17" y="14"/>
                        <a:pt x="17" y="14"/>
                        <a:pt x="17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6" y="16"/>
                        <a:pt x="26" y="16"/>
                        <a:pt x="26" y="16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lnTo>
                        <a:pt x="2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Freeform: Shape 113"/>
                <p:cNvSpPr>
                  <a:spLocks/>
                </p:cNvSpPr>
                <p:nvPr/>
              </p:nvSpPr>
              <p:spPr bwMode="auto">
                <a:xfrm>
                  <a:off x="3015408" y="2124163"/>
                  <a:ext cx="220574" cy="164205"/>
                </a:xfrm>
                <a:custGeom>
                  <a:avLst/>
                  <a:gdLst>
                    <a:gd name="T0" fmla="*/ 25 w 50"/>
                    <a:gd name="T1" fmla="*/ 0 h 37"/>
                    <a:gd name="T2" fmla="*/ 0 w 50"/>
                    <a:gd name="T3" fmla="*/ 25 h 37"/>
                    <a:gd name="T4" fmla="*/ 3 w 50"/>
                    <a:gd name="T5" fmla="*/ 37 h 37"/>
                    <a:gd name="T6" fmla="*/ 3 w 50"/>
                    <a:gd name="T7" fmla="*/ 30 h 37"/>
                    <a:gd name="T8" fmla="*/ 4 w 50"/>
                    <a:gd name="T9" fmla="*/ 27 h 37"/>
                    <a:gd name="T10" fmla="*/ 4 w 50"/>
                    <a:gd name="T11" fmla="*/ 25 h 37"/>
                    <a:gd name="T12" fmla="*/ 25 w 50"/>
                    <a:gd name="T13" fmla="*/ 4 h 37"/>
                    <a:gd name="T14" fmla="*/ 46 w 50"/>
                    <a:gd name="T15" fmla="*/ 25 h 37"/>
                    <a:gd name="T16" fmla="*/ 46 w 50"/>
                    <a:gd name="T17" fmla="*/ 27 h 37"/>
                    <a:gd name="T18" fmla="*/ 47 w 50"/>
                    <a:gd name="T19" fmla="*/ 30 h 37"/>
                    <a:gd name="T20" fmla="*/ 47 w 50"/>
                    <a:gd name="T21" fmla="*/ 37 h 37"/>
                    <a:gd name="T22" fmla="*/ 50 w 50"/>
                    <a:gd name="T23" fmla="*/ 25 h 37"/>
                    <a:gd name="T24" fmla="*/ 25 w 50"/>
                    <a:gd name="T25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0" h="37">
                      <a:moveTo>
                        <a:pt x="25" y="0"/>
                      </a:move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29"/>
                        <a:pt x="1" y="33"/>
                        <a:pt x="3" y="37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29"/>
                        <a:pt x="3" y="28"/>
                        <a:pt x="4" y="27"/>
                      </a:cubicBezTo>
                      <a:cubicBezTo>
                        <a:pt x="4" y="26"/>
                        <a:pt x="4" y="26"/>
                        <a:pt x="4" y="25"/>
                      </a:cubicBezTo>
                      <a:cubicBezTo>
                        <a:pt x="4" y="14"/>
                        <a:pt x="13" y="4"/>
                        <a:pt x="25" y="4"/>
                      </a:cubicBezTo>
                      <a:cubicBezTo>
                        <a:pt x="36" y="4"/>
                        <a:pt x="46" y="14"/>
                        <a:pt x="46" y="25"/>
                      </a:cubicBezTo>
                      <a:cubicBezTo>
                        <a:pt x="46" y="26"/>
                        <a:pt x="46" y="27"/>
                        <a:pt x="46" y="27"/>
                      </a:cubicBezTo>
                      <a:cubicBezTo>
                        <a:pt x="46" y="28"/>
                        <a:pt x="47" y="29"/>
                        <a:pt x="47" y="30"/>
                      </a:cubicBezTo>
                      <a:cubicBezTo>
                        <a:pt x="47" y="37"/>
                        <a:pt x="47" y="37"/>
                        <a:pt x="47" y="37"/>
                      </a:cubicBezTo>
                      <a:cubicBezTo>
                        <a:pt x="49" y="34"/>
                        <a:pt x="50" y="29"/>
                        <a:pt x="50" y="25"/>
                      </a:cubicBezTo>
                      <a:cubicBezTo>
                        <a:pt x="50" y="11"/>
                        <a:pt x="39" y="0"/>
                        <a:pt x="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Freeform: Shape 114"/>
                <p:cNvSpPr>
                  <a:spLocks/>
                </p:cNvSpPr>
                <p:nvPr/>
              </p:nvSpPr>
              <p:spPr bwMode="auto">
                <a:xfrm>
                  <a:off x="3032564" y="2234450"/>
                  <a:ext cx="49017" cy="89455"/>
                </a:xfrm>
                <a:custGeom>
                  <a:avLst/>
                  <a:gdLst>
                    <a:gd name="T0" fmla="*/ 1 w 11"/>
                    <a:gd name="T1" fmla="*/ 4 h 20"/>
                    <a:gd name="T2" fmla="*/ 0 w 11"/>
                    <a:gd name="T3" fmla="*/ 5 h 20"/>
                    <a:gd name="T4" fmla="*/ 0 w 11"/>
                    <a:gd name="T5" fmla="*/ 12 h 20"/>
                    <a:gd name="T6" fmla="*/ 0 w 11"/>
                    <a:gd name="T7" fmla="*/ 15 h 20"/>
                    <a:gd name="T8" fmla="*/ 8 w 11"/>
                    <a:gd name="T9" fmla="*/ 20 h 20"/>
                    <a:gd name="T10" fmla="*/ 11 w 11"/>
                    <a:gd name="T11" fmla="*/ 20 h 20"/>
                    <a:gd name="T12" fmla="*/ 11 w 11"/>
                    <a:gd name="T13" fmla="*/ 0 h 20"/>
                    <a:gd name="T14" fmla="*/ 8 w 11"/>
                    <a:gd name="T15" fmla="*/ 0 h 20"/>
                    <a:gd name="T16" fmla="*/ 1 w 11"/>
                    <a:gd name="T17" fmla="*/ 4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20">
                      <a:moveTo>
                        <a:pt x="1" y="4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8"/>
                        <a:pt x="4" y="20"/>
                        <a:pt x="8" y="20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Freeform: Shape 115"/>
                <p:cNvSpPr>
                  <a:spLocks/>
                </p:cNvSpPr>
                <p:nvPr/>
              </p:nvSpPr>
              <p:spPr bwMode="auto">
                <a:xfrm>
                  <a:off x="3166134" y="2234450"/>
                  <a:ext cx="47791" cy="89455"/>
                </a:xfrm>
                <a:custGeom>
                  <a:avLst/>
                  <a:gdLst>
                    <a:gd name="T0" fmla="*/ 11 w 11"/>
                    <a:gd name="T1" fmla="*/ 15 h 20"/>
                    <a:gd name="T2" fmla="*/ 11 w 11"/>
                    <a:gd name="T3" fmla="*/ 12 h 20"/>
                    <a:gd name="T4" fmla="*/ 11 w 11"/>
                    <a:gd name="T5" fmla="*/ 5 h 20"/>
                    <a:gd name="T6" fmla="*/ 11 w 11"/>
                    <a:gd name="T7" fmla="*/ 5 h 20"/>
                    <a:gd name="T8" fmla="*/ 4 w 11"/>
                    <a:gd name="T9" fmla="*/ 0 h 20"/>
                    <a:gd name="T10" fmla="*/ 0 w 11"/>
                    <a:gd name="T11" fmla="*/ 0 h 20"/>
                    <a:gd name="T12" fmla="*/ 0 w 11"/>
                    <a:gd name="T13" fmla="*/ 20 h 20"/>
                    <a:gd name="T14" fmla="*/ 4 w 11"/>
                    <a:gd name="T15" fmla="*/ 20 h 20"/>
                    <a:gd name="T16" fmla="*/ 11 w 11"/>
                    <a:gd name="T17" fmla="*/ 15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20">
                      <a:moveTo>
                        <a:pt x="11" y="15"/>
                      </a:move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2"/>
                        <a:pt x="7" y="0"/>
                        <a:pt x="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8" y="20"/>
                        <a:pt x="11" y="18"/>
                        <a:pt x="1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Freeform: Shape 116"/>
                <p:cNvSpPr>
                  <a:spLocks/>
                </p:cNvSpPr>
                <p:nvPr/>
              </p:nvSpPr>
              <p:spPr bwMode="auto">
                <a:xfrm>
                  <a:off x="3712668" y="3687789"/>
                  <a:ext cx="177685" cy="164205"/>
                </a:xfrm>
                <a:custGeom>
                  <a:avLst/>
                  <a:gdLst>
                    <a:gd name="T0" fmla="*/ 32 w 40"/>
                    <a:gd name="T1" fmla="*/ 16 h 37"/>
                    <a:gd name="T2" fmla="*/ 31 w 40"/>
                    <a:gd name="T3" fmla="*/ 13 h 37"/>
                    <a:gd name="T4" fmla="*/ 25 w 40"/>
                    <a:gd name="T5" fmla="*/ 14 h 37"/>
                    <a:gd name="T6" fmla="*/ 25 w 40"/>
                    <a:gd name="T7" fmla="*/ 9 h 37"/>
                    <a:gd name="T8" fmla="*/ 21 w 40"/>
                    <a:gd name="T9" fmla="*/ 11 h 37"/>
                    <a:gd name="T10" fmla="*/ 19 w 40"/>
                    <a:gd name="T11" fmla="*/ 5 h 37"/>
                    <a:gd name="T12" fmla="*/ 16 w 40"/>
                    <a:gd name="T13" fmla="*/ 6 h 37"/>
                    <a:gd name="T14" fmla="*/ 17 w 40"/>
                    <a:gd name="T15" fmla="*/ 12 h 37"/>
                    <a:gd name="T16" fmla="*/ 13 w 40"/>
                    <a:gd name="T17" fmla="*/ 6 h 37"/>
                    <a:gd name="T18" fmla="*/ 12 w 40"/>
                    <a:gd name="T19" fmla="*/ 0 h 37"/>
                    <a:gd name="T20" fmla="*/ 7 w 40"/>
                    <a:gd name="T21" fmla="*/ 2 h 37"/>
                    <a:gd name="T22" fmla="*/ 3 w 40"/>
                    <a:gd name="T23" fmla="*/ 7 h 37"/>
                    <a:gd name="T24" fmla="*/ 11 w 40"/>
                    <a:gd name="T25" fmla="*/ 10 h 37"/>
                    <a:gd name="T26" fmla="*/ 14 w 40"/>
                    <a:gd name="T27" fmla="*/ 12 h 37"/>
                    <a:gd name="T28" fmla="*/ 12 w 40"/>
                    <a:gd name="T29" fmla="*/ 16 h 37"/>
                    <a:gd name="T30" fmla="*/ 9 w 40"/>
                    <a:gd name="T31" fmla="*/ 16 h 37"/>
                    <a:gd name="T32" fmla="*/ 1 w 40"/>
                    <a:gd name="T33" fmla="*/ 12 h 37"/>
                    <a:gd name="T34" fmla="*/ 0 w 40"/>
                    <a:gd name="T35" fmla="*/ 18 h 37"/>
                    <a:gd name="T36" fmla="*/ 2 w 40"/>
                    <a:gd name="T37" fmla="*/ 23 h 37"/>
                    <a:gd name="T38" fmla="*/ 7 w 40"/>
                    <a:gd name="T39" fmla="*/ 19 h 37"/>
                    <a:gd name="T40" fmla="*/ 14 w 40"/>
                    <a:gd name="T41" fmla="*/ 18 h 37"/>
                    <a:gd name="T42" fmla="*/ 9 w 40"/>
                    <a:gd name="T43" fmla="*/ 22 h 37"/>
                    <a:gd name="T44" fmla="*/ 10 w 40"/>
                    <a:gd name="T45" fmla="*/ 25 h 37"/>
                    <a:gd name="T46" fmla="*/ 8 w 40"/>
                    <a:gd name="T47" fmla="*/ 27 h 37"/>
                    <a:gd name="T48" fmla="*/ 10 w 40"/>
                    <a:gd name="T49" fmla="*/ 29 h 37"/>
                    <a:gd name="T50" fmla="*/ 12 w 40"/>
                    <a:gd name="T51" fmla="*/ 27 h 37"/>
                    <a:gd name="T52" fmla="*/ 15 w 40"/>
                    <a:gd name="T53" fmla="*/ 28 h 37"/>
                    <a:gd name="T54" fmla="*/ 19 w 40"/>
                    <a:gd name="T55" fmla="*/ 23 h 37"/>
                    <a:gd name="T56" fmla="*/ 18 w 40"/>
                    <a:gd name="T57" fmla="*/ 30 h 37"/>
                    <a:gd name="T58" fmla="*/ 14 w 40"/>
                    <a:gd name="T59" fmla="*/ 35 h 37"/>
                    <a:gd name="T60" fmla="*/ 19 w 40"/>
                    <a:gd name="T61" fmla="*/ 37 h 37"/>
                    <a:gd name="T62" fmla="*/ 25 w 40"/>
                    <a:gd name="T63" fmla="*/ 36 h 37"/>
                    <a:gd name="T64" fmla="*/ 21 w 40"/>
                    <a:gd name="T65" fmla="*/ 28 h 37"/>
                    <a:gd name="T66" fmla="*/ 21 w 40"/>
                    <a:gd name="T67" fmla="*/ 25 h 37"/>
                    <a:gd name="T68" fmla="*/ 25 w 40"/>
                    <a:gd name="T69" fmla="*/ 24 h 37"/>
                    <a:gd name="T70" fmla="*/ 27 w 40"/>
                    <a:gd name="T71" fmla="*/ 26 h 37"/>
                    <a:gd name="T72" fmla="*/ 31 w 40"/>
                    <a:gd name="T73" fmla="*/ 34 h 37"/>
                    <a:gd name="T74" fmla="*/ 35 w 40"/>
                    <a:gd name="T75" fmla="*/ 30 h 37"/>
                    <a:gd name="T76" fmla="*/ 37 w 40"/>
                    <a:gd name="T77" fmla="*/ 25 h 37"/>
                    <a:gd name="T78" fmla="*/ 31 w 40"/>
                    <a:gd name="T79" fmla="*/ 24 h 37"/>
                    <a:gd name="T80" fmla="*/ 25 w 40"/>
                    <a:gd name="T81" fmla="*/ 21 h 37"/>
                    <a:gd name="T82" fmla="*/ 31 w 40"/>
                    <a:gd name="T83" fmla="*/ 21 h 37"/>
                    <a:gd name="T84" fmla="*/ 33 w 40"/>
                    <a:gd name="T85" fmla="*/ 18 h 37"/>
                    <a:gd name="T86" fmla="*/ 36 w 40"/>
                    <a:gd name="T87" fmla="*/ 1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0" h="37">
                      <a:moveTo>
                        <a:pt x="34" y="15"/>
                      </a:move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2" y="14"/>
                        <a:pt x="31" y="13"/>
                        <a:pt x="31" y="13"/>
                      </a:cubicBezTo>
                      <a:cubicBezTo>
                        <a:pt x="28" y="16"/>
                        <a:pt x="28" y="16"/>
                        <a:pt x="28" y="16"/>
                      </a:cubicBezTo>
                      <a:cubicBezTo>
                        <a:pt x="26" y="16"/>
                        <a:pt x="26" y="16"/>
                        <a:pt x="26" y="16"/>
                      </a:cubicBezTo>
                      <a:cubicBezTo>
                        <a:pt x="26" y="15"/>
                        <a:pt x="26" y="14"/>
                        <a:pt x="25" y="14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29" y="12"/>
                        <a:pt x="29" y="12"/>
                        <a:pt x="29" y="12"/>
                      </a:cubicBezTo>
                      <a:cubicBezTo>
                        <a:pt x="28" y="11"/>
                        <a:pt x="27" y="10"/>
                        <a:pt x="25" y="9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3" y="11"/>
                        <a:pt x="22" y="11"/>
                        <a:pt x="21" y="11"/>
                      </a:cubicBezTo>
                      <a:cubicBezTo>
                        <a:pt x="21" y="9"/>
                        <a:pt x="21" y="9"/>
                        <a:pt x="21" y="9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1" y="7"/>
                        <a:pt x="20" y="6"/>
                        <a:pt x="19" y="5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18" y="11"/>
                        <a:pt x="17" y="11"/>
                        <a:pt x="17" y="12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4" y="12"/>
                        <a:pt x="14" y="12"/>
                        <a:pt x="14" y="12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4" y="15"/>
                        <a:pt x="14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4" y="16"/>
                        <a:pt x="4" y="16"/>
                        <a:pt x="4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1" y="22"/>
                        <a:pt x="1" y="22"/>
                        <a:pt x="1" y="22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4" y="19"/>
                        <a:pt x="15" y="20"/>
                        <a:pt x="15" y="21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9" y="22"/>
                        <a:pt x="9" y="22"/>
                        <a:pt x="9" y="22"/>
                      </a:cubicBezTo>
                      <a:cubicBezTo>
                        <a:pt x="9" y="24"/>
                        <a:pt x="9" y="24"/>
                        <a:pt x="9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10" y="29"/>
                        <a:pt x="10" y="29"/>
                        <a:pt x="10" y="29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27"/>
                        <a:pt x="12" y="27"/>
                        <a:pt x="12" y="27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cubicBezTo>
                        <a:pt x="15" y="28"/>
                        <a:pt x="15" y="28"/>
                        <a:pt x="15" y="28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7" y="23"/>
                        <a:pt x="18" y="23"/>
                        <a:pt x="19" y="23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8" y="30"/>
                        <a:pt x="18" y="30"/>
                        <a:pt x="18" y="30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30"/>
                        <a:pt x="19" y="30"/>
                        <a:pt x="19" y="30"/>
                      </a:cubicBezTo>
                      <a:cubicBezTo>
                        <a:pt x="14" y="35"/>
                        <a:pt x="14" y="35"/>
                        <a:pt x="14" y="35"/>
                      </a:cubicBezTo>
                      <a:cubicBezTo>
                        <a:pt x="16" y="36"/>
                        <a:pt x="16" y="36"/>
                        <a:pt x="16" y="36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21" y="37"/>
                        <a:pt x="21" y="37"/>
                        <a:pt x="21" y="37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cubicBezTo>
                        <a:pt x="25" y="36"/>
                        <a:pt x="25" y="36"/>
                        <a:pt x="25" y="36"/>
                      </a:cubicBezTo>
                      <a:cubicBezTo>
                        <a:pt x="26" y="35"/>
                        <a:pt x="26" y="35"/>
                        <a:pt x="26" y="35"/>
                      </a:cubicBezTo>
                      <a:cubicBezTo>
                        <a:pt x="21" y="30"/>
                        <a:pt x="21" y="30"/>
                        <a:pt x="21" y="30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3" y="30"/>
                        <a:pt x="23" y="30"/>
                        <a:pt x="23" y="30"/>
                      </a:cubicBez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2" y="23"/>
                        <a:pt x="23" y="23"/>
                        <a:pt x="24" y="22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8" y="27"/>
                        <a:pt x="28" y="27"/>
                        <a:pt x="28" y="2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31" y="34"/>
                        <a:pt x="31" y="34"/>
                        <a:pt x="31" y="34"/>
                      </a:cubicBezTo>
                      <a:cubicBezTo>
                        <a:pt x="31" y="29"/>
                        <a:pt x="31" y="29"/>
                        <a:pt x="31" y="29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37" y="27"/>
                        <a:pt x="37" y="27"/>
                        <a:pt x="37" y="27"/>
                      </a:cubicBezTo>
                      <a:cubicBezTo>
                        <a:pt x="37" y="25"/>
                        <a:pt x="37" y="25"/>
                        <a:pt x="37" y="25"/>
                      </a:cubicBezTo>
                      <a:cubicBezTo>
                        <a:pt x="30" y="25"/>
                        <a:pt x="30" y="25"/>
                        <a:pt x="30" y="25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31" y="24"/>
                        <a:pt x="31" y="24"/>
                        <a:pt x="31" y="24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7" y="22"/>
                        <a:pt x="27" y="22"/>
                        <a:pt x="27" y="22"/>
                      </a:cubicBezTo>
                      <a:cubicBezTo>
                        <a:pt x="25" y="21"/>
                        <a:pt x="25" y="21"/>
                        <a:pt x="25" y="21"/>
                      </a:cubicBezTo>
                      <a:cubicBezTo>
                        <a:pt x="26" y="20"/>
                        <a:pt x="26" y="19"/>
                        <a:pt x="26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31" y="21"/>
                        <a:pt x="31" y="21"/>
                        <a:pt x="31" y="21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2" y="18"/>
                        <a:pt x="32" y="18"/>
                        <a:pt x="32" y="18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8" y="23"/>
                        <a:pt x="38" y="23"/>
                        <a:pt x="38" y="23"/>
                      </a:cubicBezTo>
                      <a:cubicBezTo>
                        <a:pt x="40" y="22"/>
                        <a:pt x="40" y="22"/>
                        <a:pt x="40" y="22"/>
                      </a:cubicBezTo>
                      <a:cubicBezTo>
                        <a:pt x="36" y="18"/>
                        <a:pt x="36" y="18"/>
                        <a:pt x="36" y="18"/>
                      </a:cubicBezTo>
                      <a:cubicBezTo>
                        <a:pt x="39" y="18"/>
                        <a:pt x="39" y="18"/>
                        <a:pt x="39" y="18"/>
                      </a:cubicBezTo>
                      <a:cubicBezTo>
                        <a:pt x="37" y="17"/>
                        <a:pt x="36" y="16"/>
                        <a:pt x="3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Freeform: Shape 117"/>
                <p:cNvSpPr>
                  <a:spLocks/>
                </p:cNvSpPr>
                <p:nvPr/>
              </p:nvSpPr>
              <p:spPr bwMode="auto">
                <a:xfrm>
                  <a:off x="3329114" y="1475919"/>
                  <a:ext cx="115189" cy="113963"/>
                </a:xfrm>
                <a:custGeom>
                  <a:avLst/>
                  <a:gdLst>
                    <a:gd name="T0" fmla="*/ 25 w 26"/>
                    <a:gd name="T1" fmla="*/ 10 h 26"/>
                    <a:gd name="T2" fmla="*/ 20 w 26"/>
                    <a:gd name="T3" fmla="*/ 12 h 26"/>
                    <a:gd name="T4" fmla="*/ 18 w 26"/>
                    <a:gd name="T5" fmla="*/ 12 h 26"/>
                    <a:gd name="T6" fmla="*/ 17 w 26"/>
                    <a:gd name="T7" fmla="*/ 10 h 26"/>
                    <a:gd name="T8" fmla="*/ 18 w 26"/>
                    <a:gd name="T9" fmla="*/ 8 h 26"/>
                    <a:gd name="T10" fmla="*/ 24 w 26"/>
                    <a:gd name="T11" fmla="*/ 6 h 26"/>
                    <a:gd name="T12" fmla="*/ 21 w 26"/>
                    <a:gd name="T13" fmla="*/ 3 h 26"/>
                    <a:gd name="T14" fmla="*/ 18 w 26"/>
                    <a:gd name="T15" fmla="*/ 2 h 26"/>
                    <a:gd name="T16" fmla="*/ 17 w 26"/>
                    <a:gd name="T17" fmla="*/ 6 h 26"/>
                    <a:gd name="T18" fmla="*/ 15 w 26"/>
                    <a:gd name="T19" fmla="*/ 10 h 26"/>
                    <a:gd name="T20" fmla="*/ 15 w 26"/>
                    <a:gd name="T21" fmla="*/ 6 h 26"/>
                    <a:gd name="T22" fmla="*/ 13 w 26"/>
                    <a:gd name="T23" fmla="*/ 5 h 26"/>
                    <a:gd name="T24" fmla="*/ 13 w 26"/>
                    <a:gd name="T25" fmla="*/ 3 h 26"/>
                    <a:gd name="T26" fmla="*/ 12 w 26"/>
                    <a:gd name="T27" fmla="*/ 3 h 26"/>
                    <a:gd name="T28" fmla="*/ 12 w 26"/>
                    <a:gd name="T29" fmla="*/ 5 h 26"/>
                    <a:gd name="T30" fmla="*/ 10 w 26"/>
                    <a:gd name="T31" fmla="*/ 6 h 26"/>
                    <a:gd name="T32" fmla="*/ 10 w 26"/>
                    <a:gd name="T33" fmla="*/ 10 h 26"/>
                    <a:gd name="T34" fmla="*/ 8 w 26"/>
                    <a:gd name="T35" fmla="*/ 6 h 26"/>
                    <a:gd name="T36" fmla="*/ 7 w 26"/>
                    <a:gd name="T37" fmla="*/ 2 h 26"/>
                    <a:gd name="T38" fmla="*/ 4 w 26"/>
                    <a:gd name="T39" fmla="*/ 3 h 26"/>
                    <a:gd name="T40" fmla="*/ 2 w 26"/>
                    <a:gd name="T41" fmla="*/ 6 h 26"/>
                    <a:gd name="T42" fmla="*/ 7 w 26"/>
                    <a:gd name="T43" fmla="*/ 8 h 26"/>
                    <a:gd name="T44" fmla="*/ 8 w 26"/>
                    <a:gd name="T45" fmla="*/ 10 h 26"/>
                    <a:gd name="T46" fmla="*/ 7 w 26"/>
                    <a:gd name="T47" fmla="*/ 12 h 26"/>
                    <a:gd name="T48" fmla="*/ 5 w 26"/>
                    <a:gd name="T49" fmla="*/ 12 h 26"/>
                    <a:gd name="T50" fmla="*/ 0 w 26"/>
                    <a:gd name="T51" fmla="*/ 10 h 26"/>
                    <a:gd name="T52" fmla="*/ 0 w 26"/>
                    <a:gd name="T53" fmla="*/ 14 h 26"/>
                    <a:gd name="T54" fmla="*/ 1 w 26"/>
                    <a:gd name="T55" fmla="*/ 17 h 26"/>
                    <a:gd name="T56" fmla="*/ 4 w 26"/>
                    <a:gd name="T57" fmla="*/ 15 h 26"/>
                    <a:gd name="T58" fmla="*/ 9 w 26"/>
                    <a:gd name="T59" fmla="*/ 14 h 26"/>
                    <a:gd name="T60" fmla="*/ 6 w 26"/>
                    <a:gd name="T61" fmla="*/ 16 h 26"/>
                    <a:gd name="T62" fmla="*/ 6 w 26"/>
                    <a:gd name="T63" fmla="*/ 18 h 26"/>
                    <a:gd name="T64" fmla="*/ 5 w 26"/>
                    <a:gd name="T65" fmla="*/ 20 h 26"/>
                    <a:gd name="T66" fmla="*/ 6 w 26"/>
                    <a:gd name="T67" fmla="*/ 21 h 26"/>
                    <a:gd name="T68" fmla="*/ 7 w 26"/>
                    <a:gd name="T69" fmla="*/ 19 h 26"/>
                    <a:gd name="T70" fmla="*/ 9 w 26"/>
                    <a:gd name="T71" fmla="*/ 20 h 26"/>
                    <a:gd name="T72" fmla="*/ 12 w 26"/>
                    <a:gd name="T73" fmla="*/ 17 h 26"/>
                    <a:gd name="T74" fmla="*/ 11 w 26"/>
                    <a:gd name="T75" fmla="*/ 21 h 26"/>
                    <a:gd name="T76" fmla="*/ 9 w 26"/>
                    <a:gd name="T77" fmla="*/ 25 h 26"/>
                    <a:gd name="T78" fmla="*/ 12 w 26"/>
                    <a:gd name="T79" fmla="*/ 26 h 26"/>
                    <a:gd name="T80" fmla="*/ 16 w 26"/>
                    <a:gd name="T81" fmla="*/ 26 h 26"/>
                    <a:gd name="T82" fmla="*/ 13 w 26"/>
                    <a:gd name="T83" fmla="*/ 20 h 26"/>
                    <a:gd name="T84" fmla="*/ 13 w 26"/>
                    <a:gd name="T85" fmla="*/ 18 h 26"/>
                    <a:gd name="T86" fmla="*/ 16 w 26"/>
                    <a:gd name="T87" fmla="*/ 17 h 26"/>
                    <a:gd name="T88" fmla="*/ 17 w 26"/>
                    <a:gd name="T89" fmla="*/ 19 h 26"/>
                    <a:gd name="T90" fmla="*/ 19 w 26"/>
                    <a:gd name="T91" fmla="*/ 24 h 26"/>
                    <a:gd name="T92" fmla="*/ 22 w 26"/>
                    <a:gd name="T93" fmla="*/ 22 h 26"/>
                    <a:gd name="T94" fmla="*/ 24 w 26"/>
                    <a:gd name="T95" fmla="*/ 18 h 26"/>
                    <a:gd name="T96" fmla="*/ 19 w 26"/>
                    <a:gd name="T97" fmla="*/ 18 h 26"/>
                    <a:gd name="T98" fmla="*/ 16 w 26"/>
                    <a:gd name="T99" fmla="*/ 15 h 26"/>
                    <a:gd name="T100" fmla="*/ 20 w 26"/>
                    <a:gd name="T101" fmla="*/ 16 h 26"/>
                    <a:gd name="T102" fmla="*/ 21 w 26"/>
                    <a:gd name="T103" fmla="*/ 14 h 26"/>
                    <a:gd name="T104" fmla="*/ 23 w 26"/>
                    <a:gd name="T105" fmla="*/ 1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6" h="26">
                      <a:moveTo>
                        <a:pt x="26" y="12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20" y="12"/>
                        <a:pt x="20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6" y="12"/>
                        <a:pt x="16" y="11"/>
                        <a:pt x="16" y="11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6"/>
                        <a:pt x="24" y="6"/>
                        <a:pt x="24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8" y="2"/>
                        <a:pt x="18" y="2"/>
                        <a:pt x="18" y="2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4" y="10"/>
                        <a:pt x="14" y="9"/>
                        <a:pt x="13" y="9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1" y="9"/>
                        <a:pt x="11" y="10"/>
                        <a:pt x="10" y="10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9" y="11"/>
                        <a:pt x="9" y="12"/>
                        <a:pt x="9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9" y="14"/>
                        <a:pt x="9" y="15"/>
                        <a:pt x="9" y="15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4" y="23"/>
                        <a:pt x="4" y="23"/>
                        <a:pt x="4" y="23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7" y="24"/>
                        <a:pt x="7" y="24"/>
                        <a:pt x="7" y="24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11" y="17"/>
                        <a:pt x="11" y="17"/>
                        <a:pt x="12" y="17"/>
                      </a:cubicBez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9" y="25"/>
                        <a:pt x="9" y="25"/>
                        <a:pt x="9" y="25"/>
                      </a:cubicBez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2" y="23"/>
                        <a:pt x="12" y="23"/>
                        <a:pt x="12" y="23"/>
                      </a:cubicBezTo>
                      <a:cubicBezTo>
                        <a:pt x="12" y="26"/>
                        <a:pt x="12" y="26"/>
                        <a:pt x="12" y="26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7" y="25"/>
                        <a:pt x="17" y="25"/>
                        <a:pt x="17" y="25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14" y="17"/>
                        <a:pt x="14" y="17"/>
                        <a:pt x="15" y="16"/>
                      </a:cubicBezTo>
                      <a:cubicBezTo>
                        <a:pt x="16" y="17"/>
                        <a:pt x="16" y="17"/>
                        <a:pt x="16" y="17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16" y="15"/>
                        <a:pt x="16" y="14"/>
                        <a:pt x="17" y="14"/>
                      </a:cubicBezTo>
                      <a:cubicBezTo>
                        <a:pt x="18" y="14"/>
                        <a:pt x="18" y="14"/>
                        <a:pt x="18" y="14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3" y="14"/>
                        <a:pt x="23" y="14"/>
                        <a:pt x="23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lnTo>
                        <a:pt x="2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Freeform: Shape 118"/>
                <p:cNvSpPr>
                  <a:spLocks/>
                </p:cNvSpPr>
                <p:nvPr/>
              </p:nvSpPr>
              <p:spPr bwMode="auto">
                <a:xfrm>
                  <a:off x="4764072" y="3984339"/>
                  <a:ext cx="278169" cy="136021"/>
                </a:xfrm>
                <a:custGeom>
                  <a:avLst/>
                  <a:gdLst>
                    <a:gd name="T0" fmla="*/ 54 w 63"/>
                    <a:gd name="T1" fmla="*/ 22 h 31"/>
                    <a:gd name="T2" fmla="*/ 63 w 63"/>
                    <a:gd name="T3" fmla="*/ 11 h 31"/>
                    <a:gd name="T4" fmla="*/ 54 w 63"/>
                    <a:gd name="T5" fmla="*/ 0 h 31"/>
                    <a:gd name="T6" fmla="*/ 54 w 63"/>
                    <a:gd name="T7" fmla="*/ 5 h 31"/>
                    <a:gd name="T8" fmla="*/ 58 w 63"/>
                    <a:gd name="T9" fmla="*/ 11 h 31"/>
                    <a:gd name="T10" fmla="*/ 54 w 63"/>
                    <a:gd name="T11" fmla="*/ 17 h 31"/>
                    <a:gd name="T12" fmla="*/ 54 w 63"/>
                    <a:gd name="T13" fmla="*/ 22 h 31"/>
                    <a:gd name="T14" fmla="*/ 26 w 63"/>
                    <a:gd name="T15" fmla="*/ 31 h 31"/>
                    <a:gd name="T16" fmla="*/ 47 w 63"/>
                    <a:gd name="T17" fmla="*/ 21 h 31"/>
                    <a:gd name="T18" fmla="*/ 52 w 63"/>
                    <a:gd name="T19" fmla="*/ 22 h 31"/>
                    <a:gd name="T20" fmla="*/ 54 w 63"/>
                    <a:gd name="T21" fmla="*/ 22 h 31"/>
                    <a:gd name="T22" fmla="*/ 54 w 63"/>
                    <a:gd name="T23" fmla="*/ 17 h 31"/>
                    <a:gd name="T24" fmla="*/ 52 w 63"/>
                    <a:gd name="T25" fmla="*/ 17 h 31"/>
                    <a:gd name="T26" fmla="*/ 50 w 63"/>
                    <a:gd name="T27" fmla="*/ 17 h 31"/>
                    <a:gd name="T28" fmla="*/ 53 w 63"/>
                    <a:gd name="T29" fmla="*/ 5 h 31"/>
                    <a:gd name="T30" fmla="*/ 53 w 63"/>
                    <a:gd name="T31" fmla="*/ 5 h 31"/>
                    <a:gd name="T32" fmla="*/ 53 w 63"/>
                    <a:gd name="T33" fmla="*/ 5 h 31"/>
                    <a:gd name="T34" fmla="*/ 54 w 63"/>
                    <a:gd name="T35" fmla="*/ 5 h 31"/>
                    <a:gd name="T36" fmla="*/ 54 w 63"/>
                    <a:gd name="T37" fmla="*/ 0 h 31"/>
                    <a:gd name="T38" fmla="*/ 52 w 63"/>
                    <a:gd name="T39" fmla="*/ 0 h 31"/>
                    <a:gd name="T40" fmla="*/ 52 w 63"/>
                    <a:gd name="T41" fmla="*/ 0 h 31"/>
                    <a:gd name="T42" fmla="*/ 0 w 63"/>
                    <a:gd name="T43" fmla="*/ 0 h 31"/>
                    <a:gd name="T44" fmla="*/ 0 w 63"/>
                    <a:gd name="T45" fmla="*/ 5 h 31"/>
                    <a:gd name="T46" fmla="*/ 26 w 63"/>
                    <a:gd name="T47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3" h="31">
                      <a:moveTo>
                        <a:pt x="54" y="22"/>
                      </a:moveTo>
                      <a:cubicBezTo>
                        <a:pt x="59" y="21"/>
                        <a:pt x="63" y="16"/>
                        <a:pt x="63" y="11"/>
                      </a:cubicBezTo>
                      <a:cubicBezTo>
                        <a:pt x="63" y="5"/>
                        <a:pt x="59" y="1"/>
                        <a:pt x="54" y="0"/>
                      </a:cubicBezTo>
                      <a:cubicBezTo>
                        <a:pt x="54" y="5"/>
                        <a:pt x="54" y="5"/>
                        <a:pt x="54" y="5"/>
                      </a:cubicBezTo>
                      <a:cubicBezTo>
                        <a:pt x="56" y="6"/>
                        <a:pt x="58" y="8"/>
                        <a:pt x="58" y="11"/>
                      </a:cubicBezTo>
                      <a:cubicBezTo>
                        <a:pt x="58" y="14"/>
                        <a:pt x="56" y="16"/>
                        <a:pt x="54" y="17"/>
                      </a:cubicBezTo>
                      <a:lnTo>
                        <a:pt x="54" y="22"/>
                      </a:lnTo>
                      <a:close/>
                      <a:moveTo>
                        <a:pt x="26" y="31"/>
                      </a:moveTo>
                      <a:cubicBezTo>
                        <a:pt x="35" y="31"/>
                        <a:pt x="42" y="27"/>
                        <a:pt x="47" y="21"/>
                      </a:cubicBezTo>
                      <a:cubicBezTo>
                        <a:pt x="49" y="22"/>
                        <a:pt x="50" y="22"/>
                        <a:pt x="52" y="22"/>
                      </a:cubicBezTo>
                      <a:cubicBezTo>
                        <a:pt x="53" y="22"/>
                        <a:pt x="53" y="22"/>
                        <a:pt x="54" y="22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3" y="17"/>
                        <a:pt x="53" y="17"/>
                        <a:pt x="52" y="17"/>
                      </a:cubicBezTo>
                      <a:cubicBezTo>
                        <a:pt x="51" y="17"/>
                        <a:pt x="50" y="17"/>
                        <a:pt x="50" y="17"/>
                      </a:cubicBezTo>
                      <a:cubicBezTo>
                        <a:pt x="52" y="13"/>
                        <a:pt x="53" y="9"/>
                        <a:pt x="53" y="5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3" y="5"/>
                        <a:pt x="54" y="5"/>
                        <a:pt x="54" y="5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4" y="0"/>
                        <a:pt x="53" y="0"/>
                        <a:pt x="52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19"/>
                        <a:pt x="12" y="31"/>
                        <a:pt x="26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Rectangle 119"/>
                <p:cNvSpPr>
                  <a:spLocks/>
                </p:cNvSpPr>
                <p:nvPr/>
              </p:nvSpPr>
              <p:spPr bwMode="auto">
                <a:xfrm>
                  <a:off x="4764072" y="4133840"/>
                  <a:ext cx="251210" cy="2205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Freeform: Shape 120"/>
                <p:cNvSpPr>
                  <a:spLocks/>
                </p:cNvSpPr>
                <p:nvPr/>
              </p:nvSpPr>
              <p:spPr bwMode="auto">
                <a:xfrm>
                  <a:off x="4821666" y="3921843"/>
                  <a:ext cx="44115" cy="52693"/>
                </a:xfrm>
                <a:custGeom>
                  <a:avLst/>
                  <a:gdLst>
                    <a:gd name="T0" fmla="*/ 3 w 10"/>
                    <a:gd name="T1" fmla="*/ 6 h 12"/>
                    <a:gd name="T2" fmla="*/ 5 w 10"/>
                    <a:gd name="T3" fmla="*/ 11 h 12"/>
                    <a:gd name="T4" fmla="*/ 9 w 10"/>
                    <a:gd name="T5" fmla="*/ 2 h 12"/>
                    <a:gd name="T6" fmla="*/ 9 w 10"/>
                    <a:gd name="T7" fmla="*/ 0 h 12"/>
                    <a:gd name="T8" fmla="*/ 3 w 10"/>
                    <a:gd name="T9" fmla="*/ 1 h 12"/>
                    <a:gd name="T10" fmla="*/ 3 w 10"/>
                    <a:gd name="T11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2">
                      <a:moveTo>
                        <a:pt x="3" y="6"/>
                      </a:moveTo>
                      <a:cubicBezTo>
                        <a:pt x="0" y="7"/>
                        <a:pt x="2" y="12"/>
                        <a:pt x="5" y="11"/>
                      </a:cubicBezTo>
                      <a:cubicBezTo>
                        <a:pt x="9" y="9"/>
                        <a:pt x="10" y="5"/>
                        <a:pt x="9" y="2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4" y="3"/>
                        <a:pt x="5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Freeform: Shape 121"/>
                <p:cNvSpPr>
                  <a:spLocks/>
                </p:cNvSpPr>
                <p:nvPr/>
              </p:nvSpPr>
              <p:spPr bwMode="auto">
                <a:xfrm>
                  <a:off x="4887839" y="3908364"/>
                  <a:ext cx="44115" cy="66172"/>
                </a:xfrm>
                <a:custGeom>
                  <a:avLst/>
                  <a:gdLst>
                    <a:gd name="T0" fmla="*/ 3 w 10"/>
                    <a:gd name="T1" fmla="*/ 9 h 15"/>
                    <a:gd name="T2" fmla="*/ 5 w 10"/>
                    <a:gd name="T3" fmla="*/ 14 h 15"/>
                    <a:gd name="T4" fmla="*/ 9 w 10"/>
                    <a:gd name="T5" fmla="*/ 5 h 15"/>
                    <a:gd name="T6" fmla="*/ 7 w 10"/>
                    <a:gd name="T7" fmla="*/ 0 h 15"/>
                    <a:gd name="T8" fmla="*/ 2 w 10"/>
                    <a:gd name="T9" fmla="*/ 1 h 15"/>
                    <a:gd name="T10" fmla="*/ 3 w 10"/>
                    <a:gd name="T11" fmla="*/ 9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5">
                      <a:moveTo>
                        <a:pt x="3" y="9"/>
                      </a:moveTo>
                      <a:cubicBezTo>
                        <a:pt x="0" y="10"/>
                        <a:pt x="2" y="15"/>
                        <a:pt x="5" y="14"/>
                      </a:cubicBezTo>
                      <a:cubicBezTo>
                        <a:pt x="9" y="12"/>
                        <a:pt x="10" y="8"/>
                        <a:pt x="9" y="5"/>
                      </a:cubicBezTo>
                      <a:cubicBezTo>
                        <a:pt x="9" y="3"/>
                        <a:pt x="8" y="2"/>
                        <a:pt x="7" y="0"/>
                      </a:cubicBezTo>
                      <a:cubicBezTo>
                        <a:pt x="5" y="1"/>
                        <a:pt x="3" y="1"/>
                        <a:pt x="2" y="1"/>
                      </a:cubicBezTo>
                      <a:cubicBezTo>
                        <a:pt x="3" y="4"/>
                        <a:pt x="5" y="8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Freeform: Shape 122"/>
                <p:cNvSpPr>
                  <a:spLocks/>
                </p:cNvSpPr>
                <p:nvPr/>
              </p:nvSpPr>
              <p:spPr bwMode="auto">
                <a:xfrm>
                  <a:off x="5775037" y="3467215"/>
                  <a:ext cx="75976" cy="35537"/>
                </a:xfrm>
                <a:custGeom>
                  <a:avLst/>
                  <a:gdLst>
                    <a:gd name="T0" fmla="*/ 0 w 62"/>
                    <a:gd name="T1" fmla="*/ 18 h 29"/>
                    <a:gd name="T2" fmla="*/ 22 w 62"/>
                    <a:gd name="T3" fmla="*/ 29 h 29"/>
                    <a:gd name="T4" fmla="*/ 62 w 62"/>
                    <a:gd name="T5" fmla="*/ 29 h 29"/>
                    <a:gd name="T6" fmla="*/ 7 w 62"/>
                    <a:gd name="T7" fmla="*/ 0 h 29"/>
                    <a:gd name="T8" fmla="*/ 0 w 62"/>
                    <a:gd name="T9" fmla="*/ 1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29">
                      <a:moveTo>
                        <a:pt x="0" y="18"/>
                      </a:moveTo>
                      <a:lnTo>
                        <a:pt x="22" y="29"/>
                      </a:lnTo>
                      <a:lnTo>
                        <a:pt x="62" y="29"/>
                      </a:lnTo>
                      <a:lnTo>
                        <a:pt x="7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Freeform: Shape 123"/>
                <p:cNvSpPr>
                  <a:spLocks/>
                </p:cNvSpPr>
                <p:nvPr/>
              </p:nvSpPr>
              <p:spPr bwMode="auto">
                <a:xfrm>
                  <a:off x="5775037" y="3506428"/>
                  <a:ext cx="186263" cy="93131"/>
                </a:xfrm>
                <a:custGeom>
                  <a:avLst/>
                  <a:gdLst>
                    <a:gd name="T0" fmla="*/ 62 w 152"/>
                    <a:gd name="T1" fmla="*/ 76 h 76"/>
                    <a:gd name="T2" fmla="*/ 123 w 152"/>
                    <a:gd name="T3" fmla="*/ 76 h 76"/>
                    <a:gd name="T4" fmla="*/ 123 w 152"/>
                    <a:gd name="T5" fmla="*/ 62 h 76"/>
                    <a:gd name="T6" fmla="*/ 152 w 152"/>
                    <a:gd name="T7" fmla="*/ 62 h 76"/>
                    <a:gd name="T8" fmla="*/ 152 w 152"/>
                    <a:gd name="T9" fmla="*/ 15 h 76"/>
                    <a:gd name="T10" fmla="*/ 123 w 152"/>
                    <a:gd name="T11" fmla="*/ 15 h 76"/>
                    <a:gd name="T12" fmla="*/ 123 w 152"/>
                    <a:gd name="T13" fmla="*/ 0 h 76"/>
                    <a:gd name="T14" fmla="*/ 69 w 152"/>
                    <a:gd name="T15" fmla="*/ 0 h 76"/>
                    <a:gd name="T16" fmla="*/ 62 w 152"/>
                    <a:gd name="T17" fmla="*/ 0 h 76"/>
                    <a:gd name="T18" fmla="*/ 62 w 152"/>
                    <a:gd name="T19" fmla="*/ 29 h 76"/>
                    <a:gd name="T20" fmla="*/ 90 w 152"/>
                    <a:gd name="T21" fmla="*/ 29 h 76"/>
                    <a:gd name="T22" fmla="*/ 90 w 152"/>
                    <a:gd name="T23" fmla="*/ 47 h 76"/>
                    <a:gd name="T24" fmla="*/ 62 w 152"/>
                    <a:gd name="T25" fmla="*/ 47 h 76"/>
                    <a:gd name="T26" fmla="*/ 62 w 152"/>
                    <a:gd name="T27" fmla="*/ 76 h 76"/>
                    <a:gd name="T28" fmla="*/ 0 w 152"/>
                    <a:gd name="T29" fmla="*/ 76 h 76"/>
                    <a:gd name="T30" fmla="*/ 62 w 152"/>
                    <a:gd name="T31" fmla="*/ 76 h 76"/>
                    <a:gd name="T32" fmla="*/ 62 w 152"/>
                    <a:gd name="T33" fmla="*/ 47 h 76"/>
                    <a:gd name="T34" fmla="*/ 29 w 152"/>
                    <a:gd name="T35" fmla="*/ 47 h 76"/>
                    <a:gd name="T36" fmla="*/ 29 w 152"/>
                    <a:gd name="T37" fmla="*/ 29 h 76"/>
                    <a:gd name="T38" fmla="*/ 29 w 152"/>
                    <a:gd name="T39" fmla="*/ 29 h 76"/>
                    <a:gd name="T40" fmla="*/ 62 w 152"/>
                    <a:gd name="T41" fmla="*/ 29 h 76"/>
                    <a:gd name="T42" fmla="*/ 62 w 152"/>
                    <a:gd name="T43" fmla="*/ 0 h 76"/>
                    <a:gd name="T44" fmla="*/ 33 w 152"/>
                    <a:gd name="T45" fmla="*/ 0 h 76"/>
                    <a:gd name="T46" fmla="*/ 0 w 152"/>
                    <a:gd name="T47" fmla="*/ 0 h 76"/>
                    <a:gd name="T48" fmla="*/ 0 w 152"/>
                    <a:gd name="T4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52" h="76">
                      <a:moveTo>
                        <a:pt x="62" y="76"/>
                      </a:moveTo>
                      <a:lnTo>
                        <a:pt x="123" y="76"/>
                      </a:lnTo>
                      <a:lnTo>
                        <a:pt x="123" y="62"/>
                      </a:lnTo>
                      <a:lnTo>
                        <a:pt x="152" y="62"/>
                      </a:lnTo>
                      <a:lnTo>
                        <a:pt x="152" y="15"/>
                      </a:lnTo>
                      <a:lnTo>
                        <a:pt x="123" y="15"/>
                      </a:lnTo>
                      <a:lnTo>
                        <a:pt x="123" y="0"/>
                      </a:lnTo>
                      <a:lnTo>
                        <a:pt x="69" y="0"/>
                      </a:lnTo>
                      <a:lnTo>
                        <a:pt x="62" y="0"/>
                      </a:lnTo>
                      <a:lnTo>
                        <a:pt x="62" y="29"/>
                      </a:lnTo>
                      <a:lnTo>
                        <a:pt x="90" y="29"/>
                      </a:lnTo>
                      <a:lnTo>
                        <a:pt x="90" y="47"/>
                      </a:lnTo>
                      <a:lnTo>
                        <a:pt x="62" y="47"/>
                      </a:lnTo>
                      <a:lnTo>
                        <a:pt x="62" y="76"/>
                      </a:lnTo>
                      <a:close/>
                      <a:moveTo>
                        <a:pt x="0" y="76"/>
                      </a:moveTo>
                      <a:lnTo>
                        <a:pt x="62" y="76"/>
                      </a:lnTo>
                      <a:lnTo>
                        <a:pt x="62" y="47"/>
                      </a:lnTo>
                      <a:lnTo>
                        <a:pt x="29" y="47"/>
                      </a:lnTo>
                      <a:lnTo>
                        <a:pt x="29" y="29"/>
                      </a:lnTo>
                      <a:lnTo>
                        <a:pt x="29" y="29"/>
                      </a:lnTo>
                      <a:lnTo>
                        <a:pt x="62" y="29"/>
                      </a:lnTo>
                      <a:lnTo>
                        <a:pt x="62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Freeform: Shape 124"/>
                <p:cNvSpPr>
                  <a:spLocks/>
                </p:cNvSpPr>
                <p:nvPr/>
              </p:nvSpPr>
              <p:spPr bwMode="auto">
                <a:xfrm>
                  <a:off x="5064298" y="1038447"/>
                  <a:ext cx="115189" cy="118865"/>
                </a:xfrm>
                <a:custGeom>
                  <a:avLst/>
                  <a:gdLst>
                    <a:gd name="T0" fmla="*/ 23 w 26"/>
                    <a:gd name="T1" fmla="*/ 19 h 27"/>
                    <a:gd name="T2" fmla="*/ 25 w 26"/>
                    <a:gd name="T3" fmla="*/ 20 h 27"/>
                    <a:gd name="T4" fmla="*/ 22 w 26"/>
                    <a:gd name="T5" fmla="*/ 24 h 27"/>
                    <a:gd name="T6" fmla="*/ 20 w 26"/>
                    <a:gd name="T7" fmla="*/ 22 h 27"/>
                    <a:gd name="T8" fmla="*/ 17 w 26"/>
                    <a:gd name="T9" fmla="*/ 24 h 27"/>
                    <a:gd name="T10" fmla="*/ 17 w 26"/>
                    <a:gd name="T11" fmla="*/ 26 h 27"/>
                    <a:gd name="T12" fmla="*/ 13 w 26"/>
                    <a:gd name="T13" fmla="*/ 27 h 27"/>
                    <a:gd name="T14" fmla="*/ 13 w 26"/>
                    <a:gd name="T15" fmla="*/ 21 h 27"/>
                    <a:gd name="T16" fmla="*/ 19 w 26"/>
                    <a:gd name="T17" fmla="*/ 18 h 27"/>
                    <a:gd name="T18" fmla="*/ 18 w 26"/>
                    <a:gd name="T19" fmla="*/ 8 h 27"/>
                    <a:gd name="T20" fmla="*/ 18 w 26"/>
                    <a:gd name="T21" fmla="*/ 8 h 27"/>
                    <a:gd name="T22" fmla="*/ 15 w 26"/>
                    <a:gd name="T23" fmla="*/ 6 h 27"/>
                    <a:gd name="T24" fmla="*/ 13 w 26"/>
                    <a:gd name="T25" fmla="*/ 6 h 27"/>
                    <a:gd name="T26" fmla="*/ 13 w 26"/>
                    <a:gd name="T27" fmla="*/ 0 h 27"/>
                    <a:gd name="T28" fmla="*/ 14 w 26"/>
                    <a:gd name="T29" fmla="*/ 0 h 27"/>
                    <a:gd name="T30" fmla="*/ 15 w 26"/>
                    <a:gd name="T31" fmla="*/ 2 h 27"/>
                    <a:gd name="T32" fmla="*/ 18 w 26"/>
                    <a:gd name="T33" fmla="*/ 3 h 27"/>
                    <a:gd name="T34" fmla="*/ 20 w 26"/>
                    <a:gd name="T35" fmla="*/ 2 h 27"/>
                    <a:gd name="T36" fmla="*/ 23 w 26"/>
                    <a:gd name="T37" fmla="*/ 5 h 27"/>
                    <a:gd name="T38" fmla="*/ 22 w 26"/>
                    <a:gd name="T39" fmla="*/ 7 h 27"/>
                    <a:gd name="T40" fmla="*/ 24 w 26"/>
                    <a:gd name="T41" fmla="*/ 10 h 27"/>
                    <a:gd name="T42" fmla="*/ 26 w 26"/>
                    <a:gd name="T43" fmla="*/ 10 h 27"/>
                    <a:gd name="T44" fmla="*/ 26 w 26"/>
                    <a:gd name="T45" fmla="*/ 15 h 27"/>
                    <a:gd name="T46" fmla="*/ 24 w 26"/>
                    <a:gd name="T47" fmla="*/ 15 h 27"/>
                    <a:gd name="T48" fmla="*/ 23 w 26"/>
                    <a:gd name="T49" fmla="*/ 19 h 27"/>
                    <a:gd name="T50" fmla="*/ 13 w 26"/>
                    <a:gd name="T51" fmla="*/ 27 h 27"/>
                    <a:gd name="T52" fmla="*/ 12 w 26"/>
                    <a:gd name="T53" fmla="*/ 27 h 27"/>
                    <a:gd name="T54" fmla="*/ 12 w 26"/>
                    <a:gd name="T55" fmla="*/ 25 h 27"/>
                    <a:gd name="T56" fmla="*/ 8 w 26"/>
                    <a:gd name="T57" fmla="*/ 24 h 27"/>
                    <a:gd name="T58" fmla="*/ 7 w 26"/>
                    <a:gd name="T59" fmla="*/ 25 h 27"/>
                    <a:gd name="T60" fmla="*/ 3 w 26"/>
                    <a:gd name="T61" fmla="*/ 22 h 27"/>
                    <a:gd name="T62" fmla="*/ 4 w 26"/>
                    <a:gd name="T63" fmla="*/ 20 h 27"/>
                    <a:gd name="T64" fmla="*/ 2 w 26"/>
                    <a:gd name="T65" fmla="*/ 17 h 27"/>
                    <a:gd name="T66" fmla="*/ 0 w 26"/>
                    <a:gd name="T67" fmla="*/ 17 h 27"/>
                    <a:gd name="T68" fmla="*/ 0 w 26"/>
                    <a:gd name="T69" fmla="*/ 12 h 27"/>
                    <a:gd name="T70" fmla="*/ 2 w 26"/>
                    <a:gd name="T71" fmla="*/ 12 h 27"/>
                    <a:gd name="T72" fmla="*/ 3 w 26"/>
                    <a:gd name="T73" fmla="*/ 8 h 27"/>
                    <a:gd name="T74" fmla="*/ 2 w 26"/>
                    <a:gd name="T75" fmla="*/ 7 h 27"/>
                    <a:gd name="T76" fmla="*/ 5 w 26"/>
                    <a:gd name="T77" fmla="*/ 3 h 27"/>
                    <a:gd name="T78" fmla="*/ 6 w 26"/>
                    <a:gd name="T79" fmla="*/ 4 h 27"/>
                    <a:gd name="T80" fmla="*/ 10 w 26"/>
                    <a:gd name="T81" fmla="*/ 3 h 27"/>
                    <a:gd name="T82" fmla="*/ 10 w 26"/>
                    <a:gd name="T83" fmla="*/ 1 h 27"/>
                    <a:gd name="T84" fmla="*/ 13 w 26"/>
                    <a:gd name="T85" fmla="*/ 0 h 27"/>
                    <a:gd name="T86" fmla="*/ 13 w 26"/>
                    <a:gd name="T87" fmla="*/ 6 h 27"/>
                    <a:gd name="T88" fmla="*/ 7 w 26"/>
                    <a:gd name="T89" fmla="*/ 9 h 27"/>
                    <a:gd name="T90" fmla="*/ 8 w 26"/>
                    <a:gd name="T91" fmla="*/ 19 h 27"/>
                    <a:gd name="T92" fmla="*/ 11 w 26"/>
                    <a:gd name="T93" fmla="*/ 21 h 27"/>
                    <a:gd name="T94" fmla="*/ 13 w 26"/>
                    <a:gd name="T95" fmla="*/ 21 h 27"/>
                    <a:gd name="T96" fmla="*/ 13 w 26"/>
                    <a:gd name="T97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6" h="27">
                      <a:moveTo>
                        <a:pt x="23" y="19"/>
                      </a:move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3"/>
                        <a:pt x="18" y="24"/>
                        <a:pt x="17" y="24"/>
                      </a:cubicBezTo>
                      <a:cubicBezTo>
                        <a:pt x="17" y="26"/>
                        <a:pt x="17" y="26"/>
                        <a:pt x="17" y="26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5" y="21"/>
                        <a:pt x="17" y="20"/>
                        <a:pt x="19" y="18"/>
                      </a:cubicBezTo>
                      <a:cubicBezTo>
                        <a:pt x="22" y="15"/>
                        <a:pt x="21" y="10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7" y="7"/>
                        <a:pt x="16" y="7"/>
                        <a:pt x="15" y="6"/>
                      </a:cubicBezTo>
                      <a:cubicBezTo>
                        <a:pt x="15" y="6"/>
                        <a:pt x="14" y="6"/>
                        <a:pt x="13" y="6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6" y="2"/>
                        <a:pt x="17" y="3"/>
                        <a:pt x="18" y="3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23" y="8"/>
                        <a:pt x="24" y="9"/>
                        <a:pt x="24" y="10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lose/>
                      <a:moveTo>
                        <a:pt x="13" y="27"/>
                      </a:moveTo>
                      <a:cubicBezTo>
                        <a:pt x="12" y="27"/>
                        <a:pt x="12" y="27"/>
                        <a:pt x="12" y="27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10" y="25"/>
                        <a:pt x="9" y="24"/>
                        <a:pt x="8" y="24"/>
                      </a:cubicBez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3" y="19"/>
                        <a:pt x="3" y="18"/>
                        <a:pt x="2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1"/>
                        <a:pt x="2" y="9"/>
                        <a:pt x="3" y="8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7" y="4"/>
                        <a:pt x="8" y="3"/>
                        <a:pt x="10" y="3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1" y="6"/>
                        <a:pt x="9" y="7"/>
                        <a:pt x="7" y="9"/>
                      </a:cubicBezTo>
                      <a:cubicBezTo>
                        <a:pt x="5" y="12"/>
                        <a:pt x="5" y="17"/>
                        <a:pt x="8" y="19"/>
                      </a:cubicBezTo>
                      <a:cubicBezTo>
                        <a:pt x="9" y="20"/>
                        <a:pt x="10" y="20"/>
                        <a:pt x="11" y="21"/>
                      </a:cubicBezTo>
                      <a:cubicBezTo>
                        <a:pt x="12" y="21"/>
                        <a:pt x="12" y="21"/>
                        <a:pt x="13" y="21"/>
                      </a:cubicBez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Freeform: Shape 125"/>
                <p:cNvSpPr>
                  <a:spLocks/>
                </p:cNvSpPr>
                <p:nvPr/>
              </p:nvSpPr>
              <p:spPr bwMode="auto">
                <a:xfrm>
                  <a:off x="5430696" y="1236964"/>
                  <a:ext cx="137246" cy="101709"/>
                </a:xfrm>
                <a:custGeom>
                  <a:avLst/>
                  <a:gdLst>
                    <a:gd name="T0" fmla="*/ 16 w 31"/>
                    <a:gd name="T1" fmla="*/ 0 h 23"/>
                    <a:gd name="T2" fmla="*/ 0 w 31"/>
                    <a:gd name="T3" fmla="*/ 15 h 23"/>
                    <a:gd name="T4" fmla="*/ 2 w 31"/>
                    <a:gd name="T5" fmla="*/ 23 h 23"/>
                    <a:gd name="T6" fmla="*/ 2 w 31"/>
                    <a:gd name="T7" fmla="*/ 19 h 23"/>
                    <a:gd name="T8" fmla="*/ 3 w 31"/>
                    <a:gd name="T9" fmla="*/ 17 h 23"/>
                    <a:gd name="T10" fmla="*/ 3 w 31"/>
                    <a:gd name="T11" fmla="*/ 15 h 23"/>
                    <a:gd name="T12" fmla="*/ 16 w 31"/>
                    <a:gd name="T13" fmla="*/ 3 h 23"/>
                    <a:gd name="T14" fmla="*/ 28 w 31"/>
                    <a:gd name="T15" fmla="*/ 15 h 23"/>
                    <a:gd name="T16" fmla="*/ 28 w 31"/>
                    <a:gd name="T17" fmla="*/ 17 h 23"/>
                    <a:gd name="T18" fmla="*/ 29 w 31"/>
                    <a:gd name="T19" fmla="*/ 19 h 23"/>
                    <a:gd name="T20" fmla="*/ 29 w 31"/>
                    <a:gd name="T21" fmla="*/ 23 h 23"/>
                    <a:gd name="T22" fmla="*/ 31 w 31"/>
                    <a:gd name="T23" fmla="*/ 15 h 23"/>
                    <a:gd name="T24" fmla="*/ 16 w 31"/>
                    <a:gd name="T25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1" h="23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18"/>
                        <a:pt x="1" y="21"/>
                        <a:pt x="2" y="23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18"/>
                        <a:pt x="3" y="17"/>
                        <a:pt x="3" y="17"/>
                      </a:cubicBezTo>
                      <a:cubicBezTo>
                        <a:pt x="3" y="16"/>
                        <a:pt x="3" y="16"/>
                        <a:pt x="3" y="15"/>
                      </a:cubicBezTo>
                      <a:cubicBezTo>
                        <a:pt x="3" y="8"/>
                        <a:pt x="9" y="3"/>
                        <a:pt x="16" y="3"/>
                      </a:cubicBezTo>
                      <a:cubicBezTo>
                        <a:pt x="23" y="3"/>
                        <a:pt x="28" y="8"/>
                        <a:pt x="28" y="15"/>
                      </a:cubicBezTo>
                      <a:cubicBezTo>
                        <a:pt x="28" y="16"/>
                        <a:pt x="28" y="16"/>
                        <a:pt x="28" y="17"/>
                      </a:cubicBezTo>
                      <a:cubicBezTo>
                        <a:pt x="29" y="17"/>
                        <a:pt x="29" y="18"/>
                        <a:pt x="29" y="19"/>
                      </a:cubicBezTo>
                      <a:cubicBezTo>
                        <a:pt x="29" y="23"/>
                        <a:pt x="29" y="23"/>
                        <a:pt x="29" y="23"/>
                      </a:cubicBezTo>
                      <a:cubicBezTo>
                        <a:pt x="30" y="21"/>
                        <a:pt x="31" y="18"/>
                        <a:pt x="31" y="15"/>
                      </a:cubicBezTo>
                      <a:cubicBezTo>
                        <a:pt x="31" y="7"/>
                        <a:pt x="24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Freeform: Shape 126"/>
                <p:cNvSpPr>
                  <a:spLocks/>
                </p:cNvSpPr>
                <p:nvPr/>
              </p:nvSpPr>
              <p:spPr bwMode="auto">
                <a:xfrm>
                  <a:off x="5444176" y="1308038"/>
                  <a:ext cx="30635" cy="52693"/>
                </a:xfrm>
                <a:custGeom>
                  <a:avLst/>
                  <a:gdLst>
                    <a:gd name="T0" fmla="*/ 0 w 7"/>
                    <a:gd name="T1" fmla="*/ 2 h 12"/>
                    <a:gd name="T2" fmla="*/ 0 w 7"/>
                    <a:gd name="T3" fmla="*/ 3 h 12"/>
                    <a:gd name="T4" fmla="*/ 0 w 7"/>
                    <a:gd name="T5" fmla="*/ 7 h 12"/>
                    <a:gd name="T6" fmla="*/ 0 w 7"/>
                    <a:gd name="T7" fmla="*/ 8 h 12"/>
                    <a:gd name="T8" fmla="*/ 5 w 7"/>
                    <a:gd name="T9" fmla="*/ 12 h 12"/>
                    <a:gd name="T10" fmla="*/ 7 w 7"/>
                    <a:gd name="T11" fmla="*/ 12 h 12"/>
                    <a:gd name="T12" fmla="*/ 7 w 7"/>
                    <a:gd name="T13" fmla="*/ 0 h 12"/>
                    <a:gd name="T14" fmla="*/ 5 w 7"/>
                    <a:gd name="T15" fmla="*/ 0 h 12"/>
                    <a:gd name="T16" fmla="*/ 0 w 7"/>
                    <a:gd name="T17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0" y="2"/>
                      </a:move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10"/>
                        <a:pt x="2" y="12"/>
                        <a:pt x="5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0"/>
                        <a:pt x="1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Freeform: Shape 127"/>
                <p:cNvSpPr>
                  <a:spLocks/>
                </p:cNvSpPr>
                <p:nvPr/>
              </p:nvSpPr>
              <p:spPr bwMode="auto">
                <a:xfrm>
                  <a:off x="5523828" y="1308038"/>
                  <a:ext cx="30635" cy="52693"/>
                </a:xfrm>
                <a:custGeom>
                  <a:avLst/>
                  <a:gdLst>
                    <a:gd name="T0" fmla="*/ 7 w 7"/>
                    <a:gd name="T1" fmla="*/ 8 h 12"/>
                    <a:gd name="T2" fmla="*/ 7 w 7"/>
                    <a:gd name="T3" fmla="*/ 7 h 12"/>
                    <a:gd name="T4" fmla="*/ 7 w 7"/>
                    <a:gd name="T5" fmla="*/ 3 h 12"/>
                    <a:gd name="T6" fmla="*/ 7 w 7"/>
                    <a:gd name="T7" fmla="*/ 2 h 12"/>
                    <a:gd name="T8" fmla="*/ 2 w 7"/>
                    <a:gd name="T9" fmla="*/ 0 h 12"/>
                    <a:gd name="T10" fmla="*/ 0 w 7"/>
                    <a:gd name="T11" fmla="*/ 0 h 12"/>
                    <a:gd name="T12" fmla="*/ 0 w 7"/>
                    <a:gd name="T13" fmla="*/ 12 h 12"/>
                    <a:gd name="T14" fmla="*/ 2 w 7"/>
                    <a:gd name="T15" fmla="*/ 12 h 12"/>
                    <a:gd name="T16" fmla="*/ 7 w 7"/>
                    <a:gd name="T17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7" y="8"/>
                      </a:move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7" y="1"/>
                        <a:pt x="5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5" y="12"/>
                        <a:pt x="7" y="10"/>
                        <a:pt x="7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Freeform: Shape 128"/>
                <p:cNvSpPr>
                  <a:spLocks/>
                </p:cNvSpPr>
                <p:nvPr/>
              </p:nvSpPr>
              <p:spPr bwMode="auto">
                <a:xfrm>
                  <a:off x="5987034" y="2883918"/>
                  <a:ext cx="186263" cy="137246"/>
                </a:xfrm>
                <a:custGeom>
                  <a:avLst/>
                  <a:gdLst>
                    <a:gd name="T0" fmla="*/ 28 w 42"/>
                    <a:gd name="T1" fmla="*/ 31 h 31"/>
                    <a:gd name="T2" fmla="*/ 42 w 42"/>
                    <a:gd name="T3" fmla="*/ 31 h 31"/>
                    <a:gd name="T4" fmla="*/ 42 w 42"/>
                    <a:gd name="T5" fmla="*/ 0 h 31"/>
                    <a:gd name="T6" fmla="*/ 28 w 42"/>
                    <a:gd name="T7" fmla="*/ 0 h 31"/>
                    <a:gd name="T8" fmla="*/ 28 w 42"/>
                    <a:gd name="T9" fmla="*/ 13 h 31"/>
                    <a:gd name="T10" fmla="*/ 38 w 42"/>
                    <a:gd name="T11" fmla="*/ 27 h 31"/>
                    <a:gd name="T12" fmla="*/ 28 w 42"/>
                    <a:gd name="T13" fmla="*/ 27 h 31"/>
                    <a:gd name="T14" fmla="*/ 28 w 42"/>
                    <a:gd name="T15" fmla="*/ 31 h 31"/>
                    <a:gd name="T16" fmla="*/ 19 w 42"/>
                    <a:gd name="T17" fmla="*/ 31 h 31"/>
                    <a:gd name="T18" fmla="*/ 28 w 42"/>
                    <a:gd name="T19" fmla="*/ 31 h 31"/>
                    <a:gd name="T20" fmla="*/ 28 w 42"/>
                    <a:gd name="T21" fmla="*/ 27 h 31"/>
                    <a:gd name="T22" fmla="*/ 22 w 42"/>
                    <a:gd name="T23" fmla="*/ 27 h 31"/>
                    <a:gd name="T24" fmla="*/ 21 w 42"/>
                    <a:gd name="T25" fmla="*/ 26 h 31"/>
                    <a:gd name="T26" fmla="*/ 19 w 42"/>
                    <a:gd name="T27" fmla="*/ 23 h 31"/>
                    <a:gd name="T28" fmla="*/ 19 w 42"/>
                    <a:gd name="T29" fmla="*/ 25 h 31"/>
                    <a:gd name="T30" fmla="*/ 20 w 42"/>
                    <a:gd name="T31" fmla="*/ 27 h 31"/>
                    <a:gd name="T32" fmla="*/ 19 w 42"/>
                    <a:gd name="T33" fmla="*/ 27 h 31"/>
                    <a:gd name="T34" fmla="*/ 19 w 42"/>
                    <a:gd name="T35" fmla="*/ 31 h 31"/>
                    <a:gd name="T36" fmla="*/ 28 w 42"/>
                    <a:gd name="T37" fmla="*/ 0 h 31"/>
                    <a:gd name="T38" fmla="*/ 19 w 42"/>
                    <a:gd name="T39" fmla="*/ 0 h 31"/>
                    <a:gd name="T40" fmla="*/ 19 w 42"/>
                    <a:gd name="T41" fmla="*/ 20 h 31"/>
                    <a:gd name="T42" fmla="*/ 26 w 42"/>
                    <a:gd name="T43" fmla="*/ 10 h 31"/>
                    <a:gd name="T44" fmla="*/ 26 w 42"/>
                    <a:gd name="T45" fmla="*/ 10 h 31"/>
                    <a:gd name="T46" fmla="*/ 28 w 42"/>
                    <a:gd name="T47" fmla="*/ 13 h 31"/>
                    <a:gd name="T48" fmla="*/ 28 w 42"/>
                    <a:gd name="T49" fmla="*/ 0 h 31"/>
                    <a:gd name="T50" fmla="*/ 12 w 42"/>
                    <a:gd name="T51" fmla="*/ 31 h 31"/>
                    <a:gd name="T52" fmla="*/ 19 w 42"/>
                    <a:gd name="T53" fmla="*/ 31 h 31"/>
                    <a:gd name="T54" fmla="*/ 19 w 42"/>
                    <a:gd name="T55" fmla="*/ 27 h 31"/>
                    <a:gd name="T56" fmla="*/ 14 w 42"/>
                    <a:gd name="T57" fmla="*/ 27 h 31"/>
                    <a:gd name="T58" fmla="*/ 12 w 42"/>
                    <a:gd name="T59" fmla="*/ 27 h 31"/>
                    <a:gd name="T60" fmla="*/ 12 w 42"/>
                    <a:gd name="T61" fmla="*/ 31 h 31"/>
                    <a:gd name="T62" fmla="*/ 19 w 42"/>
                    <a:gd name="T63" fmla="*/ 0 h 31"/>
                    <a:gd name="T64" fmla="*/ 12 w 42"/>
                    <a:gd name="T65" fmla="*/ 0 h 31"/>
                    <a:gd name="T66" fmla="*/ 12 w 42"/>
                    <a:gd name="T67" fmla="*/ 6 h 31"/>
                    <a:gd name="T68" fmla="*/ 13 w 42"/>
                    <a:gd name="T69" fmla="*/ 8 h 31"/>
                    <a:gd name="T70" fmla="*/ 12 w 42"/>
                    <a:gd name="T71" fmla="*/ 10 h 31"/>
                    <a:gd name="T72" fmla="*/ 12 w 42"/>
                    <a:gd name="T73" fmla="*/ 16 h 31"/>
                    <a:gd name="T74" fmla="*/ 12 w 42"/>
                    <a:gd name="T75" fmla="*/ 16 h 31"/>
                    <a:gd name="T76" fmla="*/ 17 w 42"/>
                    <a:gd name="T77" fmla="*/ 23 h 31"/>
                    <a:gd name="T78" fmla="*/ 19 w 42"/>
                    <a:gd name="T79" fmla="*/ 25 h 31"/>
                    <a:gd name="T80" fmla="*/ 19 w 42"/>
                    <a:gd name="T81" fmla="*/ 23 h 31"/>
                    <a:gd name="T82" fmla="*/ 18 w 42"/>
                    <a:gd name="T83" fmla="*/ 22 h 31"/>
                    <a:gd name="T84" fmla="*/ 19 w 42"/>
                    <a:gd name="T85" fmla="*/ 20 h 31"/>
                    <a:gd name="T86" fmla="*/ 19 w 42"/>
                    <a:gd name="T87" fmla="*/ 0 h 31"/>
                    <a:gd name="T88" fmla="*/ 0 w 42"/>
                    <a:gd name="T89" fmla="*/ 31 h 31"/>
                    <a:gd name="T90" fmla="*/ 12 w 42"/>
                    <a:gd name="T91" fmla="*/ 31 h 31"/>
                    <a:gd name="T92" fmla="*/ 12 w 42"/>
                    <a:gd name="T93" fmla="*/ 27 h 31"/>
                    <a:gd name="T94" fmla="*/ 4 w 42"/>
                    <a:gd name="T95" fmla="*/ 27 h 31"/>
                    <a:gd name="T96" fmla="*/ 4 w 42"/>
                    <a:gd name="T97" fmla="*/ 27 h 31"/>
                    <a:gd name="T98" fmla="*/ 12 w 42"/>
                    <a:gd name="T99" fmla="*/ 16 h 31"/>
                    <a:gd name="T100" fmla="*/ 12 w 42"/>
                    <a:gd name="T101" fmla="*/ 10 h 31"/>
                    <a:gd name="T102" fmla="*/ 10 w 42"/>
                    <a:gd name="T103" fmla="*/ 11 h 31"/>
                    <a:gd name="T104" fmla="*/ 6 w 42"/>
                    <a:gd name="T105" fmla="*/ 8 h 31"/>
                    <a:gd name="T106" fmla="*/ 10 w 42"/>
                    <a:gd name="T107" fmla="*/ 4 h 31"/>
                    <a:gd name="T108" fmla="*/ 10 w 42"/>
                    <a:gd name="T109" fmla="*/ 4 h 31"/>
                    <a:gd name="T110" fmla="*/ 12 w 42"/>
                    <a:gd name="T111" fmla="*/ 6 h 31"/>
                    <a:gd name="T112" fmla="*/ 12 w 42"/>
                    <a:gd name="T113" fmla="*/ 0 h 31"/>
                    <a:gd name="T114" fmla="*/ 0 w 42"/>
                    <a:gd name="T115" fmla="*/ 0 h 31"/>
                    <a:gd name="T116" fmla="*/ 0 w 42"/>
                    <a:gd name="T117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42" h="31">
                      <a:moveTo>
                        <a:pt x="28" y="31"/>
                      </a:moveTo>
                      <a:cubicBezTo>
                        <a:pt x="42" y="31"/>
                        <a:pt x="42" y="31"/>
                        <a:pt x="42" y="31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cubicBezTo>
                        <a:pt x="28" y="27"/>
                        <a:pt x="28" y="27"/>
                        <a:pt x="28" y="27"/>
                      </a:cubicBezTo>
                      <a:lnTo>
                        <a:pt x="28" y="31"/>
                      </a:lnTo>
                      <a:close/>
                      <a:moveTo>
                        <a:pt x="19" y="31"/>
                      </a:moveTo>
                      <a:cubicBezTo>
                        <a:pt x="28" y="31"/>
                        <a:pt x="28" y="31"/>
                        <a:pt x="28" y="31"/>
                      </a:cubicBezTo>
                      <a:cubicBezTo>
                        <a:pt x="28" y="27"/>
                        <a:pt x="28" y="27"/>
                        <a:pt x="28" y="27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21" y="26"/>
                        <a:pt x="21" y="26"/>
                        <a:pt x="21" y="26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lose/>
                      <a:moveTo>
                        <a:pt x="28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lnTo>
                        <a:pt x="28" y="0"/>
                      </a:lnTo>
                      <a:close/>
                      <a:moveTo>
                        <a:pt x="12" y="31"/>
                      </a:move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2" y="27"/>
                        <a:pt x="12" y="27"/>
                        <a:pt x="12" y="27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lose/>
                      <a:moveTo>
                        <a:pt x="19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3" y="6"/>
                        <a:pt x="13" y="7"/>
                        <a:pt x="13" y="8"/>
                      </a:cubicBezTo>
                      <a:cubicBezTo>
                        <a:pt x="13" y="8"/>
                        <a:pt x="13" y="9"/>
                        <a:pt x="12" y="10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lnTo>
                        <a:pt x="19" y="0"/>
                      </a:lnTo>
                      <a:close/>
                      <a:moveTo>
                        <a:pt x="0" y="31"/>
                      </a:move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2" y="27"/>
                        <a:pt x="12" y="27"/>
                        <a:pt x="12" y="27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1" y="11"/>
                        <a:pt x="10" y="11"/>
                      </a:cubicBezTo>
                      <a:cubicBezTo>
                        <a:pt x="8" y="11"/>
                        <a:pt x="6" y="9"/>
                        <a:pt x="6" y="8"/>
                      </a:cubicBezTo>
                      <a:cubicBezTo>
                        <a:pt x="6" y="6"/>
                        <a:pt x="8" y="4"/>
                        <a:pt x="10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1" y="4"/>
                        <a:pt x="12" y="5"/>
                        <a:pt x="12" y="6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Freeform: Shape 129"/>
                <p:cNvSpPr>
                  <a:spLocks/>
                </p:cNvSpPr>
                <p:nvPr/>
              </p:nvSpPr>
              <p:spPr bwMode="auto">
                <a:xfrm>
                  <a:off x="5766459" y="1895010"/>
                  <a:ext cx="93131" cy="115189"/>
                </a:xfrm>
                <a:custGeom>
                  <a:avLst/>
                  <a:gdLst>
                    <a:gd name="T0" fmla="*/ 3 w 21"/>
                    <a:gd name="T1" fmla="*/ 23 h 26"/>
                    <a:gd name="T2" fmla="*/ 3 w 21"/>
                    <a:gd name="T3" fmla="*/ 22 h 26"/>
                    <a:gd name="T4" fmla="*/ 3 w 21"/>
                    <a:gd name="T5" fmla="*/ 22 h 26"/>
                    <a:gd name="T6" fmla="*/ 3 w 21"/>
                    <a:gd name="T7" fmla="*/ 6 h 26"/>
                    <a:gd name="T8" fmla="*/ 18 w 21"/>
                    <a:gd name="T9" fmla="*/ 6 h 26"/>
                    <a:gd name="T10" fmla="*/ 18 w 21"/>
                    <a:gd name="T11" fmla="*/ 17 h 26"/>
                    <a:gd name="T12" fmla="*/ 17 w 21"/>
                    <a:gd name="T13" fmla="*/ 17 h 26"/>
                    <a:gd name="T14" fmla="*/ 12 w 21"/>
                    <a:gd name="T15" fmla="*/ 22 h 26"/>
                    <a:gd name="T16" fmla="*/ 17 w 21"/>
                    <a:gd name="T17" fmla="*/ 26 h 26"/>
                    <a:gd name="T18" fmla="*/ 21 w 21"/>
                    <a:gd name="T19" fmla="*/ 22 h 26"/>
                    <a:gd name="T20" fmla="*/ 21 w 21"/>
                    <a:gd name="T21" fmla="*/ 22 h 26"/>
                    <a:gd name="T22" fmla="*/ 21 w 21"/>
                    <a:gd name="T23" fmla="*/ 22 h 26"/>
                    <a:gd name="T24" fmla="*/ 21 w 21"/>
                    <a:gd name="T25" fmla="*/ 6 h 26"/>
                    <a:gd name="T26" fmla="*/ 21 w 21"/>
                    <a:gd name="T27" fmla="*/ 0 h 26"/>
                    <a:gd name="T28" fmla="*/ 18 w 21"/>
                    <a:gd name="T29" fmla="*/ 0 h 26"/>
                    <a:gd name="T30" fmla="*/ 3 w 21"/>
                    <a:gd name="T31" fmla="*/ 0 h 26"/>
                    <a:gd name="T32" fmla="*/ 0 w 21"/>
                    <a:gd name="T33" fmla="*/ 0 h 26"/>
                    <a:gd name="T34" fmla="*/ 0 w 21"/>
                    <a:gd name="T35" fmla="*/ 6 h 26"/>
                    <a:gd name="T36" fmla="*/ 0 w 21"/>
                    <a:gd name="T37" fmla="*/ 17 h 26"/>
                    <a:gd name="T38" fmla="*/ 0 w 21"/>
                    <a:gd name="T39" fmla="*/ 17 h 26"/>
                    <a:gd name="T40" fmla="*/ 3 w 21"/>
                    <a:gd name="T41" fmla="*/ 2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" h="26">
                      <a:moveTo>
                        <a:pt x="3" y="23"/>
                      </a:move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7" y="17"/>
                        <a:pt x="17" y="17"/>
                      </a:cubicBezTo>
                      <a:cubicBezTo>
                        <a:pt x="14" y="17"/>
                        <a:pt x="12" y="19"/>
                        <a:pt x="12" y="22"/>
                      </a:cubicBezTo>
                      <a:cubicBezTo>
                        <a:pt x="12" y="24"/>
                        <a:pt x="14" y="26"/>
                        <a:pt x="17" y="26"/>
                      </a:cubicBezTo>
                      <a:cubicBezTo>
                        <a:pt x="19" y="26"/>
                        <a:pt x="21" y="24"/>
                        <a:pt x="21" y="22"/>
                      </a:cubicBezTo>
                      <a:cubicBezTo>
                        <a:pt x="21" y="22"/>
                        <a:pt x="21" y="22"/>
                        <a:pt x="21" y="22"/>
                      </a:cubicBezTo>
                      <a:cubicBezTo>
                        <a:pt x="21" y="22"/>
                        <a:pt x="21" y="22"/>
                        <a:pt x="21" y="22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1" y="19"/>
                        <a:pt x="2" y="21"/>
                        <a:pt x="3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Group 59"/>
              <p:cNvGrpSpPr/>
              <p:nvPr/>
            </p:nvGrpSpPr>
            <p:grpSpPr>
              <a:xfrm>
                <a:off x="6698196" y="1819393"/>
                <a:ext cx="5062269" cy="5038607"/>
                <a:chOff x="4476326" y="1364544"/>
                <a:chExt cx="3796702" cy="3778956"/>
              </a:xfrm>
            </p:grpSpPr>
            <p:sp>
              <p:nvSpPr>
                <p:cNvPr id="21" name="Freeform: Shape 61"/>
                <p:cNvSpPr>
                  <a:spLocks/>
                </p:cNvSpPr>
                <p:nvPr/>
              </p:nvSpPr>
              <p:spPr bwMode="auto">
                <a:xfrm>
                  <a:off x="4749783" y="1386364"/>
                  <a:ext cx="2829064" cy="2829064"/>
                </a:xfrm>
                <a:custGeom>
                  <a:avLst/>
                  <a:gdLst>
                    <a:gd name="T0" fmla="*/ 315 w 630"/>
                    <a:gd name="T1" fmla="*/ 19 h 630"/>
                    <a:gd name="T2" fmla="*/ 611 w 630"/>
                    <a:gd name="T3" fmla="*/ 315 h 630"/>
                    <a:gd name="T4" fmla="*/ 315 w 630"/>
                    <a:gd name="T5" fmla="*/ 611 h 630"/>
                    <a:gd name="T6" fmla="*/ 315 w 630"/>
                    <a:gd name="T7" fmla="*/ 630 h 630"/>
                    <a:gd name="T8" fmla="*/ 630 w 630"/>
                    <a:gd name="T9" fmla="*/ 315 h 630"/>
                    <a:gd name="T10" fmla="*/ 315 w 630"/>
                    <a:gd name="T11" fmla="*/ 0 h 630"/>
                    <a:gd name="T12" fmla="*/ 315 w 630"/>
                    <a:gd name="T13" fmla="*/ 19 h 630"/>
                    <a:gd name="T14" fmla="*/ 315 w 630"/>
                    <a:gd name="T15" fmla="*/ 611 h 630"/>
                    <a:gd name="T16" fmla="*/ 19 w 630"/>
                    <a:gd name="T17" fmla="*/ 315 h 630"/>
                    <a:gd name="T18" fmla="*/ 315 w 630"/>
                    <a:gd name="T19" fmla="*/ 19 h 630"/>
                    <a:gd name="T20" fmla="*/ 315 w 630"/>
                    <a:gd name="T21" fmla="*/ 0 h 630"/>
                    <a:gd name="T22" fmla="*/ 0 w 630"/>
                    <a:gd name="T23" fmla="*/ 315 h 630"/>
                    <a:gd name="T24" fmla="*/ 315 w 630"/>
                    <a:gd name="T25" fmla="*/ 630 h 630"/>
                    <a:gd name="T26" fmla="*/ 315 w 630"/>
                    <a:gd name="T27" fmla="*/ 611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0" h="630">
                      <a:moveTo>
                        <a:pt x="315" y="19"/>
                      </a:moveTo>
                      <a:cubicBezTo>
                        <a:pt x="479" y="19"/>
                        <a:pt x="611" y="152"/>
                        <a:pt x="611" y="315"/>
                      </a:cubicBezTo>
                      <a:cubicBezTo>
                        <a:pt x="611" y="479"/>
                        <a:pt x="479" y="611"/>
                        <a:pt x="315" y="611"/>
                      </a:cubicBezTo>
                      <a:cubicBezTo>
                        <a:pt x="315" y="630"/>
                        <a:pt x="315" y="630"/>
                        <a:pt x="315" y="630"/>
                      </a:cubicBezTo>
                      <a:cubicBezTo>
                        <a:pt x="489" y="630"/>
                        <a:pt x="630" y="489"/>
                        <a:pt x="630" y="315"/>
                      </a:cubicBezTo>
                      <a:cubicBezTo>
                        <a:pt x="630" y="141"/>
                        <a:pt x="489" y="0"/>
                        <a:pt x="315" y="0"/>
                      </a:cubicBezTo>
                      <a:lnTo>
                        <a:pt x="315" y="19"/>
                      </a:lnTo>
                      <a:close/>
                      <a:moveTo>
                        <a:pt x="315" y="611"/>
                      </a:moveTo>
                      <a:cubicBezTo>
                        <a:pt x="152" y="611"/>
                        <a:pt x="19" y="479"/>
                        <a:pt x="19" y="315"/>
                      </a:cubicBezTo>
                      <a:cubicBezTo>
                        <a:pt x="19" y="152"/>
                        <a:pt x="152" y="19"/>
                        <a:pt x="315" y="19"/>
                      </a:cubicBezTo>
                      <a:cubicBezTo>
                        <a:pt x="315" y="0"/>
                        <a:pt x="315" y="0"/>
                        <a:pt x="315" y="0"/>
                      </a:cubicBezTo>
                      <a:cubicBezTo>
                        <a:pt x="141" y="0"/>
                        <a:pt x="0" y="141"/>
                        <a:pt x="0" y="315"/>
                      </a:cubicBezTo>
                      <a:cubicBezTo>
                        <a:pt x="0" y="489"/>
                        <a:pt x="141" y="630"/>
                        <a:pt x="315" y="630"/>
                      </a:cubicBezTo>
                      <a:lnTo>
                        <a:pt x="315" y="611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  <a:alpha val="61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Freeform: Shape 62"/>
                <p:cNvSpPr>
                  <a:spLocks/>
                </p:cNvSpPr>
                <p:nvPr/>
              </p:nvSpPr>
              <p:spPr bwMode="auto">
                <a:xfrm>
                  <a:off x="6896145" y="3801414"/>
                  <a:ext cx="1376883" cy="1342086"/>
                </a:xfrm>
                <a:custGeom>
                  <a:avLst/>
                  <a:gdLst>
                    <a:gd name="connsiteX0" fmla="*/ 246478 w 1376883"/>
                    <a:gd name="connsiteY0" fmla="*/ 0 h 1342086"/>
                    <a:gd name="connsiteX1" fmla="*/ 1376883 w 1376883"/>
                    <a:gd name="connsiteY1" fmla="*/ 1342086 h 1342086"/>
                    <a:gd name="connsiteX2" fmla="*/ 964218 w 1376883"/>
                    <a:gd name="connsiteY2" fmla="*/ 1342086 h 1342086"/>
                    <a:gd name="connsiteX3" fmla="*/ 0 w 1376883"/>
                    <a:gd name="connsiteY3" fmla="*/ 201522 h 1342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76883" h="1342086">
                      <a:moveTo>
                        <a:pt x="246478" y="0"/>
                      </a:moveTo>
                      <a:lnTo>
                        <a:pt x="1376883" y="1342086"/>
                      </a:lnTo>
                      <a:lnTo>
                        <a:pt x="964218" y="1342086"/>
                      </a:lnTo>
                      <a:lnTo>
                        <a:pt x="0" y="201522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Freeform: Shape 63"/>
                <p:cNvSpPr>
                  <a:spLocks/>
                </p:cNvSpPr>
                <p:nvPr/>
              </p:nvSpPr>
              <p:spPr bwMode="auto">
                <a:xfrm>
                  <a:off x="6810884" y="3702203"/>
                  <a:ext cx="466602" cy="430948"/>
                </a:xfrm>
                <a:custGeom>
                  <a:avLst/>
                  <a:gdLst>
                    <a:gd name="T0" fmla="*/ 79 w 104"/>
                    <a:gd name="T1" fmla="*/ 0 h 96"/>
                    <a:gd name="T2" fmla="*/ 0 w 104"/>
                    <a:gd name="T3" fmla="*/ 65 h 96"/>
                    <a:gd name="T4" fmla="*/ 25 w 104"/>
                    <a:gd name="T5" fmla="*/ 96 h 96"/>
                    <a:gd name="T6" fmla="*/ 104 w 104"/>
                    <a:gd name="T7" fmla="*/ 31 h 96"/>
                    <a:gd name="T8" fmla="*/ 79 w 104"/>
                    <a:gd name="T9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96">
                      <a:moveTo>
                        <a:pt x="79" y="0"/>
                      </a:move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25" y="96"/>
                        <a:pt x="25" y="96"/>
                        <a:pt x="25" y="96"/>
                      </a:cubicBezTo>
                      <a:cubicBezTo>
                        <a:pt x="63" y="85"/>
                        <a:pt x="89" y="63"/>
                        <a:pt x="104" y="31"/>
                      </a:cubicBezTo>
                      <a:lnTo>
                        <a:pt x="79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Freeform: Shape 64"/>
                <p:cNvSpPr>
                  <a:spLocks/>
                </p:cNvSpPr>
                <p:nvPr/>
              </p:nvSpPr>
              <p:spPr bwMode="auto">
                <a:xfrm>
                  <a:off x="4476326" y="1364544"/>
                  <a:ext cx="3260012" cy="2853867"/>
                </a:xfrm>
                <a:custGeom>
                  <a:avLst/>
                  <a:gdLst>
                    <a:gd name="T0" fmla="*/ 363 w 726"/>
                    <a:gd name="T1" fmla="*/ 636 h 636"/>
                    <a:gd name="T2" fmla="*/ 516 w 726"/>
                    <a:gd name="T3" fmla="*/ 597 h 636"/>
                    <a:gd name="T4" fmla="*/ 642 w 726"/>
                    <a:gd name="T5" fmla="*/ 166 h 636"/>
                    <a:gd name="T6" fmla="*/ 363 w 726"/>
                    <a:gd name="T7" fmla="*/ 0 h 636"/>
                    <a:gd name="T8" fmla="*/ 363 w 726"/>
                    <a:gd name="T9" fmla="*/ 18 h 636"/>
                    <a:gd name="T10" fmla="*/ 627 w 726"/>
                    <a:gd name="T11" fmla="*/ 174 h 636"/>
                    <a:gd name="T12" fmla="*/ 507 w 726"/>
                    <a:gd name="T13" fmla="*/ 582 h 636"/>
                    <a:gd name="T14" fmla="*/ 363 w 726"/>
                    <a:gd name="T15" fmla="*/ 618 h 636"/>
                    <a:gd name="T16" fmla="*/ 363 w 726"/>
                    <a:gd name="T17" fmla="*/ 636 h 636"/>
                    <a:gd name="T18" fmla="*/ 211 w 726"/>
                    <a:gd name="T19" fmla="*/ 39 h 636"/>
                    <a:gd name="T20" fmla="*/ 84 w 726"/>
                    <a:gd name="T21" fmla="*/ 471 h 636"/>
                    <a:gd name="T22" fmla="*/ 363 w 726"/>
                    <a:gd name="T23" fmla="*/ 636 h 636"/>
                    <a:gd name="T24" fmla="*/ 363 w 726"/>
                    <a:gd name="T25" fmla="*/ 618 h 636"/>
                    <a:gd name="T26" fmla="*/ 100 w 726"/>
                    <a:gd name="T27" fmla="*/ 462 h 636"/>
                    <a:gd name="T28" fmla="*/ 219 w 726"/>
                    <a:gd name="T29" fmla="*/ 55 h 636"/>
                    <a:gd name="T30" fmla="*/ 363 w 726"/>
                    <a:gd name="T31" fmla="*/ 18 h 636"/>
                    <a:gd name="T32" fmla="*/ 363 w 726"/>
                    <a:gd name="T33" fmla="*/ 0 h 636"/>
                    <a:gd name="T34" fmla="*/ 211 w 726"/>
                    <a:gd name="T35" fmla="*/ 39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6" h="636">
                      <a:moveTo>
                        <a:pt x="363" y="636"/>
                      </a:moveTo>
                      <a:cubicBezTo>
                        <a:pt x="415" y="636"/>
                        <a:pt x="467" y="623"/>
                        <a:pt x="516" y="597"/>
                      </a:cubicBezTo>
                      <a:cubicBezTo>
                        <a:pt x="670" y="513"/>
                        <a:pt x="726" y="320"/>
                        <a:pt x="642" y="166"/>
                      </a:cubicBezTo>
                      <a:cubicBezTo>
                        <a:pt x="584" y="60"/>
                        <a:pt x="476" y="0"/>
                        <a:pt x="363" y="0"/>
                      </a:cubicBezTo>
                      <a:cubicBezTo>
                        <a:pt x="363" y="18"/>
                        <a:pt x="363" y="18"/>
                        <a:pt x="363" y="18"/>
                      </a:cubicBezTo>
                      <a:cubicBezTo>
                        <a:pt x="469" y="18"/>
                        <a:pt x="572" y="74"/>
                        <a:pt x="627" y="174"/>
                      </a:cubicBezTo>
                      <a:cubicBezTo>
                        <a:pt x="706" y="320"/>
                        <a:pt x="653" y="502"/>
                        <a:pt x="507" y="582"/>
                      </a:cubicBezTo>
                      <a:cubicBezTo>
                        <a:pt x="462" y="607"/>
                        <a:pt x="412" y="619"/>
                        <a:pt x="363" y="618"/>
                      </a:cubicBezTo>
                      <a:lnTo>
                        <a:pt x="363" y="636"/>
                      </a:lnTo>
                      <a:close/>
                      <a:moveTo>
                        <a:pt x="211" y="39"/>
                      </a:moveTo>
                      <a:cubicBezTo>
                        <a:pt x="57" y="124"/>
                        <a:pt x="0" y="317"/>
                        <a:pt x="84" y="471"/>
                      </a:cubicBezTo>
                      <a:cubicBezTo>
                        <a:pt x="142" y="576"/>
                        <a:pt x="251" y="636"/>
                        <a:pt x="363" y="636"/>
                      </a:cubicBezTo>
                      <a:cubicBezTo>
                        <a:pt x="363" y="618"/>
                        <a:pt x="363" y="618"/>
                        <a:pt x="363" y="618"/>
                      </a:cubicBezTo>
                      <a:cubicBezTo>
                        <a:pt x="257" y="618"/>
                        <a:pt x="154" y="562"/>
                        <a:pt x="100" y="462"/>
                      </a:cubicBezTo>
                      <a:cubicBezTo>
                        <a:pt x="20" y="317"/>
                        <a:pt x="74" y="134"/>
                        <a:pt x="219" y="55"/>
                      </a:cubicBezTo>
                      <a:cubicBezTo>
                        <a:pt x="265" y="30"/>
                        <a:pt x="315" y="18"/>
                        <a:pt x="363" y="18"/>
                      </a:cubicBezTo>
                      <a:cubicBezTo>
                        <a:pt x="363" y="0"/>
                        <a:pt x="363" y="0"/>
                        <a:pt x="363" y="0"/>
                      </a:cubicBezTo>
                      <a:cubicBezTo>
                        <a:pt x="312" y="0"/>
                        <a:pt x="259" y="13"/>
                        <a:pt x="211" y="39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1" name="PA_组合 21"/>
            <p:cNvGrpSpPr/>
            <p:nvPr>
              <p:custDataLst>
                <p:tags r:id="rId2"/>
              </p:custDataLst>
            </p:nvPr>
          </p:nvGrpSpPr>
          <p:grpSpPr>
            <a:xfrm>
              <a:off x="8466212" y="3374924"/>
              <a:ext cx="1454245" cy="1005001"/>
              <a:chOff x="5069886" y="293530"/>
              <a:chExt cx="2117076" cy="1463074"/>
            </a:xfrm>
            <a:solidFill>
              <a:schemeClr val="bg1"/>
            </a:solidFill>
          </p:grpSpPr>
          <p:sp>
            <p:nvSpPr>
              <p:cNvPr id="12" name="TextBox 22"/>
              <p:cNvSpPr txBox="1"/>
              <p:nvPr/>
            </p:nvSpPr>
            <p:spPr>
              <a:xfrm>
                <a:off x="5069886" y="293530"/>
                <a:ext cx="2052228" cy="1120147"/>
              </a:xfrm>
              <a:prstGeom prst="rect">
                <a:avLst/>
              </a:prstGeom>
              <a:grp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zh-TW" altLang="en-US" sz="4400" b="1" dirty="0">
                    <a:solidFill>
                      <a:schemeClr val="tx2">
                        <a:lumMod val="75000"/>
                      </a:schemeClr>
                    </a:solidFill>
                    <a:cs typeface="+mn-ea"/>
                    <a:sym typeface="+mn-lt"/>
                  </a:rPr>
                  <a:t>目錄</a:t>
                </a:r>
                <a:endParaRPr lang="zh-CN" altLang="en-US" sz="4400" b="1" dirty="0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TextBox 23"/>
              <p:cNvSpPr txBox="1"/>
              <p:nvPr/>
            </p:nvSpPr>
            <p:spPr>
              <a:xfrm>
                <a:off x="5134734" y="1308544"/>
                <a:ext cx="2052228" cy="448060"/>
              </a:xfrm>
              <a:prstGeom prst="rect">
                <a:avLst/>
              </a:prstGeom>
              <a:grp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tx2">
                        <a:lumMod val="75000"/>
                      </a:schemeClr>
                    </a:solidFill>
                    <a:cs typeface="+mn-ea"/>
                    <a:sym typeface="+mn-lt"/>
                  </a:rPr>
                  <a:t>CONTENT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390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MH_Others_1"/>
          <p:cNvSpPr txBox="1"/>
          <p:nvPr userDrawn="1">
            <p:custDataLst>
              <p:tags r:id="rId1"/>
            </p:custDataLst>
          </p:nvPr>
        </p:nvSpPr>
        <p:spPr>
          <a:xfrm>
            <a:off x="3001012" y="1845491"/>
            <a:ext cx="883953" cy="102695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</a:p>
        </p:txBody>
      </p:sp>
      <p:sp>
        <p:nvSpPr>
          <p:cNvPr id="8" name="MH_Others_2"/>
          <p:cNvSpPr txBox="1"/>
          <p:nvPr userDrawn="1">
            <p:custDataLst>
              <p:tags r:id="rId2"/>
            </p:custDataLst>
          </p:nvPr>
        </p:nvSpPr>
        <p:spPr>
          <a:xfrm>
            <a:off x="4651735" y="3788632"/>
            <a:ext cx="631466" cy="7563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spc="200" dirty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57301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3"/>
            <a:ext cx="12192000" cy="683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4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71BE-CA8F-4986-978A-1C66E800FBDC}" type="datetimeFigureOut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38C-41FA-457A-9152-818E97581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65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71BE-CA8F-4986-978A-1C66E800FBDC}" type="datetimeFigureOut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438C-41FA-457A-9152-818E97581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69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471BE-CA8F-4986-978A-1C66E800FBDC}" type="datetimeFigureOut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4438C-41FA-457A-9152-818E97581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25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1" r:id="rId2"/>
    <p:sldLayoutId id="2147483694" r:id="rId3"/>
    <p:sldLayoutId id="2147483681" r:id="rId4"/>
    <p:sldLayoutId id="2147483692" r:id="rId5"/>
    <p:sldLayoutId id="2147483693" r:id="rId6"/>
    <p:sldLayoutId id="214748369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1333" y="3742699"/>
            <a:ext cx="82154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b="1" dirty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標楷體" panose="03000509000000000000" pitchFamily="65" charset="-120"/>
              </a:rPr>
              <a:t>Artificial Intelligence HW3 Demo</a:t>
            </a:r>
          </a:p>
        </p:txBody>
      </p:sp>
      <p:cxnSp>
        <p:nvCxnSpPr>
          <p:cNvPr id="4" name="Straight Connector 8"/>
          <p:cNvCxnSpPr>
            <a:cxnSpLocks/>
          </p:cNvCxnSpPr>
          <p:nvPr/>
        </p:nvCxnSpPr>
        <p:spPr>
          <a:xfrm>
            <a:off x="317053" y="4561085"/>
            <a:ext cx="7098815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5ADC063C-6159-4AD2-9DF5-1FFD5F01DC02}"/>
              </a:ext>
            </a:extLst>
          </p:cNvPr>
          <p:cNvSpPr/>
          <p:nvPr/>
        </p:nvSpPr>
        <p:spPr>
          <a:xfrm>
            <a:off x="10955383" y="6475928"/>
            <a:ext cx="1236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/>
                </a:solidFill>
                <a:latin typeface="+mj-lt"/>
                <a:ea typeface="標楷體" panose="03000509000000000000" pitchFamily="65" charset="-120"/>
              </a:rPr>
              <a:t>2020/04/28</a:t>
            </a:r>
          </a:p>
        </p:txBody>
      </p:sp>
    </p:spTree>
    <p:extLst>
      <p:ext uri="{BB962C8B-B14F-4D97-AF65-F5344CB8AC3E}">
        <p14:creationId xmlns:p14="http://schemas.microsoft.com/office/powerpoint/2010/main" val="55708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E98318-1C8C-4914-9C3F-625D9512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989" y="325799"/>
            <a:ext cx="9877193" cy="755441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作業檔案列表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0F6522D-401C-4AC1-8172-DFB6AC68C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300"/>
          <a:stretch/>
        </p:blipFill>
        <p:spPr>
          <a:xfrm>
            <a:off x="1030568" y="1818174"/>
            <a:ext cx="7329662" cy="322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5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ED283F-A066-46F9-8173-B306267A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989" y="325799"/>
            <a:ext cx="9329911" cy="755441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如何將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Dual Problem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改寫成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矩陣式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01A1EDD-6E1E-4A30-A1E4-183F32CEF7BA}"/>
              </a:ext>
            </a:extLst>
          </p:cNvPr>
          <p:cNvSpPr txBox="1"/>
          <p:nvPr/>
        </p:nvSpPr>
        <p:spPr>
          <a:xfrm>
            <a:off x="7770253" y="5463695"/>
            <a:ext cx="424394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如何帶入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MATLAB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quadprog()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副標題 2">
                <a:extLst>
                  <a:ext uri="{FF2B5EF4-FFF2-40B4-BE49-F238E27FC236}">
                    <a16:creationId xmlns:a16="http://schemas.microsoft.com/office/drawing/2014/main" id="{06649D6D-1D19-4102-A8C5-000C51613D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7508" y="1241376"/>
                <a:ext cx="9457692" cy="5616624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chemeClr val="accent6">
                      <a:lumMod val="75000"/>
                    </a:schemeClr>
                  </a:buClr>
                  <a:buNone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 </a:t>
                </a:r>
                <a:r>
                  <a:rPr lang="en-US" altLang="zh-TW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Dual Problem</a:t>
                </a:r>
                <a:r>
                  <a:rPr lang="zh-TW" altLang="en-US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:endPara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Clr>
                    <a:schemeClr val="accent6">
                      <a:lumMod val="75000"/>
                    </a:schemeClr>
                  </a:buClr>
                  <a:buNone/>
                </a:pP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	Maximize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600" i="1" dirty="0">
                            <a:latin typeface="Cambria Math"/>
                          </a:rPr>
                          <m:t>𝑖</m:t>
                        </m:r>
                        <m:r>
                          <a:rPr lang="en-US" altLang="zh-TW" sz="1600" i="1" dirty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sz="1600" i="1" dirty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 dirty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sz="160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zh-TW" altLang="en-US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60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TW" sz="160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sz="160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1600" i="1" dirty="0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sz="1600" i="1" dirty="0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1600" i="1" dirty="0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 dirty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 dirty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sz="1600" i="1" dirty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1600" i="1" dirty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1600" i="1" dirty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zh-TW" sz="1600" i="1" dirty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Clr>
                    <a:schemeClr val="accent6">
                      <a:lumMod val="75000"/>
                    </a:schemeClr>
                  </a:buClr>
                  <a:buNone/>
                </a:pP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	subject to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600" i="1">
                            <a:latin typeface="Cambria Math"/>
                          </a:rPr>
                          <m:t>𝑖</m:t>
                        </m:r>
                        <m:r>
                          <a:rPr lang="en-US" altLang="zh-TW" sz="1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sz="160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 dirty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1600" i="1" dirty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16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sz="1600" i="1">
                        <a:latin typeface="Cambria Math"/>
                      </a:rPr>
                      <m:t>=</m:t>
                    </m:r>
                    <m:r>
                      <a:rPr lang="en-US" altLang="zh-TW" sz="1600" i="1" smtClean="0">
                        <a:latin typeface="Cambria Math"/>
                      </a:rPr>
                      <m:t>0 , 0</m:t>
                    </m:r>
                    <m:r>
                      <a:rPr lang="en-US" altLang="zh-TW" sz="160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16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sz="1600" smtClean="0">
                        <a:latin typeface="Cambria Math"/>
                        <a:ea typeface="Cambria Math"/>
                      </a:rPr>
                      <m:t>C</m:t>
                    </m:r>
                    <m:r>
                      <a:rPr lang="en-US" altLang="zh-TW" sz="1600" smtClean="0">
                        <a:latin typeface="Cambria Math"/>
                        <a:ea typeface="Cambria Math"/>
                      </a:rPr>
                      <m:t> ,</m:t>
                    </m:r>
                    <m:r>
                      <a:rPr lang="en-US" altLang="zh-TW" sz="16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TW" sz="160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TW" sz="1600" i="1" smtClean="0"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 altLang="zh-TW" sz="1600" i="1" dirty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altLang="zh-TW" sz="1600" i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109728">
                  <a:buClr>
                    <a:schemeClr val="accent6">
                      <a:lumMod val="75000"/>
                    </a:schemeClr>
                  </a:buClr>
                </a:pPr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Clr>
                    <a:schemeClr val="accent6">
                      <a:lumMod val="75000"/>
                    </a:schemeClr>
                  </a:buClr>
                  <a:buNone/>
                </a:pPr>
                <a:r>
                  <a:rPr lang="zh-TW" altLang="en-US" sz="1600" dirty="0">
                    <a:solidFill>
                      <a:schemeClr val="accent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令</a:t>
                </a:r>
                <a:r>
                  <a:rPr lang="en-US" altLang="zh-TW" sz="1600" dirty="0">
                    <a:solidFill>
                      <a:schemeClr val="accent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sz="1600" b="1" smtClean="0">
                        <a:solidFill>
                          <a:schemeClr val="accent2"/>
                        </a:solidFill>
                        <a:latin typeface="Cambria Math"/>
                      </a:rPr>
                      <m:t>𝐱</m:t>
                    </m:r>
                    <m:r>
                      <a:rPr lang="en-US" altLang="zh-TW" sz="1600" i="1" smtClean="0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sz="16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TW" sz="16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1600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1600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60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sz="1600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16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1600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16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160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600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zh-TW" sz="1600" dirty="0">
                    <a:solidFill>
                      <a:schemeClr val="accent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, </a:t>
                </a:r>
                <a14:m>
                  <m:oMath xmlns:m="http://schemas.openxmlformats.org/officeDocument/2006/math">
                    <m:r>
                      <a:rPr lang="en-US" altLang="zh-TW" sz="1600" b="1" smtClean="0">
                        <a:solidFill>
                          <a:schemeClr val="accent2"/>
                        </a:solidFill>
                        <a:latin typeface="Cambria Math"/>
                      </a:rPr>
                      <m:t>𝐱</m:t>
                    </m:r>
                    <m:r>
                      <a:rPr lang="en-US" altLang="zh-TW" sz="1600" i="1" smtClean="0">
                        <a:solidFill>
                          <a:schemeClr val="accent2"/>
                        </a:solidFill>
                        <a:latin typeface="Cambria Math"/>
                      </a:rPr>
                      <m:t>:</m:t>
                    </m:r>
                    <m:r>
                      <a:rPr lang="en-US" altLang="zh-TW" sz="1600" i="1" smtClean="0">
                        <a:solidFill>
                          <a:schemeClr val="accent2"/>
                        </a:solidFill>
                        <a:latin typeface="Cambria Math"/>
                      </a:rPr>
                      <m:t>𝑛</m:t>
                    </m:r>
                    <m:r>
                      <a:rPr lang="zh-TW" altLang="en-US" sz="16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sz="160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altLang="zh-TW" sz="1600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2628" indent="-342900">
                  <a:buClr>
                    <a:srgbClr val="F59C15"/>
                  </a:buClr>
                  <a:buAutoNum type="arabicPeriod"/>
                </a:pP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令向量</a:t>
                </a:r>
                <a14:m>
                  <m:oMath xmlns:m="http://schemas.openxmlformats.org/officeDocument/2006/math">
                    <m:r>
                      <a:rPr lang="en-US" altLang="zh-TW" sz="1600" b="1" smtClean="0">
                        <a:latin typeface="Cambria Math"/>
                      </a:rPr>
                      <m:t>𝐟</m:t>
                    </m:r>
                    <m:r>
                      <a:rPr lang="en-US" altLang="zh-TW" sz="160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i="1" smtClean="0">
                            <a:latin typeface="Cambria Math"/>
                          </a:rPr>
                          <m:t>[1,</m:t>
                        </m:r>
                        <m:r>
                          <a:rPr lang="en-US" altLang="zh-TW" sz="1600" i="1" smtClean="0">
                            <a:latin typeface="Cambria Math"/>
                            <a:ea typeface="Cambria Math"/>
                          </a:rPr>
                          <m:t>⋯,1</m:t>
                        </m:r>
                        <m:r>
                          <a:rPr lang="en-US" altLang="zh-TW" sz="1600" i="1" smtClean="0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600" smtClean="0">
                            <a:latin typeface="Cambria Math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1600" b="1" smtClean="0">
                        <a:latin typeface="Cambria Math"/>
                      </a:rPr>
                      <m:t>𝐟</m:t>
                    </m:r>
                    <m:r>
                      <a:rPr lang="en-US" altLang="zh-TW" sz="1600" i="1" smtClean="0">
                        <a:latin typeface="Cambria Math"/>
                      </a:rPr>
                      <m:t>:</m:t>
                    </m:r>
                    <m:r>
                      <a:rPr lang="en-US" altLang="zh-TW" sz="1600" i="1" dirty="0">
                        <a:latin typeface="Cambria Math"/>
                        <a:ea typeface="Cambria Math"/>
                      </a:rPr>
                      <m:t>𝑛</m:t>
                    </m:r>
                    <m:r>
                      <a:rPr lang="zh-TW" altLang="en-US" sz="16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sz="160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TW" sz="1600" i="1" smtClean="0">
                        <a:latin typeface="Cambria Math"/>
                        <a:ea typeface="Cambria Math"/>
                      </a:rPr>
                      <m:t>→  </m:t>
                    </m:r>
                    <m:nary>
                      <m:naryPr>
                        <m:chr m:val="∑"/>
                        <m:ctrlPr>
                          <a:rPr lang="en-US" altLang="zh-TW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6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TW" sz="16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sz="16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1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sz="160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𝐟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6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altLang="zh-TW" sz="1600" b="1" smtClean="0">
                        <a:solidFill>
                          <a:srgbClr val="FF0000"/>
                        </a:solidFill>
                        <a:latin typeface="Cambria Math"/>
                      </a:rPr>
                      <m:t>𝐱</m:t>
                    </m:r>
                  </m:oMath>
                </a14:m>
                <a:endParaRPr lang="en-US" altLang="zh-TW" sz="16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2628" indent="-342900">
                  <a:buClr>
                    <a:srgbClr val="00B0F0"/>
                  </a:buClr>
                  <a:buFont typeface="+mj-lt"/>
                  <a:buAutoNum type="arabicPeriod"/>
                </a:pP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假設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sz="1600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=2,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60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TW" sz="160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sz="160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1600" i="1" dirty="0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sz="1600" i="1" dirty="0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1600" i="1" dirty="0" smtClean="0">
                                <a:latin typeface="Cambria Math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 dirty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 dirty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sz="1600" i="1" dirty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1600" i="1" dirty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1600" i="1" dirty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zh-TW" sz="1600" i="1" dirty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1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1600" i="1" dirty="0">
                  <a:latin typeface="Cambria Math" panose="02040503050406030204" pitchFamily="18" charset="0"/>
                </a:endParaRPr>
              </a:p>
              <a:p>
                <a:pPr marL="109728" indent="0">
                  <a:buClr>
                    <a:srgbClr val="00B0F0"/>
                  </a:buClr>
                  <a:buNone/>
                </a:pPr>
                <a:r>
                  <a:rPr lang="en-US" altLang="zh-TW" sz="1600" dirty="0"/>
                  <a:t>       </a:t>
                </a:r>
                <a14:m>
                  <m:oMath xmlns:m="http://schemas.openxmlformats.org/officeDocument/2006/math">
                    <m:r>
                      <a:rPr lang="en-US" altLang="zh-TW" sz="160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sz="160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 dirty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160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160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160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1600" i="1" dirty="0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TW" sz="16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TW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TW" sz="16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sz="160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 dirty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160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160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160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1600" i="1" dirty="0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TW" sz="16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TW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TW" sz="16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sz="160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 dirty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160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160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160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1600" i="1" dirty="0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TW" sz="16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TW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TW" sz="16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sz="160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 dirty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160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160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160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1600" i="1" dirty="0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TW" sz="16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TW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TW" sz="16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1600" b="1" dirty="0">
                  <a:latin typeface="微軟正黑體" panose="020B0604030504040204" pitchFamily="34" charset="-120"/>
                </a:endParaRPr>
              </a:p>
              <a:p>
                <a:pPr marL="109728" indent="0">
                  <a:buClr>
                    <a:srgbClr val="00B0F0"/>
                  </a:buClr>
                  <a:buNone/>
                </a:pP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 smtClean="0">
                            <a:latin typeface="Cambria Math"/>
                          </a:rPr>
                          <m:t>[</m:t>
                        </m:r>
                        <m:r>
                          <a:rPr lang="zh-TW" altLang="en-US" sz="160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sz="160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sz="160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1600" i="1" smtClean="0">
                        <a:latin typeface="Cambria Math"/>
                      </a:rPr>
                      <m:t>]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16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1600" i="1" dirty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16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1600" i="1" dirty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1600" i="1" dirty="0" smtClean="0">
                                <a:latin typeface="Cambria Math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zh-TW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TW" sz="16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TW" sz="16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160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16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1600" i="1" dirty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1600" i="1" dirty="0" smtClean="0">
                                <a:latin typeface="Cambria Math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zh-TW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TW" sz="16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f>
                          <m:fPr>
                            <m:type m:val="noBar"/>
                            <m:ctrlPr>
                              <a:rPr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16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1600" i="1" dirty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16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160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1600" i="1" dirty="0" smtClean="0">
                                <a:latin typeface="Cambria Math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zh-TW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TW" sz="16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TW" sz="16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160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16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160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1600" i="1" dirty="0" smtClean="0">
                                <a:latin typeface="Cambria Math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zh-TW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TW" sz="16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160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sz="160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160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sz="160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zh-TW" sz="1600" dirty="0">
                  <a:latin typeface="微軟正黑體" panose="020B0604030504040204" pitchFamily="34" charset="-120"/>
                </a:endParaRPr>
              </a:p>
              <a:p>
                <a:pPr marL="87313" indent="0">
                  <a:buClr>
                    <a:schemeClr val="accent6">
                      <a:lumMod val="75000"/>
                    </a:schemeClr>
                  </a:buClr>
                  <a:buNone/>
                </a:pP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假設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sz="1600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1600" i="1" dirty="0" smtClean="0">
                        <a:latin typeface="Cambria Math"/>
                      </a:rPr>
                      <m:t>→</m:t>
                    </m:r>
                    <m:nary>
                      <m:naryPr>
                        <m:chr m:val="∑"/>
                        <m:ctrlPr>
                          <a:rPr lang="zh-TW" altLang="en-US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60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TW" sz="160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sz="1600" i="1" dirty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1600" i="1" dirty="0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sz="1600" i="1" dirty="0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1600" i="1" dirty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 dirty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 dirty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TW" sz="16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1600" i="1" dirty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1600" i="1" dirty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zh-TW" sz="1600" i="1" dirty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sz="160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𝐱</m:t>
                        </m:r>
                      </m:e>
                      <m:sup>
                        <m:r>
                          <a:rPr lang="en-US" altLang="zh-TW" sz="1600" b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𝐓</m:t>
                        </m:r>
                      </m:sup>
                    </m:sSup>
                    <m:r>
                      <a:rPr lang="en-US" altLang="zh-TW" sz="1600" b="1" smtClean="0">
                        <a:solidFill>
                          <a:srgbClr val="FF0000"/>
                        </a:solidFill>
                        <a:latin typeface="Cambria Math"/>
                      </a:rPr>
                      <m:t>𝐇𝐱</m:t>
                    </m:r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……… 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二次式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(Quadratic from)</a:t>
                </a:r>
              </a:p>
              <a:p>
                <a:pPr marL="430213" indent="-342900">
                  <a:buClr>
                    <a:srgbClr val="7030A0"/>
                  </a:buClr>
                  <a:buFont typeface="+mj-lt"/>
                  <a:buAutoNum type="arabicPeriod" startAt="3"/>
                </a:pP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令向量</a:t>
                </a:r>
                <a14:m>
                  <m:oMath xmlns:m="http://schemas.openxmlformats.org/officeDocument/2006/math">
                    <m:r>
                      <a:rPr lang="en-US" altLang="zh-TW" sz="1400" b="1" smtClean="0">
                        <a:latin typeface="Cambria Math"/>
                      </a:rPr>
                      <m:t>𝐀</m:t>
                    </m:r>
                    <m:r>
                      <a:rPr lang="en-US" altLang="zh-TW" sz="1400" b="1" smtClean="0">
                        <a:latin typeface="Cambria Math" panose="02040503050406030204" pitchFamily="18" charset="0"/>
                      </a:rPr>
                      <m:t>𝐞𝐪</m:t>
                    </m:r>
                    <m:r>
                      <a:rPr lang="en-US" altLang="zh-TW" sz="1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140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400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TW" sz="1400" i="1" dirty="0" smtClean="0">
                            <a:latin typeface="Cambria Math"/>
                            <a:ea typeface="Cambria Math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140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140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sz="1400" i="1" dirty="0" smtClean="0">
                        <a:latin typeface="Cambria Math" panose="02040503050406030204" pitchFamily="18" charset="0"/>
                        <a:ea typeface="Cambria Math"/>
                      </a:rPr>
                      <m:t>,  </m:t>
                    </m:r>
                    <m:r>
                      <a:rPr lang="en-US" altLang="zh-TW" sz="1400" b="1" smtClean="0">
                        <a:latin typeface="Cambria Math"/>
                      </a:rPr>
                      <m:t>𝐀</m:t>
                    </m:r>
                    <m:r>
                      <a:rPr lang="en-US" altLang="zh-TW" sz="1400" b="1" smtClean="0">
                        <a:latin typeface="Cambria Math" panose="02040503050406030204" pitchFamily="18" charset="0"/>
                      </a:rPr>
                      <m:t>𝐞𝐪</m:t>
                    </m:r>
                    <m:r>
                      <a:rPr lang="en-US" altLang="zh-TW" sz="1400" i="1" smtClean="0">
                        <a:latin typeface="Cambria Math"/>
                      </a:rPr>
                      <m:t>:</m:t>
                    </m:r>
                    <m:r>
                      <a:rPr lang="en-US" altLang="zh-TW" sz="1400" i="1" dirty="0">
                        <a:latin typeface="Cambria Math"/>
                        <a:ea typeface="Cambria Math"/>
                      </a:rPr>
                      <m:t>𝑛</m:t>
                    </m:r>
                    <m:r>
                      <a:rPr lang="zh-TW" altLang="en-US" sz="14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sz="1400" i="1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altLang="zh-TW" sz="1400" smtClean="0">
                        <a:latin typeface="Cambria Math" panose="02040503050406030204" pitchFamily="18" charset="0"/>
                        <a:ea typeface="Cambria Math"/>
                      </a:rPr>
                      <m:t>,  </m:t>
                    </m:r>
                    <m:r>
                      <a:rPr lang="en-US" altLang="zh-TW" sz="1400" b="1" smtClean="0">
                        <a:latin typeface="Cambria Math" panose="02040503050406030204" pitchFamily="18" charset="0"/>
                      </a:rPr>
                      <m:t>𝐛𝐞𝐪</m:t>
                    </m:r>
                    <m:r>
                      <a:rPr lang="en-US" altLang="zh-TW" sz="1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1400" b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sz="1400" b="1" smtClean="0">
                        <a:latin typeface="Cambria Math" panose="02040503050406030204" pitchFamily="18" charset="0"/>
                      </a:rPr>
                      <m:t>𝐛𝐞𝐪</m:t>
                    </m:r>
                    <m:r>
                      <a:rPr lang="en-US" altLang="zh-TW" sz="1400" i="1" smtClean="0">
                        <a:latin typeface="Cambria Math"/>
                      </a:rPr>
                      <m:t>: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zh-TW" altLang="en-US" sz="14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sz="140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1400" i="1" smtClean="0">
                        <a:latin typeface="Cambria Math"/>
                        <a:ea typeface="Cambria Math"/>
                      </a:rPr>
                      <m:t>→  </m:t>
                    </m:r>
                    <m:nary>
                      <m:naryPr>
                        <m:chr m:val="∑"/>
                        <m:ctrlPr>
                          <a:rPr lang="en-US" altLang="zh-TW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TW" sz="1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sz="14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1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14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sz="1400" i="1" smtClean="0">
                        <a:solidFill>
                          <a:srgbClr val="FF0000"/>
                        </a:solidFill>
                        <a:latin typeface="Cambria Math"/>
                      </a:rPr>
                      <m:t>=0</m:t>
                    </m:r>
                    <m:r>
                      <a:rPr lang="en-US" altLang="zh-TW" sz="1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TW" sz="1400" b="1" smtClean="0">
                        <a:solidFill>
                          <a:srgbClr val="FF0000"/>
                        </a:solidFill>
                        <a:latin typeface="Cambria Math"/>
                      </a:rPr>
                      <m:t>𝐀</m:t>
                    </m:r>
                    <m:r>
                      <a:rPr lang="en-US" altLang="zh-TW" sz="1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𝐞𝐪</m:t>
                    </m:r>
                    <m:r>
                      <a:rPr lang="en-US" altLang="zh-TW" sz="1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TW" sz="1400" b="1" smtClean="0">
                        <a:solidFill>
                          <a:srgbClr val="FF0000"/>
                        </a:solidFill>
                        <a:latin typeface="Cambria Math"/>
                      </a:rPr>
                      <m:t>𝐱</m:t>
                    </m:r>
                    <m:r>
                      <a:rPr lang="en-US" altLang="zh-TW" sz="1400" b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sz="1400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𝐛𝐞𝐪</m:t>
                    </m:r>
                  </m:oMath>
                </a14:m>
                <a:endParaRPr lang="en-US" altLang="zh-TW" sz="14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30213" indent="-342900">
                  <a:buClr>
                    <a:srgbClr val="00B050"/>
                  </a:buClr>
                  <a:buFont typeface="+mj-lt"/>
                  <a:buAutoNum type="arabicPeriod" startAt="3"/>
                </a:pP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令向量</a:t>
                </a:r>
                <a14:m>
                  <m:oMath xmlns:m="http://schemas.openxmlformats.org/officeDocument/2006/math">
                    <m:r>
                      <a:rPr lang="en-US" altLang="zh-TW" sz="1400" b="1" dirty="0" smtClean="0">
                        <a:latin typeface="Cambria Math" panose="02040503050406030204" pitchFamily="18" charset="0"/>
                      </a:rPr>
                      <m:t>𝐥𝐛</m:t>
                    </m:r>
                    <m:r>
                      <a:rPr lang="en-US" altLang="zh-TW" sz="1400" b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dirty="0">
                            <a:latin typeface="Cambria Math"/>
                          </a:rPr>
                          <m:t>[</m:t>
                        </m:r>
                        <m:r>
                          <a:rPr lang="en-US" altLang="zh-TW" sz="1400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1400" i="1" dirty="0">
                            <a:latin typeface="Cambria Math"/>
                          </a:rPr>
                          <m:t>,</m:t>
                        </m:r>
                        <m:r>
                          <a:rPr lang="en-US" altLang="zh-TW" sz="1400" i="1" dirty="0">
                            <a:latin typeface="Cambria Math"/>
                            <a:ea typeface="Cambria Math"/>
                          </a:rPr>
                          <m:t>⋯,</m:t>
                        </m:r>
                        <m:r>
                          <a:rPr lang="en-US" altLang="zh-TW" sz="1400" dirty="0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  <m:r>
                          <a:rPr lang="en-US" altLang="zh-TW" sz="1400" i="1" dirty="0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altLang="zh-TW" sz="140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sz="1400" b="1" smtClean="0">
                        <a:latin typeface="Cambria Math" panose="02040503050406030204" pitchFamily="18" charset="0"/>
                      </a:rPr>
                      <m:t>𝐮𝐛</m:t>
                    </m:r>
                    <m:r>
                      <a:rPr lang="en-US" altLang="zh-TW" sz="14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dirty="0" smtClean="0">
                            <a:latin typeface="Cambria Math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TW" sz="1400" dirty="0" smtClean="0">
                            <a:latin typeface="Cambria Math"/>
                          </a:rPr>
                          <m:t>C</m:t>
                        </m:r>
                        <m:r>
                          <a:rPr lang="en-US" altLang="zh-TW" sz="1400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TW" sz="1400" i="1" dirty="0" smtClean="0">
                            <a:latin typeface="Cambria Math"/>
                            <a:ea typeface="Cambria Math"/>
                          </a:rPr>
                          <m:t>⋯,</m:t>
                        </m:r>
                        <m:r>
                          <m:rPr>
                            <m:sty m:val="p"/>
                          </m:rPr>
                          <a:rPr lang="en-US" altLang="zh-TW" sz="1400" dirty="0" smtClean="0">
                            <a:latin typeface="Cambria Math"/>
                            <a:ea typeface="Cambria Math"/>
                          </a:rPr>
                          <m:t>C</m:t>
                        </m:r>
                        <m:r>
                          <a:rPr lang="en-US" altLang="zh-TW" sz="1400" i="1" dirty="0" smtClean="0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smtClean="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altLang="zh-TW" sz="1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1400" b="1" smtClean="0">
                        <a:latin typeface="Cambria Math" panose="02040503050406030204" pitchFamily="18" charset="0"/>
                      </a:rPr>
                      <m:t>𝐥</m:t>
                    </m:r>
                    <m:r>
                      <a:rPr lang="en-US" altLang="zh-TW" sz="1400" b="1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altLang="zh-TW" sz="1400" i="1" smtClean="0">
                        <a:latin typeface="Cambria Math"/>
                      </a:rPr>
                      <m:t>:</m:t>
                    </m:r>
                    <m:r>
                      <a:rPr lang="en-US" altLang="zh-TW" sz="1400" i="1" dirty="0">
                        <a:latin typeface="Cambria Math"/>
                        <a:ea typeface="Cambria Math"/>
                      </a:rPr>
                      <m:t>𝑛</m:t>
                    </m:r>
                    <m:r>
                      <a:rPr lang="zh-TW" altLang="en-US" sz="14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sz="1400" i="1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1400" b="1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zh-TW" sz="1400" b="1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altLang="zh-TW" sz="1400" i="1">
                        <a:latin typeface="Cambria Math"/>
                      </a:rPr>
                      <m:t>:</m:t>
                    </m:r>
                    <m:r>
                      <a:rPr lang="en-US" altLang="zh-TW" sz="1400" i="1" dirty="0">
                        <a:latin typeface="Cambria Math"/>
                        <a:ea typeface="Cambria Math"/>
                      </a:rPr>
                      <m:t>𝑛</m:t>
                    </m:r>
                    <m:r>
                      <a:rPr lang="zh-TW" altLang="en-US" sz="14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sz="1400" i="1">
                        <a:latin typeface="Cambria Math"/>
                        <a:ea typeface="Cambria Math"/>
                      </a:rPr>
                      <m:t>1→</m:t>
                    </m:r>
                    <m:r>
                      <a:rPr lang="en-US" altLang="zh-TW" sz="1400" b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𝐥</m:t>
                    </m:r>
                    <m:r>
                      <a:rPr lang="en-US" altLang="zh-TW" sz="1400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𝐛</m:t>
                    </m:r>
                    <m:r>
                      <a:rPr lang="en-US" altLang="zh-TW" sz="1400" b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1400" b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𝐱</m:t>
                    </m:r>
                    <m:r>
                      <a:rPr lang="en-US" altLang="zh-TW" sz="1400" b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1400" b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𝐮𝐛</m:t>
                    </m:r>
                  </m:oMath>
                </a14:m>
                <a:r>
                  <a:rPr lang="zh-TW" altLang="en-US" sz="16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endParaRPr lang="en-US" altLang="zh-TW" sz="16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Clr>
                    <a:schemeClr val="accent6">
                      <a:lumMod val="75000"/>
                    </a:schemeClr>
                  </a:buClr>
                  <a:buNone/>
                </a:pPr>
                <a:r>
                  <a:rPr lang="en-US" altLang="zh-TW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                   </a:t>
                </a:r>
              </a:p>
              <a:p>
                <a:pPr marL="0" indent="0" algn="just">
                  <a:buClr>
                    <a:schemeClr val="accent6">
                      <a:lumMod val="75000"/>
                    </a:schemeClr>
                  </a:buClr>
                  <a:buNone/>
                </a:pPr>
                <a:r>
                  <a:rPr lang="en-US" altLang="zh-TW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</a:t>
                </a:r>
                <a:r>
                  <a:rPr lang="zh-TW" altLang="en-US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上面</a:t>
                </a:r>
                <a:r>
                  <a:rPr lang="en-US" altLang="zh-TW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Dual Problem</a:t>
                </a:r>
                <a:r>
                  <a:rPr lang="zh-TW" altLang="en-US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可以被改成下式：</a:t>
                </a:r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Clr>
                    <a:schemeClr val="accent6">
                      <a:lumMod val="75000"/>
                    </a:schemeClr>
                  </a:buClr>
                  <a:buNone/>
                </a:pP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	Maximize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1" smtClean="0">
                            <a:latin typeface="Cambria Math"/>
                          </a:rPr>
                          <m:t>𝐟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600" smtClean="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altLang="zh-TW" sz="1600" b="1" smtClean="0">
                        <a:latin typeface="Cambria Math"/>
                      </a:rPr>
                      <m:t>𝐱</m:t>
                    </m:r>
                    <m:r>
                      <a:rPr lang="en-US" altLang="zh-TW" sz="160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sz="160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1" smtClean="0">
                            <a:latin typeface="Cambria Math"/>
                          </a:rPr>
                          <m:t>𝐱</m:t>
                        </m:r>
                      </m:e>
                      <m:sup>
                        <m:r>
                          <a:rPr lang="en-US" altLang="zh-TW" sz="1600" b="1" smtClean="0">
                            <a:latin typeface="Cambria Math"/>
                          </a:rPr>
                          <m:t>𝐓</m:t>
                        </m:r>
                      </m:sup>
                    </m:sSup>
                    <m:r>
                      <a:rPr lang="en-US" altLang="zh-TW" sz="1600" b="1" smtClean="0">
                        <a:latin typeface="Cambria Math"/>
                      </a:rPr>
                      <m:t>𝐇𝐱</m:t>
                    </m:r>
                  </m:oMath>
                </a14:m>
                <a:endPara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Clr>
                    <a:schemeClr val="accent6">
                      <a:lumMod val="75000"/>
                    </a:schemeClr>
                  </a:buClr>
                  <a:buNone/>
                </a:pP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	subject to 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𝐀𝐞𝐪⋅𝐱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𝐛𝐞𝐪</a:t>
                </a:r>
                <a14:m>
                  <m:oMath xmlns:m="http://schemas.openxmlformats.org/officeDocument/2006/math">
                    <m:r>
                      <a:rPr lang="en-US" altLang="zh-TW" sz="1600" b="1" smtClean="0">
                        <a:latin typeface="Cambria Math"/>
                      </a:rPr>
                      <m:t>, </m:t>
                    </m:r>
                    <m:r>
                      <a:rPr lang="en-US" altLang="zh-TW" sz="1600" b="1" smtClean="0">
                        <a:latin typeface="Cambria Math"/>
                        <a:ea typeface="Cambria Math"/>
                      </a:rPr>
                      <m:t>𝐥</m:t>
                    </m:r>
                    <m:r>
                      <a:rPr lang="en-US" altLang="zh-TW" sz="1600" b="1" smtClean="0">
                        <a:latin typeface="Cambria Math" panose="02040503050406030204" pitchFamily="18" charset="0"/>
                        <a:ea typeface="Cambria Math"/>
                      </a:rPr>
                      <m:t>𝐛</m:t>
                    </m:r>
                    <m:r>
                      <a:rPr lang="en-US" altLang="zh-TW" sz="1600" b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1600" b="1" smtClean="0">
                        <a:latin typeface="Cambria Math"/>
                        <a:ea typeface="Cambria Math"/>
                      </a:rPr>
                      <m:t>𝐱</m:t>
                    </m:r>
                    <m:r>
                      <a:rPr lang="en-US" altLang="zh-TW" sz="1600" b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1600" b="1" smtClean="0">
                        <a:latin typeface="Cambria Math"/>
                        <a:ea typeface="Cambria Math"/>
                      </a:rPr>
                      <m:t>𝐮𝐛</m:t>
                    </m:r>
                  </m:oMath>
                </a14:m>
                <a:endPara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87313">
                  <a:buClr>
                    <a:schemeClr val="accent6">
                      <a:lumMod val="75000"/>
                    </a:schemeClr>
                  </a:buClr>
                </a:pPr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2628" indent="-342900">
                  <a:buClr>
                    <a:schemeClr val="accent6">
                      <a:lumMod val="75000"/>
                    </a:schemeClr>
                  </a:buClr>
                  <a:buFont typeface="+mj-lt"/>
                  <a:buAutoNum type="arabicPeriod"/>
                </a:pPr>
                <a:endPara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2628" indent="-342900">
                  <a:buClr>
                    <a:schemeClr val="accent6">
                      <a:lumMod val="75000"/>
                    </a:schemeClr>
                  </a:buClr>
                  <a:buFont typeface="+mj-lt"/>
                  <a:buAutoNum type="arabicPeriod"/>
                </a:pPr>
                <a:endPara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5" name="副標題 2">
                <a:extLst>
                  <a:ext uri="{FF2B5EF4-FFF2-40B4-BE49-F238E27FC236}">
                    <a16:creationId xmlns:a16="http://schemas.microsoft.com/office/drawing/2014/main" id="{06649D6D-1D19-4102-A8C5-000C51613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508" y="1241376"/>
                <a:ext cx="9457692" cy="5616624"/>
              </a:xfrm>
              <a:prstGeom prst="rect">
                <a:avLst/>
              </a:prstGeom>
              <a:blipFill>
                <a:blip r:embed="rId2"/>
                <a:stretch>
                  <a:fillRect l="-2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2EDE87E-0337-434F-90FC-2534C9289818}"/>
              </a:ext>
            </a:extLst>
          </p:cNvPr>
          <p:cNvCxnSpPr/>
          <p:nvPr/>
        </p:nvCxnSpPr>
        <p:spPr>
          <a:xfrm>
            <a:off x="1494887" y="2557414"/>
            <a:ext cx="782789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78961A8E-7EB4-4447-8625-D25C70AAF5A2}"/>
              </a:ext>
            </a:extLst>
          </p:cNvPr>
          <p:cNvSpPr/>
          <p:nvPr/>
        </p:nvSpPr>
        <p:spPr>
          <a:xfrm>
            <a:off x="5335171" y="1672699"/>
            <a:ext cx="2380079" cy="35841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14047C-9546-41B8-8877-AEBCDBD66404}"/>
              </a:ext>
            </a:extLst>
          </p:cNvPr>
          <p:cNvSpPr/>
          <p:nvPr/>
        </p:nvSpPr>
        <p:spPr>
          <a:xfrm>
            <a:off x="4527552" y="1672699"/>
            <a:ext cx="634998" cy="358411"/>
          </a:xfrm>
          <a:prstGeom prst="rect">
            <a:avLst/>
          </a:prstGeom>
          <a:noFill/>
          <a:ln w="19050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E199EE-8ADC-4EE8-8DA0-D49FC316455E}"/>
              </a:ext>
            </a:extLst>
          </p:cNvPr>
          <p:cNvSpPr/>
          <p:nvPr/>
        </p:nvSpPr>
        <p:spPr>
          <a:xfrm>
            <a:off x="4527552" y="2078981"/>
            <a:ext cx="1263648" cy="23876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496404-D5F3-4833-A692-B4F6CD9D73C5}"/>
              </a:ext>
            </a:extLst>
          </p:cNvPr>
          <p:cNvSpPr/>
          <p:nvPr/>
        </p:nvSpPr>
        <p:spPr>
          <a:xfrm>
            <a:off x="5857415" y="2078980"/>
            <a:ext cx="924386" cy="23876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85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D1CEA7-F6C7-4327-A7D3-191538FF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 TO USE 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quadprog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B5C740A-02D6-4F77-979C-A59F3D8106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0300" y="1574800"/>
                <a:ext cx="8229600" cy="4525963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於</a:t>
                </a:r>
                <a:r>
                  <a:rPr lang="en-US" altLang="zh-TW" sz="16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Matlab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Command Window 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輸入  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doc quadprog ,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會出現以下訊息：</a:t>
                </a:r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對比上一頁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slide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中的式子會發現形式很像，不同的地方在於，我們是要將式子最大化，</a:t>
                </a:r>
                <a:b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但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quadprog()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是要將式子最小化，所以我們將原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dual problem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同乘負號即可，如下：</a:t>
                </a:r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Clr>
                    <a:schemeClr val="accent6">
                      <a:lumMod val="75000"/>
                    </a:schemeClr>
                  </a:buClr>
                  <a:buFont typeface="Arial" panose="020B0604020202020204" pitchFamily="34" charset="0"/>
                  <a:buNone/>
                </a:pPr>
                <a:r>
                  <a:rPr lang="zh-TW" altLang="en-US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   </a:t>
                </a:r>
                <a:r>
                  <a:rPr lang="en-US" altLang="zh-TW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Dual Problem</a:t>
                </a:r>
                <a:r>
                  <a:rPr lang="zh-TW" altLang="en-US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Clr>
                    <a:schemeClr val="accent6">
                      <a:lumMod val="75000"/>
                    </a:schemeClr>
                  </a:buClr>
                  <a:buFont typeface="Arial" panose="020B0604020202020204" pitchFamily="34" charset="0"/>
                  <a:buNone/>
                </a:pP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	Minimize  </a:t>
                </a:r>
                <a14:m>
                  <m:oMath xmlns:m="http://schemas.openxmlformats.org/officeDocument/2006/math">
                    <m:r>
                      <a:rPr lang="en-US" altLang="zh-TW" sz="160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sz="160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1" smtClean="0">
                            <a:latin typeface="Cambria Math"/>
                          </a:rPr>
                          <m:t>𝐱</m:t>
                        </m:r>
                      </m:e>
                      <m:sup>
                        <m:r>
                          <a:rPr lang="en-US" altLang="zh-TW" sz="1600" b="1" smtClean="0">
                            <a:latin typeface="Cambria Math"/>
                          </a:rPr>
                          <m:t>𝐓</m:t>
                        </m:r>
                      </m:sup>
                    </m:sSup>
                    <m:r>
                      <a:rPr lang="en-US" altLang="zh-TW" sz="1600" b="1" smtClean="0">
                        <a:latin typeface="Cambria Math"/>
                      </a:rPr>
                      <m:t>𝐇𝐱</m:t>
                    </m:r>
                    <m:r>
                      <a:rPr lang="en-US" altLang="zh-TW" sz="1600" b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1" smtClean="0">
                            <a:latin typeface="Cambria Math"/>
                          </a:rPr>
                          <m:t>𝐟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600" smtClean="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altLang="zh-TW" sz="1600" b="1" smtClean="0">
                        <a:latin typeface="Cambria Math"/>
                      </a:rPr>
                      <m:t>𝐱</m:t>
                    </m:r>
                  </m:oMath>
                </a14:m>
                <a:endPara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Clr>
                    <a:schemeClr val="accent6">
                      <a:lumMod val="75000"/>
                    </a:schemeClr>
                  </a:buClr>
                  <a:buFont typeface="Arial" panose="020B0604020202020204" pitchFamily="34" charset="0"/>
                  <a:buNone/>
                </a:pP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	subject to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𝐀𝐞𝐪⋅𝐱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r>
                  <a:rPr lang="zh-TW" altLang="en-US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𝐛𝐞𝐪</a:t>
                </a:r>
                <a14:m>
                  <m:oMath xmlns:m="http://schemas.openxmlformats.org/officeDocument/2006/math">
                    <m:r>
                      <a:rPr lang="en-US" altLang="zh-TW" sz="1600" b="1">
                        <a:latin typeface="Cambria Math"/>
                      </a:rPr>
                      <m:t>, </m:t>
                    </m:r>
                    <m:r>
                      <a:rPr lang="en-US" altLang="zh-TW" sz="1600" b="1">
                        <a:latin typeface="Cambria Math"/>
                        <a:ea typeface="Cambria Math"/>
                      </a:rPr>
                      <m:t>𝐥</m:t>
                    </m:r>
                    <m:r>
                      <a:rPr lang="en-US" altLang="zh-TW" sz="1600" b="1">
                        <a:latin typeface="Cambria Math" panose="02040503050406030204" pitchFamily="18" charset="0"/>
                        <a:ea typeface="Cambria Math"/>
                      </a:rPr>
                      <m:t>𝐛</m:t>
                    </m:r>
                    <m:r>
                      <a:rPr lang="en-US" altLang="zh-TW" sz="1600" b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1600" b="1">
                        <a:latin typeface="Cambria Math"/>
                        <a:ea typeface="Cambria Math"/>
                      </a:rPr>
                      <m:t>𝐱</m:t>
                    </m:r>
                    <m:r>
                      <a:rPr lang="en-US" altLang="zh-TW" sz="1600" b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1600" b="1">
                        <a:latin typeface="Cambria Math"/>
                        <a:ea typeface="Cambria Math"/>
                      </a:rPr>
                      <m:t>𝐮𝐛</m:t>
                    </m:r>
                  </m:oMath>
                </a14:m>
                <a:endPara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B5C740A-02D6-4F77-979C-A59F3D810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300" y="1574800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296" t="-1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23408704-5B22-4C9B-A83E-8C5E40825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85" y="1963441"/>
            <a:ext cx="5184576" cy="192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向右箭號 4">
            <a:extLst>
              <a:ext uri="{FF2B5EF4-FFF2-40B4-BE49-F238E27FC236}">
                <a16:creationId xmlns:a16="http://schemas.microsoft.com/office/drawing/2014/main" id="{9F11BBDA-2431-486F-9017-77DE6DE7437F}"/>
              </a:ext>
            </a:extLst>
          </p:cNvPr>
          <p:cNvSpPr/>
          <p:nvPr/>
        </p:nvSpPr>
        <p:spPr>
          <a:xfrm>
            <a:off x="852613" y="4771752"/>
            <a:ext cx="648072" cy="32628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C1D6E7-138F-4D79-9A27-4F902B879208}"/>
              </a:ext>
            </a:extLst>
          </p:cNvPr>
          <p:cNvSpPr/>
          <p:nvPr/>
        </p:nvSpPr>
        <p:spPr>
          <a:xfrm>
            <a:off x="3444900" y="2611512"/>
            <a:ext cx="201622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31149B1-9DC3-41BF-A52D-D2C9E041B92E}"/>
              </a:ext>
            </a:extLst>
          </p:cNvPr>
          <p:cNvSpPr txBox="1"/>
          <p:nvPr/>
        </p:nvSpPr>
        <p:spPr>
          <a:xfrm>
            <a:off x="5605140" y="2858894"/>
            <a:ext cx="135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拘束條件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2545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815FA-0F48-4355-80FF-F60E2A5E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基本資料處理及參數設定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6A11B96-9D7B-40DE-A424-F26F72A9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4" y="1349374"/>
            <a:ext cx="4137025" cy="5310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語音泡泡: 圓角矩形 3">
                <a:extLst>
                  <a:ext uri="{FF2B5EF4-FFF2-40B4-BE49-F238E27FC236}">
                    <a16:creationId xmlns:a16="http://schemas.microsoft.com/office/drawing/2014/main" id="{8305FCF1-0122-4E6A-B180-BDB5E302226B}"/>
                  </a:ext>
                </a:extLst>
              </p:cNvPr>
              <p:cNvSpPr/>
              <p:nvPr/>
            </p:nvSpPr>
            <p:spPr>
              <a:xfrm>
                <a:off x="6096000" y="1771708"/>
                <a:ext cx="5181600" cy="1442907"/>
              </a:xfrm>
              <a:prstGeom prst="wedgeRoundRectCallout">
                <a:avLst>
                  <a:gd name="adj1" fmla="val -97598"/>
                  <a:gd name="adj2" fmla="val -44134"/>
                  <a:gd name="adj3" fmla="val 166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讀取檔案若與主程式在同資料夾內，則可省略路徑。</a:t>
                </a:r>
                <a:endParaRPr lang="en-US" altLang="zh-TW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Iris data:</a:t>
                </a:r>
                <a:r>
                  <a:rPr lang="zh-TW" altLang="en-US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br>
                  <a:rPr lang="en-US" altLang="zh-TW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150</a:t>
                </a:r>
                <a:r>
                  <a:rPr lang="zh-TW" altLang="en-US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筆資料</a:t>
                </a:r>
                <a14:m>
                  <m:oMath xmlns:m="http://schemas.openxmlformats.org/officeDocument/2006/math">
                    <m:r>
                      <a:rPr lang="en-US" altLang="zh-TW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TW" altLang="en-US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(4</a:t>
                </a:r>
                <a:r>
                  <a:rPr lang="zh-TW" altLang="en-US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個特徵</a:t>
                </a:r>
                <a:r>
                  <a:rPr lang="en-US" altLang="zh-TW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+1</a:t>
                </a:r>
                <a:r>
                  <a:rPr lang="zh-TW" altLang="en-US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個標籤</a:t>
                </a:r>
                <a:r>
                  <a:rPr lang="en-US" altLang="zh-TW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本次作業僅採用第</a:t>
                </a:r>
                <a:r>
                  <a:rPr lang="en-US" altLang="zh-TW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r>
                  <a:rPr lang="zh-TW" altLang="en-US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類別及第</a:t>
                </a:r>
                <a:r>
                  <a:rPr lang="en-US" altLang="zh-TW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r>
                  <a:rPr lang="zh-TW" altLang="en-US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r>
                  <a:rPr lang="zh-TW" altLang="en-US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個特徵</a:t>
                </a:r>
              </a:p>
            </p:txBody>
          </p:sp>
        </mc:Choice>
        <mc:Fallback xmlns="">
          <p:sp>
            <p:nvSpPr>
              <p:cNvPr id="4" name="語音泡泡: 圓角矩形 3">
                <a:extLst>
                  <a:ext uri="{FF2B5EF4-FFF2-40B4-BE49-F238E27FC236}">
                    <a16:creationId xmlns:a16="http://schemas.microsoft.com/office/drawing/2014/main" id="{8305FCF1-0122-4E6A-B180-BDB5E30222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71708"/>
                <a:ext cx="5181600" cy="1442907"/>
              </a:xfrm>
              <a:prstGeom prst="wedgeRoundRectCallout">
                <a:avLst>
                  <a:gd name="adj1" fmla="val -97598"/>
                  <a:gd name="adj2" fmla="val -44134"/>
                  <a:gd name="adj3" fmla="val 16667"/>
                </a:avLst>
              </a:prstGeom>
              <a:blipFill>
                <a:blip r:embed="rId3"/>
                <a:stretch>
                  <a:fillRect t="-2941" b="-7143"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74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9C143A-491D-477C-B8A0-19527904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二次規劃與</a:t>
            </a:r>
            <a:r>
              <a:rPr lang="en-US" altLang="zh-TW" dirty="0"/>
              <a:t>SVM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47A755-EBE2-401D-9C21-4D42D3AAA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7" y="1331912"/>
            <a:ext cx="6064478" cy="5374574"/>
          </a:xfrm>
          <a:prstGeom prst="rect">
            <a:avLst/>
          </a:prstGeom>
        </p:spPr>
      </p:pic>
      <p:sp>
        <p:nvSpPr>
          <p:cNvPr id="4" name="語音泡泡: 圓角矩形 3">
            <a:extLst>
              <a:ext uri="{FF2B5EF4-FFF2-40B4-BE49-F238E27FC236}">
                <a16:creationId xmlns:a16="http://schemas.microsoft.com/office/drawing/2014/main" id="{7E4BFC17-BE4C-4913-9D39-75C7EAB3F874}"/>
              </a:ext>
            </a:extLst>
          </p:cNvPr>
          <p:cNvSpPr/>
          <p:nvPr/>
        </p:nvSpPr>
        <p:spPr>
          <a:xfrm>
            <a:off x="6858001" y="1492308"/>
            <a:ext cx="5181600" cy="1442907"/>
          </a:xfrm>
          <a:prstGeom prst="wedgeRoundRectCallout">
            <a:avLst>
              <a:gd name="adj1" fmla="val -82962"/>
              <a:gd name="adj2" fmla="val 26920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接續二次規劃所求得之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alpha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bias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，即可得到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此階段程式碼請自行實現</a:t>
            </a:r>
          </a:p>
        </p:txBody>
      </p:sp>
    </p:spTree>
    <p:extLst>
      <p:ext uri="{BB962C8B-B14F-4D97-AF65-F5344CB8AC3E}">
        <p14:creationId xmlns:p14="http://schemas.microsoft.com/office/powerpoint/2010/main" val="71130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C2A52-9B81-4525-A2C6-23545728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Scatter plot and Hyperplane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4DE342D-A119-4159-BD88-4BAB61ABB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254124"/>
            <a:ext cx="6165850" cy="545126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A3EA35B-2AC8-4339-BC61-A3C60D871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1" y="3239633"/>
            <a:ext cx="4222750" cy="3465756"/>
          </a:xfrm>
          <a:prstGeom prst="rect">
            <a:avLst/>
          </a:prstGeom>
        </p:spPr>
      </p:pic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6914F3DF-637C-4CDD-A437-2B4F8C80B33D}"/>
              </a:ext>
            </a:extLst>
          </p:cNvPr>
          <p:cNvSpPr/>
          <p:nvPr/>
        </p:nvSpPr>
        <p:spPr>
          <a:xfrm>
            <a:off x="7098602" y="1254125"/>
            <a:ext cx="4194496" cy="498476"/>
          </a:xfrm>
          <a:prstGeom prst="wedgeRoundRectCallout">
            <a:avLst>
              <a:gd name="adj1" fmla="val -58727"/>
              <a:gd name="adj2" fmla="val 5513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代點計算每個區域屬於哪個類別</a:t>
            </a:r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F6AF27ED-ECFA-4965-9132-B39FD3B0F4B3}"/>
              </a:ext>
            </a:extLst>
          </p:cNvPr>
          <p:cNvSpPr/>
          <p:nvPr/>
        </p:nvSpPr>
        <p:spPr>
          <a:xfrm>
            <a:off x="6223000" y="1902625"/>
            <a:ext cx="5854700" cy="1090793"/>
          </a:xfrm>
          <a:prstGeom prst="wedgeRoundRectCallout">
            <a:avLst>
              <a:gd name="adj1" fmla="val -91888"/>
              <a:gd name="adj2" fmla="val 5449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b="1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xy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丟進</a:t>
            </a:r>
            <a:r>
              <a:rPr lang="en-US" altLang="zh-TW" b="1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分類後的結果為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，設定</a:t>
            </a:r>
            <a:r>
              <a:rPr lang="en-US" altLang="zh-TW" b="1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rbf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-based SVM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 = 10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sigma = 0.1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demoDecisionResult_rbf_C10_S1E-1.mat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為預先分析的結果，僅供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endParaRPr lang="en-US" altLang="zh-TW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9364121-012D-4E1F-A89E-2D5ACE0D7D4A}"/>
              </a:ext>
            </a:extLst>
          </p:cNvPr>
          <p:cNvSpPr/>
          <p:nvPr/>
        </p:nvSpPr>
        <p:spPr>
          <a:xfrm>
            <a:off x="662940" y="1889621"/>
            <a:ext cx="1478279" cy="2592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7F74D4E-4F9B-491D-95E6-DAB7B7152CA4}"/>
              </a:ext>
            </a:extLst>
          </p:cNvPr>
          <p:cNvSpPr/>
          <p:nvPr/>
        </p:nvSpPr>
        <p:spPr>
          <a:xfrm>
            <a:off x="662941" y="3375521"/>
            <a:ext cx="1859280" cy="2592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B4317151-2745-4442-817A-9E248D00DEF4}"/>
              </a:ext>
            </a:extLst>
          </p:cNvPr>
          <p:cNvSpPr/>
          <p:nvPr/>
        </p:nvSpPr>
        <p:spPr>
          <a:xfrm>
            <a:off x="6183032" y="4208843"/>
            <a:ext cx="1309969" cy="763668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03984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8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96029</TotalTime>
  <Words>498</Words>
  <Application>Microsoft Office PowerPoint</Application>
  <PresentationFormat>寬螢幕</PresentationFormat>
  <Paragraphs>47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微軟正黑體</vt:lpstr>
      <vt:lpstr>新細明體</vt:lpstr>
      <vt:lpstr>標楷體</vt:lpstr>
      <vt:lpstr>Arial</vt:lpstr>
      <vt:lpstr>Calibri</vt:lpstr>
      <vt:lpstr>Cambria Math</vt:lpstr>
      <vt:lpstr>Times New Roman</vt:lpstr>
      <vt:lpstr>Office 佈景主題</vt:lpstr>
      <vt:lpstr>PowerPoint 簡報</vt:lpstr>
      <vt:lpstr>作業檔案列表</vt:lpstr>
      <vt:lpstr>如何將Dual Problem改寫成矩陣式?</vt:lpstr>
      <vt:lpstr>HOW TO USE quadprog() ?</vt:lpstr>
      <vt:lpstr>基本資料處理及參數設定</vt:lpstr>
      <vt:lpstr>二次規劃與SVM</vt:lpstr>
      <vt:lpstr>Scatter plot and Hyperplane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Chris.Hsiao</cp:lastModifiedBy>
  <cp:revision>1907</cp:revision>
  <dcterms:created xsi:type="dcterms:W3CDTF">2018-04-24T06:53:45Z</dcterms:created>
  <dcterms:modified xsi:type="dcterms:W3CDTF">2020-04-28T12:25:56Z</dcterms:modified>
</cp:coreProperties>
</file>