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94"/>
    <p:restoredTop sz="94917"/>
  </p:normalViewPr>
  <p:slideViewPr>
    <p:cSldViewPr snapToGrid="0" snapToObjects="1">
      <p:cViewPr varScale="1">
        <p:scale>
          <a:sx n="141" d="100"/>
          <a:sy n="141"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=36</m:t>
                    </m:r>
                  </m:oMath>
                </a14:m>
                <a:r>
                  <a:rPr lang="en-US" sz="1600" i="1" dirty="0"/>
                  <a:t> //sum from 0 to 8</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=36+9=45</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i="1" smtClean="0">
                            <a:latin typeface="Cambria Math" panose="02040503050406030204" pitchFamily="18" charset="0"/>
                          </a:rPr>
                          <m:t>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r>
                            <a:rPr lang="en-US" sz="1600" b="0" i="1" smtClean="0">
                              <a:solidFill>
                                <a:schemeClr val="bg1"/>
                              </a:solidFill>
                              <a:latin typeface="Cambria Math" panose="02040503050406030204" pitchFamily="18" charset="0"/>
                            </a:rPr>
                            <m:t>3</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13191</TotalTime>
  <Words>4017</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202</cp:revision>
  <dcterms:created xsi:type="dcterms:W3CDTF">2023-02-24T14:15:53Z</dcterms:created>
  <dcterms:modified xsi:type="dcterms:W3CDTF">2025-01-29T13:35:52Z</dcterms:modified>
</cp:coreProperties>
</file>