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3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95"/>
    <p:restoredTop sz="94563"/>
  </p:normalViewPr>
  <p:slideViewPr>
    <p:cSldViewPr snapToGrid="0" snapToObjects="1">
      <p:cViewPr varScale="1">
        <p:scale>
          <a:sx n="128" d="100"/>
          <a:sy n="128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2/24/25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Last late day for this is today…</a:t>
            </a:r>
          </a:p>
          <a:p>
            <a:r>
              <a:rPr lang="en-US" dirty="0"/>
              <a:t>First (of two) quizzes is coming up next Thursday!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This Friday we will release the Linear Programming </a:t>
            </a:r>
            <a:r>
              <a:rPr lang="en-US" dirty="0" err="1"/>
              <a:t>hw</a:t>
            </a:r>
            <a:r>
              <a:rPr lang="en-US" dirty="0"/>
              <a:t> and have our typical “lab day”. </a:t>
            </a:r>
          </a:p>
          <a:p>
            <a:r>
              <a:rPr lang="en-US" dirty="0"/>
              <a:t>Back to trying to take attendance regularly </a:t>
            </a:r>
          </a:p>
          <a:p>
            <a:r>
              <a:rPr lang="en-US" dirty="0"/>
              <a:t>Today we will continue </a:t>
            </a:r>
            <a:r>
              <a:rPr lang="en-US"/>
              <a:t>hopefully finish </a:t>
            </a:r>
            <a:r>
              <a:rPr lang="en-US" dirty="0"/>
              <a:t>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3/3/25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4 is now out</a:t>
            </a:r>
          </a:p>
          <a:p>
            <a:pPr lvl="1"/>
            <a:r>
              <a:rPr lang="en-US" dirty="0"/>
              <a:t>How is it going so far? Seems like it is going smoothly (from my end)</a:t>
            </a:r>
          </a:p>
          <a:p>
            <a:r>
              <a:rPr lang="en-US" dirty="0"/>
              <a:t>First (of two) quizzes is coming up THIS Wednesday!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pPr lvl="1"/>
            <a:r>
              <a:rPr lang="en-US" dirty="0"/>
              <a:t>Covers Segment Trees, Fenwick Trees, and Lin. Prog. (NO comp. geometry)</a:t>
            </a:r>
          </a:p>
          <a:p>
            <a:r>
              <a:rPr lang="en-US" dirty="0"/>
              <a:t>This Friday is one of our break Fridays (no class) and the start of spring break</a:t>
            </a:r>
          </a:p>
          <a:p>
            <a:pPr lvl="1"/>
            <a:r>
              <a:rPr lang="en-US" dirty="0"/>
              <a:t>Enjoy the break!!!</a:t>
            </a:r>
          </a:p>
          <a:p>
            <a:r>
              <a:rPr lang="en-US" dirty="0"/>
              <a:t>We will have an attendance check today</a:t>
            </a:r>
          </a:p>
          <a:p>
            <a:r>
              <a:rPr lang="en-US" dirty="0"/>
              <a:t>Today we will continue discussing comp. geo.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1 (late deadline) is completed.</a:t>
            </a:r>
          </a:p>
          <a:p>
            <a:pPr lvl="1"/>
            <a:r>
              <a:rPr lang="en-US" dirty="0"/>
              <a:t>If you want to see our solution, come to OH and we would be happy to talk you through it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/>
              <a:t>Any questions about it? Seems to be going more smoothly overall?</a:t>
            </a:r>
          </a:p>
          <a:p>
            <a:pPr lvl="1"/>
            <a:r>
              <a:rPr lang="en-US" dirty="0"/>
              <a:t>On-time due date is tonight! Extension until Monday if you need it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2/10/25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2 is past due (File Storage)</a:t>
            </a:r>
          </a:p>
          <a:p>
            <a:pPr lvl="1"/>
            <a:r>
              <a:rPr lang="en-US" dirty="0"/>
              <a:t>Late deadline is tonight.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will release HW3 (Segment Trees) and have another “lab day”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finish Segment Trees and begin </a:t>
            </a:r>
            <a:r>
              <a:rPr lang="en-US"/>
              <a:t>linear programming!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2/17/25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 3 is past out (Transforms)</a:t>
            </a:r>
          </a:p>
          <a:p>
            <a:pPr lvl="1"/>
            <a:r>
              <a:rPr lang="en-US" dirty="0"/>
              <a:t>Seems like it is going well / smoothly. Some of you finished over the weekend. Good luck!</a:t>
            </a:r>
          </a:p>
          <a:p>
            <a:pPr lvl="1"/>
            <a:r>
              <a:rPr lang="en-US" dirty="0"/>
              <a:t>Update on languages: We produced a working python solution over the weekend that is fast enough (FYI). Had to submit a few times because it runs very close to the time limit.</a:t>
            </a:r>
          </a:p>
          <a:p>
            <a:pPr lvl="1"/>
            <a:r>
              <a:rPr lang="en-US" dirty="0"/>
              <a:t>Due on Wednesday (with optional extension as always)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That date is two weeks from Wednesday!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2/19/25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Be careful with floating point precision, it can get pretty tricky.</a:t>
            </a:r>
          </a:p>
          <a:p>
            <a:pPr lvl="1"/>
            <a:r>
              <a:rPr lang="en-US" dirty="0"/>
              <a:t>Due Today (with optional extension as always)</a:t>
            </a:r>
          </a:p>
          <a:p>
            <a:r>
              <a:rPr lang="en-US" dirty="0"/>
              <a:t>First (of two) quizzes is coming up </a:t>
            </a:r>
            <a:r>
              <a:rPr lang="en-US" dirty="0" err="1"/>
              <a:t>soon’ish</a:t>
            </a:r>
            <a:endParaRPr lang="en-US" dirty="0"/>
          </a:p>
          <a:p>
            <a:pPr lvl="1"/>
            <a:r>
              <a:rPr lang="en-US" dirty="0"/>
              <a:t>Is two weeks from today. 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Not going to pull attendance today (snow…no worries for those who can’t make it).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11982</TotalTime>
  <Words>1297</Words>
  <Application>Microsoft Macintosh PowerPoint</Application>
  <PresentationFormat>Widescreen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  <vt:lpstr>Lecture 7: 2/3/25</vt:lpstr>
      <vt:lpstr>Lecture 8: 2/10/25</vt:lpstr>
      <vt:lpstr>Lecture 9: 2/17/25</vt:lpstr>
      <vt:lpstr>Lecture 10: 2/19/25</vt:lpstr>
      <vt:lpstr>Lecture 11: 2/24/25</vt:lpstr>
      <vt:lpstr>Lecture 13: 3/3/25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219</cp:revision>
  <dcterms:created xsi:type="dcterms:W3CDTF">2023-02-24T14:15:53Z</dcterms:created>
  <dcterms:modified xsi:type="dcterms:W3CDTF">2025-03-03T13:22:52Z</dcterms:modified>
</cp:coreProperties>
</file>