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3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8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2/24/25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out (Transforms)</a:t>
            </a:r>
          </a:p>
          <a:p>
            <a:pPr lvl="1"/>
            <a:r>
              <a:rPr lang="en-US" dirty="0"/>
              <a:t>Last late day for this is today…</a:t>
            </a:r>
          </a:p>
          <a:p>
            <a:r>
              <a:rPr lang="en-US" dirty="0"/>
              <a:t>First (of two) quizzes is coming up next Thursday!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This Friday we will release the Linear Programming </a:t>
            </a:r>
            <a:r>
              <a:rPr lang="en-US" dirty="0" err="1"/>
              <a:t>hw</a:t>
            </a:r>
            <a:r>
              <a:rPr lang="en-US" dirty="0"/>
              <a:t> and have our typical “lab day”. </a:t>
            </a:r>
          </a:p>
          <a:p>
            <a:r>
              <a:rPr lang="en-US" dirty="0"/>
              <a:t>Back to trying to take attendance regularly </a:t>
            </a:r>
          </a:p>
          <a:p>
            <a:r>
              <a:rPr lang="en-US" dirty="0"/>
              <a:t>Today we will continue </a:t>
            </a:r>
            <a:r>
              <a:rPr lang="en-US"/>
              <a:t>hopefully finish </a:t>
            </a:r>
            <a:r>
              <a:rPr lang="en-US" dirty="0"/>
              <a:t>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3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2/26/25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now completely done</a:t>
            </a:r>
          </a:p>
          <a:p>
            <a:pPr lvl="1"/>
            <a:r>
              <a:rPr lang="en-US" dirty="0"/>
              <a:t>Last late day for this was Monday</a:t>
            </a:r>
          </a:p>
          <a:p>
            <a:r>
              <a:rPr lang="en-US" dirty="0"/>
              <a:t>First (of two) quizzes is coming up next Wednesday!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This Friday we will release the Linear Programming </a:t>
            </a:r>
            <a:r>
              <a:rPr lang="en-US" dirty="0" err="1"/>
              <a:t>hw</a:t>
            </a:r>
            <a:r>
              <a:rPr lang="en-US" dirty="0"/>
              <a:t> and have our typical “lab day”. Two of our wonderful TAs will be running that since I will be OOT</a:t>
            </a:r>
          </a:p>
          <a:p>
            <a:r>
              <a:rPr lang="en-US" dirty="0"/>
              <a:t>No attendance check today (as per my email)</a:t>
            </a:r>
          </a:p>
          <a:p>
            <a:r>
              <a:rPr lang="en-US" dirty="0"/>
              <a:t>Today we will finish linear programming and start comp. geometry!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1/27/25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What did you all think? My hope is that it felt like a challenge.</a:t>
            </a:r>
          </a:p>
          <a:p>
            <a:pPr lvl="1"/>
            <a:r>
              <a:rPr lang="en-US" dirty="0"/>
              <a:t>Homework is due on Wednesday to </a:t>
            </a:r>
            <a:r>
              <a:rPr lang="en-US" dirty="0" err="1"/>
              <a:t>Gradescope</a:t>
            </a:r>
            <a:r>
              <a:rPr lang="en-US" dirty="0"/>
              <a:t> (late submissions available if needed)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finish discussing the Fenwick Tree! On Wednesday we should be moving on to our second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Homework 1 (late deadline) is tonight.</a:t>
            </a:r>
          </a:p>
          <a:p>
            <a:pPr lvl="1"/>
            <a:r>
              <a:rPr lang="en-US" dirty="0"/>
              <a:t>No extensions beyond this for any reason, so make sure to get something in for partial credit if you can’t finish it on time.</a:t>
            </a:r>
          </a:p>
          <a:p>
            <a:pPr lvl="1"/>
            <a:r>
              <a:rPr lang="en-US" dirty="0"/>
              <a:t>I can go over my solution in office hours if you want after today (or ask a peer)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had a small issue which was fixed Friday afternoon ~2pm, so check score if you haven’t since then.</a:t>
            </a:r>
          </a:p>
          <a:p>
            <a:pPr lvl="1"/>
            <a:r>
              <a:rPr lang="en-US" dirty="0"/>
              <a:t>You might need to resubmit to get your new score.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start 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Homework 1 (late deadline) is completed.</a:t>
            </a:r>
          </a:p>
          <a:p>
            <a:pPr lvl="1"/>
            <a:r>
              <a:rPr lang="en-US" dirty="0"/>
              <a:t>If you want to see our solution, come to OH and we would be happy to talk you through it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/>
              <a:t>Any questions about it? Seems to be going more smoothly overall?</a:t>
            </a:r>
          </a:p>
          <a:p>
            <a:pPr lvl="1"/>
            <a:r>
              <a:rPr lang="en-US" dirty="0"/>
              <a:t>On-time due date is tonight! Extension until Monday if you need it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2/10/25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2 is past due (File Storage)</a:t>
            </a:r>
          </a:p>
          <a:p>
            <a:pPr lvl="1"/>
            <a:r>
              <a:rPr lang="en-US" dirty="0"/>
              <a:t>Late deadline is tonight.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we will release HW3 (Segment Trees) and have another “lab day”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finish Segment Trees and begin </a:t>
            </a:r>
            <a:r>
              <a:rPr lang="en-US"/>
              <a:t>linear programming!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2/17/25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Homework 3 is past out (Transforms)</a:t>
            </a:r>
          </a:p>
          <a:p>
            <a:pPr lvl="1"/>
            <a:r>
              <a:rPr lang="en-US" dirty="0"/>
              <a:t>Seems like it is going well / smoothly. Some of you finished over the weekend. Good luck!</a:t>
            </a:r>
          </a:p>
          <a:p>
            <a:pPr lvl="1"/>
            <a:r>
              <a:rPr lang="en-US" dirty="0"/>
              <a:t>Update on languages: We produced a working python solution over the weekend that is fast enough (FYI). Had to submit a few times because it runs very close to the time limit.</a:t>
            </a:r>
          </a:p>
          <a:p>
            <a:pPr lvl="1"/>
            <a:r>
              <a:rPr lang="en-US" dirty="0"/>
              <a:t>Due on Wednesday (with optional extension as always)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That date is two weeks from Wednesday!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2/19/25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out (Transforms)</a:t>
            </a:r>
          </a:p>
          <a:p>
            <a:pPr lvl="1"/>
            <a:r>
              <a:rPr lang="en-US" dirty="0"/>
              <a:t>Be careful with floating point precision, it can get pretty tricky.</a:t>
            </a:r>
          </a:p>
          <a:p>
            <a:pPr lvl="1"/>
            <a:r>
              <a:rPr lang="en-US" dirty="0"/>
              <a:t>Due Today (with optional extension as always)</a:t>
            </a:r>
          </a:p>
          <a:p>
            <a:r>
              <a:rPr lang="en-US" dirty="0"/>
              <a:t>First (of two) quizzes is coming up </a:t>
            </a:r>
            <a:r>
              <a:rPr lang="en-US" dirty="0" err="1"/>
              <a:t>soon’ish</a:t>
            </a:r>
            <a:endParaRPr lang="en-US" dirty="0"/>
          </a:p>
          <a:p>
            <a:pPr lvl="1"/>
            <a:r>
              <a:rPr lang="en-US" dirty="0"/>
              <a:t>Is two weeks from today. 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Not going to pull attendance today (snow…no worries for those who can’t make it).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11979</TotalTime>
  <Words>1282</Words>
  <Application>Microsoft Macintosh PowerPoint</Application>
  <PresentationFormat>Widescreen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  <vt:lpstr>Lecture 4: 1/27/25</vt:lpstr>
      <vt:lpstr>Lecture 6: 2/3/25</vt:lpstr>
      <vt:lpstr>Lecture 7: 2/3/25</vt:lpstr>
      <vt:lpstr>Lecture 8: 2/10/25</vt:lpstr>
      <vt:lpstr>Lecture 9: 2/17/25</vt:lpstr>
      <vt:lpstr>Lecture 10: 2/19/25</vt:lpstr>
      <vt:lpstr>Lecture 11: 2/24/25</vt:lpstr>
      <vt:lpstr>Lecture 12: 2/26/25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218</cp:revision>
  <dcterms:created xsi:type="dcterms:W3CDTF">2023-02-24T14:15:53Z</dcterms:created>
  <dcterms:modified xsi:type="dcterms:W3CDTF">2025-02-26T13:36:12Z</dcterms:modified>
</cp:coreProperties>
</file>