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6"/>
  </p:notesMasterIdLst>
  <p:sldIdLst>
    <p:sldId id="256" r:id="rId2"/>
    <p:sldId id="505" r:id="rId3"/>
    <p:sldId id="506" r:id="rId4"/>
    <p:sldId id="50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7"/>
    <p:restoredTop sz="94527"/>
  </p:normalViewPr>
  <p:slideViewPr>
    <p:cSldViewPr snapToGrid="0" snapToObjects="1">
      <p:cViewPr varScale="1">
        <p:scale>
          <a:sx n="110" d="100"/>
          <a:sy n="110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CS4501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Advanced Algorithms and Implementations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1/15/25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Missed first lecture, on Waitlist, or just got into the class? Read syllabus VERY carefully. Make sure you see course policies like required attendance, etc.</a:t>
            </a:r>
          </a:p>
          <a:p>
            <a:r>
              <a:rPr lang="en-US" dirty="0"/>
              <a:t>No class this Friday (no homework / quizzes yet), no class on Monday either (MLK day)</a:t>
            </a:r>
          </a:p>
          <a:p>
            <a:r>
              <a:rPr lang="en-US" dirty="0"/>
              <a:t>First homework Friday is next week. We will have a warmup problem but it will be pretty challenging and will set the tone.</a:t>
            </a:r>
          </a:p>
          <a:p>
            <a:pPr lvl="1"/>
            <a:r>
              <a:rPr lang="en-US" dirty="0"/>
              <a:t>As I said on Monday, I will guide you quite a bit but the assignment is meant to be challenging.</a:t>
            </a:r>
          </a:p>
          <a:p>
            <a:r>
              <a:rPr lang="en-US" dirty="0"/>
              <a:t>No attendance check today because I don’t have the randomizer program setup yet. That will start on next Wednesday.</a:t>
            </a:r>
          </a:p>
          <a:p>
            <a:r>
              <a:rPr lang="en-US" dirty="0"/>
              <a:t>Today we will begin our first topic: Fenwick Trees!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1/22/25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/>
              <a:t>Missed first lecture, on Waitlist, or just got into the class? Read syllabus VERY carefully. Make sure you see course policies like required attendance, etc.</a:t>
            </a:r>
          </a:p>
          <a:p>
            <a:r>
              <a:rPr lang="en-US" dirty="0"/>
              <a:t>This Friday is our first homework Friday.</a:t>
            </a:r>
          </a:p>
          <a:p>
            <a:pPr lvl="1"/>
            <a:r>
              <a:rPr lang="en-US" dirty="0"/>
              <a:t>We will have a warmup problem but it will be pretty challenging and will set the tone.</a:t>
            </a:r>
          </a:p>
          <a:p>
            <a:pPr lvl="1"/>
            <a:r>
              <a:rPr lang="en-US" dirty="0"/>
              <a:t>As I said on Monday, I will guide you quite a bit but the assignment is meant to be challenging.</a:t>
            </a:r>
          </a:p>
          <a:p>
            <a:pPr lvl="1"/>
            <a:r>
              <a:rPr lang="en-US" dirty="0"/>
              <a:t>Assignment releases the morning of Friday, so you are not intended to start early…</a:t>
            </a:r>
          </a:p>
          <a:p>
            <a:r>
              <a:rPr lang="en-US" dirty="0"/>
              <a:t>Attendance checks start today, but I will only do it if I start to see attendance slipping. </a:t>
            </a:r>
          </a:p>
          <a:p>
            <a:r>
              <a:rPr lang="en-US" dirty="0"/>
              <a:t>Today we will continue discussing the Fenwick Tree!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1/27/25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/>
              <a:t>We started Homework 1 (Palindromes) on Friday.</a:t>
            </a:r>
          </a:p>
          <a:p>
            <a:pPr lvl="1"/>
            <a:r>
              <a:rPr lang="en-US" dirty="0"/>
              <a:t>What did you all think? My hope is that it felt like a challenge.</a:t>
            </a:r>
          </a:p>
          <a:p>
            <a:pPr lvl="1"/>
            <a:r>
              <a:rPr lang="en-US" dirty="0"/>
              <a:t>Homework is due on Wednesday to </a:t>
            </a:r>
            <a:r>
              <a:rPr lang="en-US" dirty="0" err="1"/>
              <a:t>Gradescope</a:t>
            </a:r>
            <a:r>
              <a:rPr lang="en-US" dirty="0"/>
              <a:t> (late submissions available if needed)</a:t>
            </a:r>
          </a:p>
          <a:p>
            <a:r>
              <a:rPr lang="en-US" dirty="0"/>
              <a:t>This Friday we have our second homework lab day</a:t>
            </a:r>
          </a:p>
          <a:p>
            <a:pPr lvl="1"/>
            <a:r>
              <a:rPr lang="en-US" dirty="0"/>
              <a:t>This one will be a pretty direct application of Fenwick Trees.</a:t>
            </a:r>
          </a:p>
          <a:p>
            <a:pPr lvl="1"/>
            <a:r>
              <a:rPr lang="en-US" dirty="0"/>
              <a:t>Difficulty will heavily depend on how comfortable you are with the Fenwick Tree.</a:t>
            </a:r>
          </a:p>
          <a:p>
            <a:r>
              <a:rPr lang="en-US" dirty="0"/>
              <a:t>Attendance checks start today, but I will only do it if I start to see attendance slipping. </a:t>
            </a:r>
          </a:p>
          <a:p>
            <a:r>
              <a:rPr lang="en-US" dirty="0"/>
              <a:t>Today we will finish discussing the Fenwick Tree! On Wednesday we should be moving on to our second topic.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037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11933</TotalTime>
  <Words>394</Words>
  <Application>Microsoft Macintosh PowerPoint</Application>
  <PresentationFormat>Widescreen</PresentationFormat>
  <Paragraphs>27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Tw Cen MT</vt:lpstr>
      <vt:lpstr>Circuit</vt:lpstr>
      <vt:lpstr>CS4501 Daily Announcements</vt:lpstr>
      <vt:lpstr>Lecture 2: 1/15/25</vt:lpstr>
      <vt:lpstr>Lecture 3: 1/22/25</vt:lpstr>
      <vt:lpstr>Lecture 4: 1/27/25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204</cp:revision>
  <dcterms:created xsi:type="dcterms:W3CDTF">2023-02-24T14:15:53Z</dcterms:created>
  <dcterms:modified xsi:type="dcterms:W3CDTF">2025-01-27T13:27:42Z</dcterms:modified>
</cp:coreProperties>
</file>