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38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293" r:id="rId29"/>
    <p:sldId id="358" r:id="rId30"/>
    <p:sldId id="359" r:id="rId31"/>
    <p:sldId id="360" r:id="rId32"/>
    <p:sldId id="361" r:id="rId33"/>
    <p:sldId id="362" r:id="rId34"/>
    <p:sldId id="363" r:id="rId35"/>
    <p:sldId id="357" r:id="rId36"/>
    <p:sldId id="33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9"/>
    <p:restoredTop sz="94720"/>
  </p:normalViewPr>
  <p:slideViewPr>
    <p:cSldViewPr snapToGrid="0" snapToObjects="1">
      <p:cViewPr varScale="1">
        <p:scale>
          <a:sx n="161" d="100"/>
          <a:sy n="161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We can prove that this is the actual tight bound…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Array Prefix With Given Amount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 A and an integer x, find the smallest index </a:t>
            </a:r>
            <a:r>
              <a:rPr lang="en-US" sz="1600" i="1" dirty="0" err="1"/>
              <a:t>i</a:t>
            </a:r>
            <a:r>
              <a:rPr lang="en-US" sz="1600" i="1" dirty="0"/>
              <a:t> such that the sum from a</a:t>
            </a:r>
            <a:r>
              <a:rPr lang="en-US" sz="1600" i="1" baseline="-25000" dirty="0"/>
              <a:t>0</a:t>
            </a:r>
            <a:r>
              <a:rPr lang="en-US" sz="1600" i="1" dirty="0"/>
              <a:t> to </a:t>
            </a:r>
            <a:r>
              <a:rPr lang="en-US" sz="1600" i="1" dirty="0" err="1"/>
              <a:t>a</a:t>
            </a:r>
            <a:r>
              <a:rPr lang="en-US" sz="1600" i="1" baseline="-25000" dirty="0" err="1"/>
              <a:t>i</a:t>
            </a:r>
            <a:r>
              <a:rPr lang="en-US" sz="1600" i="1" dirty="0"/>
              <a:t> is greater than or equal to x. You may assume A does not contain negative values.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3, 1, 1, 0, 5, 11, 12, 1, 1, 2, 4, 2, 8, 9, 11, 21}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index </a:t>
            </a:r>
            <a:r>
              <a:rPr lang="en-US" sz="1600" i="1" dirty="0" err="1"/>
              <a:t>i</a:t>
            </a:r>
            <a:r>
              <a:rPr lang="en-US" sz="1600" i="1" dirty="0"/>
              <a:t> given x?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1" y="4267698"/>
            <a:ext cx="4474920" cy="653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prefix(15) would return 6, because the sum of elements through index 6 is greater than 15.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91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First Element Greater than X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Given an array A, a range [l .. r], and an integer x, find the first element of A[l .. r] greater than x.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3, 1, 1, 0, 5, 11, 12, 1, 1, 2, 4, 2, 8, 9, 11, 21}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the first element greater than x?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</a:t>
            </a:r>
            <a:r>
              <a:rPr lang="en-US" sz="1600" i="1" dirty="0" err="1"/>
              <a:t>firstGreater</a:t>
            </a:r>
            <a:r>
              <a:rPr lang="en-US" sz="1600" i="1" dirty="0"/>
              <a:t>(3, 8, 10) would return 11, because the 11 is the first element greater than 10 between indices 3 and 8 inclusive.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232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 This one is definitely harder!!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[7 .. 8], 11+12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062288"/>
            <a:ext cx="5583045" cy="4032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16190</TotalTime>
  <Words>2889</Words>
  <Application>Microsoft Macintosh PowerPoint</Application>
  <PresentationFormat>Widescreen</PresentationFormat>
  <Paragraphs>209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Other Segment Tree Examples</vt:lpstr>
      <vt:lpstr>Number of 0’s and K’th 0</vt:lpstr>
      <vt:lpstr>Array Prefix With Given Amount</vt:lpstr>
      <vt:lpstr>First Element Greater than X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192</cp:revision>
  <dcterms:created xsi:type="dcterms:W3CDTF">2023-02-24T14:15:53Z</dcterms:created>
  <dcterms:modified xsi:type="dcterms:W3CDTF">2025-01-02T20:53:51Z</dcterms:modified>
</cp:coreProperties>
</file>