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3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66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293" r:id="rId33"/>
    <p:sldId id="358" r:id="rId34"/>
    <p:sldId id="369" r:id="rId35"/>
    <p:sldId id="359" r:id="rId36"/>
    <p:sldId id="360" r:id="rId37"/>
    <p:sldId id="365" r:id="rId38"/>
    <p:sldId id="364" r:id="rId39"/>
    <p:sldId id="363" r:id="rId40"/>
    <p:sldId id="357" r:id="rId41"/>
    <p:sldId id="3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7"/>
    <p:restoredTop sz="94772"/>
  </p:normalViewPr>
  <p:slideViewPr>
    <p:cSldViewPr snapToGrid="0" snapToObjects="1">
      <p:cViewPr varScale="1">
        <p:scale>
          <a:sx n="162" d="100"/>
          <a:sy n="162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628407" y="2243094"/>
            <a:ext cx="3289214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 constructing this tree: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78B2-33F1-3948-B04F-16EF328831CE}"/>
              </a:ext>
            </a:extLst>
          </p:cNvPr>
          <p:cNvSpPr/>
          <p:nvPr/>
        </p:nvSpPr>
        <p:spPr>
          <a:xfrm>
            <a:off x="977462" y="1237593"/>
            <a:ext cx="5762297" cy="4887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338BB5-155F-084F-8BC0-624241F73FA5}"/>
              </a:ext>
            </a:extLst>
          </p:cNvPr>
          <p:cNvSpPr txBox="1">
            <a:spLocks/>
          </p:cNvSpPr>
          <p:nvPr/>
        </p:nvSpPr>
        <p:spPr>
          <a:xfrm>
            <a:off x="7995086" y="2832893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36576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 quick Note on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0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299434" y="1392679"/>
            <a:ext cx="4373132" cy="39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You can store Segment Trees the same way binary heaps are typically done. Use an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Left child = ((index+1)*2)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Right child = (index+1)*2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^^These are a tad simpler if you index by 1 instead of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I’ll show these as trees in this slide deck though…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1442545" y="5755817"/>
            <a:ext cx="5856889" cy="696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i="1" dirty="0">
                <a:solidFill>
                  <a:sysClr val="windowText" lastClr="000000"/>
                </a:solidFill>
              </a:rPr>
              <a:t>T = {3, 2, 1, 4, -2, 8, -7, 1, 3}</a:t>
            </a:r>
          </a:p>
        </p:txBody>
      </p:sp>
    </p:spTree>
    <p:extLst>
      <p:ext uri="{BB962C8B-B14F-4D97-AF65-F5344CB8AC3E}">
        <p14:creationId xmlns:p14="http://schemas.microsoft.com/office/powerpoint/2010/main" val="3523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Three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sum(0,4)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sum(0,1)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sum(1,3)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7590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Let’s pseudocode this…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139616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88606" y="1690294"/>
            <a:ext cx="5085806" cy="48050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(left, right):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r>
              <a:rPr lang="en-US" sz="1600" b="1" i="1" dirty="0">
                <a:solidFill>
                  <a:sysClr val="windowText" lastClr="000000"/>
                </a:solidFill>
              </a:rPr>
              <a:t>    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(root, l, r)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endParaRPr lang="en-US" sz="1600" b="1" i="1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600" b="1" i="1" dirty="0">
                <a:solidFill>
                  <a:sysClr val="windowText" lastClr="000000"/>
                </a:solidFill>
              </a:rPr>
              <a:t>, l, r):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2411484" y="145267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11364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Or will this happen? Always? Just sometimes? If latter, how often?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Two more quick Examples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119241" y="3022952"/>
            <a:ext cx="2104698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update(3,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update(0, 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9" y="1799837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7919178" y="221737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</p:spTree>
    <p:extLst>
      <p:ext uri="{BB962C8B-B14F-4D97-AF65-F5344CB8AC3E}">
        <p14:creationId xmlns:p14="http://schemas.microsoft.com/office/powerpoint/2010/main" val="21510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669467" y="1924260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830995" y="2756910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Store:</a:t>
            </a:r>
            <a:r>
              <a:rPr lang="en-US" sz="2200" dirty="0"/>
              <a:t> The number of 0’s in each segment in the node itself </a:t>
            </a:r>
            <a:endParaRPr lang="en-US" sz="2200" b="1" i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610CC9-E073-1243-B9F4-B1B88B0A13FD}"/>
              </a:ext>
            </a:extLst>
          </p:cNvPr>
          <p:cNvSpPr txBox="1">
            <a:spLocks/>
          </p:cNvSpPr>
          <p:nvPr/>
        </p:nvSpPr>
        <p:spPr>
          <a:xfrm>
            <a:off x="830995" y="3743279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Merge:</a:t>
            </a:r>
            <a:r>
              <a:rPr lang="en-US" sz="2200" dirty="0"/>
              <a:t> Simply sum the two counts together</a:t>
            </a:r>
            <a:endParaRPr lang="en-US" sz="2200" b="1" i="1" u="sn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6C5AFB-DAEA-8A49-A1E9-B28C7F0A8069}"/>
              </a:ext>
            </a:extLst>
          </p:cNvPr>
          <p:cNvSpPr txBox="1">
            <a:spLocks/>
          </p:cNvSpPr>
          <p:nvPr/>
        </p:nvSpPr>
        <p:spPr>
          <a:xfrm>
            <a:off x="830995" y="4753297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Query:</a:t>
            </a:r>
            <a:r>
              <a:rPr lang="en-US" sz="2200" dirty="0"/>
              <a:t> For number of 0’s, similar to sum, for kth zero, figure out which direction kth 0 is and </a:t>
            </a:r>
            <a:r>
              <a:rPr lang="en-US" sz="2200" dirty="0" err="1"/>
              <a:t>recurse</a:t>
            </a:r>
            <a:endParaRPr lang="en-US" sz="2200" b="1" i="1" u="sn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FD7E7D-F641-6349-A9EA-CFCA38EFD7FA}"/>
              </a:ext>
            </a:extLst>
          </p:cNvPr>
          <p:cNvSpPr txBox="1">
            <a:spLocks/>
          </p:cNvSpPr>
          <p:nvPr/>
        </p:nvSpPr>
        <p:spPr>
          <a:xfrm>
            <a:off x="830994" y="5749153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Update:</a:t>
            </a:r>
            <a:r>
              <a:rPr lang="en-US" sz="2200" dirty="0"/>
              <a:t> If the update changes the number of zeros, add / subtract by 1 and return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8701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255080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 This one is definitely harder!! Check out the reading for details!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[7 .. 8], 11+12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More intuitive than Fenwick trees for many applications</a:t>
            </a:r>
          </a:p>
          <a:p>
            <a:pPr lvl="1">
              <a:buFontTx/>
              <a:buChar char="-"/>
            </a:pPr>
            <a:r>
              <a:rPr lang="en-US" sz="1600" dirty="0"/>
              <a:t>Binary Trees very easy to implement</a:t>
            </a:r>
          </a:p>
          <a:p>
            <a:pPr lvl="1">
              <a:buFontTx/>
              <a:buChar char="-"/>
            </a:pPr>
            <a:r>
              <a:rPr lang="en-US" sz="1600" dirty="0"/>
              <a:t>Seems to work for a wider array of functions of interest</a:t>
            </a:r>
          </a:p>
          <a:p>
            <a:pPr lvl="1">
              <a:buFontTx/>
              <a:buChar char="-"/>
            </a:pPr>
            <a:r>
              <a:rPr lang="en-US" sz="1600" dirty="0"/>
              <a:t>Only really have to focus on what to store and merge function, once you get those right the rest falls into place.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Uses a bit more memory than Fenwick Tree (because Fenwick tree isn’t really a tree and doesn’t have internal nodes</a:t>
            </a:r>
          </a:p>
          <a:p>
            <a:pPr lvl="1">
              <a:buFontTx/>
              <a:buChar char="-"/>
            </a:pPr>
            <a:r>
              <a:rPr lang="en-US" sz="1600" dirty="0"/>
              <a:t>Does not take advantage of fast bit operations to traverse tree</a:t>
            </a:r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062288"/>
            <a:ext cx="5583045" cy="4032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20640</TotalTime>
  <Words>3056</Words>
  <Application>Microsoft Macintosh PowerPoint</Application>
  <PresentationFormat>Widescreen</PresentationFormat>
  <Paragraphs>235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Constructing A Segment Tree</vt:lpstr>
      <vt:lpstr>A quick Note on Representation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Three More Examples</vt:lpstr>
      <vt:lpstr>Let’s pseudocode this…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Two more quick Examples</vt:lpstr>
      <vt:lpstr>Another Example</vt:lpstr>
      <vt:lpstr>Number of 0’s and K’th 0</vt:lpstr>
      <vt:lpstr>Number of 0’s and K’th 0</vt:lpstr>
      <vt:lpstr>Other Segment Tree Examples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200</cp:revision>
  <dcterms:created xsi:type="dcterms:W3CDTF">2023-02-24T14:15:53Z</dcterms:created>
  <dcterms:modified xsi:type="dcterms:W3CDTF">2025-01-12T22:56:12Z</dcterms:modified>
</cp:coreProperties>
</file>