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5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6"/>
    <p:restoredTop sz="94563"/>
  </p:normalViewPr>
  <p:slideViewPr>
    <p:cSldViewPr snapToGrid="0" snapToObjects="1">
      <p:cViewPr varScale="1">
        <p:scale>
          <a:sx n="139" d="100"/>
          <a:sy n="13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2/24/25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Last late day for this is today…</a:t>
            </a:r>
          </a:p>
          <a:p>
            <a:r>
              <a:rPr lang="en-US" dirty="0"/>
              <a:t>First (of two) quizzes is coming up next Thursday!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This Friday we will release the Linear Programming </a:t>
            </a:r>
            <a:r>
              <a:rPr lang="en-US" dirty="0" err="1"/>
              <a:t>hw</a:t>
            </a:r>
            <a:r>
              <a:rPr lang="en-US" dirty="0"/>
              <a:t> and have our typical “lab day”. </a:t>
            </a:r>
          </a:p>
          <a:p>
            <a:r>
              <a:rPr lang="en-US" dirty="0"/>
              <a:t>Back to trying to take attendance regularly </a:t>
            </a:r>
          </a:p>
          <a:p>
            <a:r>
              <a:rPr lang="en-US" dirty="0"/>
              <a:t>Today we will continue </a:t>
            </a:r>
            <a:r>
              <a:rPr lang="en-US"/>
              <a:t>hopefully finish </a:t>
            </a:r>
            <a:r>
              <a:rPr lang="en-US" dirty="0"/>
              <a:t>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3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3/3/25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now out</a:t>
            </a:r>
          </a:p>
          <a:p>
            <a:pPr lvl="1"/>
            <a:r>
              <a:rPr lang="en-US" dirty="0"/>
              <a:t>How is it going so far? Seems like it is going smoothly (from my end)</a:t>
            </a:r>
          </a:p>
          <a:p>
            <a:r>
              <a:rPr lang="en-US" dirty="0"/>
              <a:t>First (of two) quizzes is coming up THIS Wednesday!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pPr lvl="1"/>
            <a:r>
              <a:rPr lang="en-US" dirty="0"/>
              <a:t>Covers Segment Trees, Fenwick Trees, and Lin. Prog. (NO comp. geometry)</a:t>
            </a:r>
          </a:p>
          <a:p>
            <a:r>
              <a:rPr lang="en-US" dirty="0"/>
              <a:t>This Friday is one of our break Fridays (no class) and the start of spring break</a:t>
            </a:r>
          </a:p>
          <a:p>
            <a:pPr lvl="1"/>
            <a:r>
              <a:rPr lang="en-US" dirty="0"/>
              <a:t>Enjoy the break!!!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Project specs / group creation is coming VERY soon. I will give a verbal update!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7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3/17/25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complete (Technically you have until EOD today late period)</a:t>
            </a:r>
          </a:p>
          <a:p>
            <a:pPr lvl="1"/>
            <a:r>
              <a:rPr lang="en-US" dirty="0"/>
              <a:t>Seemed to go pretty smoothly from what I can tell…</a:t>
            </a:r>
          </a:p>
          <a:p>
            <a:r>
              <a:rPr lang="en-US" dirty="0"/>
              <a:t>First quiz has been taken (Wed. before break).</a:t>
            </a:r>
          </a:p>
          <a:p>
            <a:pPr lvl="1"/>
            <a:r>
              <a:rPr lang="en-US" dirty="0"/>
              <a:t>How did it go?</a:t>
            </a:r>
          </a:p>
          <a:p>
            <a:pPr lvl="1"/>
            <a:r>
              <a:rPr lang="en-US" dirty="0"/>
              <a:t>Grade should be returned in a week or so. TAs needed a break too!</a:t>
            </a:r>
          </a:p>
          <a:p>
            <a:r>
              <a:rPr lang="en-US" dirty="0"/>
              <a:t>No class this Friday (another one of our break days)</a:t>
            </a:r>
          </a:p>
          <a:p>
            <a:pPr lvl="1"/>
            <a:r>
              <a:rPr lang="en-US" dirty="0"/>
              <a:t>There will be class next Friday though, homework 5 will come out on that day.</a:t>
            </a:r>
          </a:p>
          <a:p>
            <a:r>
              <a:rPr lang="en-US" dirty="0"/>
              <a:t>Final project is now ready to go.</a:t>
            </a:r>
          </a:p>
          <a:p>
            <a:pPr lvl="1"/>
            <a:r>
              <a:rPr lang="en-US" dirty="0"/>
              <a:t>I will discuss the requirements, algorithms, group-sign up logistics, etc. today!!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8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3/19/25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Homework 4 is complete (Technically you have until EOD today late period)</a:t>
            </a:r>
          </a:p>
          <a:p>
            <a:pPr lvl="1"/>
            <a:r>
              <a:rPr lang="en-US" dirty="0"/>
              <a:t>Seemed to go pretty smoothly from what I can tell…</a:t>
            </a:r>
          </a:p>
          <a:p>
            <a:r>
              <a:rPr lang="en-US" dirty="0"/>
              <a:t>First quiz has been taken (Wed. before break).</a:t>
            </a:r>
          </a:p>
          <a:p>
            <a:pPr lvl="1"/>
            <a:r>
              <a:rPr lang="en-US" dirty="0"/>
              <a:t>Grade should be returned in a week or so. TAs needed a break too!</a:t>
            </a:r>
          </a:p>
          <a:p>
            <a:r>
              <a:rPr lang="en-US" dirty="0"/>
              <a:t>No class this Friday (another one of our break days)</a:t>
            </a:r>
          </a:p>
          <a:p>
            <a:pPr lvl="1"/>
            <a:r>
              <a:rPr lang="en-US" dirty="0"/>
              <a:t>There will be class next Friday though, homework 5 will come out on that day.</a:t>
            </a:r>
          </a:p>
          <a:p>
            <a:r>
              <a:rPr lang="en-US" dirty="0"/>
              <a:t>Final project:</a:t>
            </a:r>
          </a:p>
          <a:p>
            <a:pPr lvl="1"/>
            <a:r>
              <a:rPr lang="en-US" dirty="0"/>
              <a:t>Remember to sign up if you have not already. Most teams already formed.</a:t>
            </a:r>
          </a:p>
          <a:p>
            <a:pPr lvl="1"/>
            <a:r>
              <a:rPr lang="en-US" dirty="0"/>
              <a:t>This week is a good one to start chatting with your group / reading up on your </a:t>
            </a:r>
            <a:r>
              <a:rPr lang="en-US" dirty="0" err="1"/>
              <a:t>algo</a:t>
            </a:r>
            <a:r>
              <a:rPr lang="en-US" dirty="0"/>
              <a:t>.</a:t>
            </a:r>
          </a:p>
          <a:p>
            <a:r>
              <a:rPr lang="en-US" dirty="0"/>
              <a:t>We will have an attendance check today</a:t>
            </a:r>
          </a:p>
          <a:p>
            <a:r>
              <a:rPr lang="en-US" dirty="0"/>
              <a:t>Today we will continue discussing comp. geo.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11985</TotalTime>
  <Words>1586</Words>
  <Application>Microsoft Macintosh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  <vt:lpstr>Lecture 11: 2/24/25</vt:lpstr>
      <vt:lpstr>Lecture 13: 3/3/25</vt:lpstr>
      <vt:lpstr>Lecture 14: 3/17/25</vt:lpstr>
      <vt:lpstr>Lecture 15: 3/19/25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222</cp:revision>
  <dcterms:created xsi:type="dcterms:W3CDTF">2023-02-24T14:15:53Z</dcterms:created>
  <dcterms:modified xsi:type="dcterms:W3CDTF">2025-03-19T12:21:20Z</dcterms:modified>
</cp:coreProperties>
</file>