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9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X: DATE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Announcements go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11927</TotalTime>
  <Words>22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CS4501 Daily Announcements</vt:lpstr>
      <vt:lpstr>Lecture X: DATE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199</cp:revision>
  <dcterms:created xsi:type="dcterms:W3CDTF">2023-02-24T14:15:53Z</dcterms:created>
  <dcterms:modified xsi:type="dcterms:W3CDTF">2025-01-06T15:33:32Z</dcterms:modified>
</cp:coreProperties>
</file>