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"/>
  </p:notesMasterIdLst>
  <p:sldIdLst>
    <p:sldId id="256" r:id="rId2"/>
    <p:sldId id="5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5"/>
    <p:restoredTop sz="94474"/>
  </p:normalViewPr>
  <p:slideViewPr>
    <p:cSldViewPr snapToGrid="0" snapToObjects="1">
      <p:cViewPr varScale="1">
        <p:scale>
          <a:sx n="119" d="100"/>
          <a:sy n="119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1/15/25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No class this Friday (no homework / quizzes yet), no class on Monday either (MLK day)</a:t>
            </a:r>
          </a:p>
          <a:p>
            <a:r>
              <a:rPr lang="en-US" dirty="0"/>
              <a:t>First homework Friday is next week. 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r>
              <a:rPr lang="en-US" dirty="0"/>
              <a:t>No attendance check today because I don’t have the randomizer program setup yet. That will start on next Wednesday.</a:t>
            </a:r>
          </a:p>
          <a:p>
            <a:r>
              <a:rPr lang="en-US" dirty="0"/>
              <a:t>Today we will begin our first topic: Fenwick Trees!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11930</TotalTime>
  <Words>148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Tw Cen MT</vt:lpstr>
      <vt:lpstr>Circuit</vt:lpstr>
      <vt:lpstr>CS4501 Daily Announcements</vt:lpstr>
      <vt:lpstr>Lecture 2: 1/15/25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201</cp:revision>
  <dcterms:created xsi:type="dcterms:W3CDTF">2023-02-24T14:15:53Z</dcterms:created>
  <dcterms:modified xsi:type="dcterms:W3CDTF">2025-01-15T13:22:40Z</dcterms:modified>
</cp:coreProperties>
</file>