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6"/>
    <p:restoredTop sz="94515"/>
  </p:normalViewPr>
  <p:slideViewPr>
    <p:cSldViewPr snapToGrid="0" snapToObjects="1">
      <p:cViewPr varScale="1">
        <p:scale>
          <a:sx n="156" d="100"/>
          <a:sy n="15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11959</TotalTime>
  <Words>966</Words>
  <Application>Microsoft Macintosh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214</cp:revision>
  <dcterms:created xsi:type="dcterms:W3CDTF">2023-02-24T14:15:53Z</dcterms:created>
  <dcterms:modified xsi:type="dcterms:W3CDTF">2025-02-17T12:55:36Z</dcterms:modified>
</cp:coreProperties>
</file>