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30"/>
    <p:restoredTop sz="94923"/>
  </p:normalViewPr>
  <p:slideViewPr>
    <p:cSldViewPr snapToGrid="0" snapToObjects="1">
      <p:cViewPr varScale="1">
        <p:scale>
          <a:sx n="141" d="100"/>
          <a:sy n="141" d="100"/>
        </p:scale>
        <p:origin x="13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1/26/25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1/26/25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m:t>
                    </m:r>
                    <m:r>
                      <a:rPr lang="en-US" sz="1600" b="0" i="1" smtClean="0">
                        <a:latin typeface="Cambria Math" panose="02040503050406030204" pitchFamily="18" charset="0"/>
                      </a:rPr>
                      <m:t>36</m:t>
                    </m:r>
                  </m:oMath>
                </a14:m>
                <a:r>
                  <a:rPr lang="en-US" sz="1600" i="1" dirty="0"/>
                  <a:t> //sum from 0 to 8</a:t>
                </a:r>
              </a:p>
            </p:txBody>
          </p:sp>
        </mc:Choice>
        <mc:Fallback>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8</m:t>
                          </m:r>
                        </m:e>
                      </m:d>
                      <m:r>
                        <a:rPr lang="en-US" sz="1600" b="0" i="1" smtClean="0">
                          <a:latin typeface="Cambria Math" panose="02040503050406030204" pitchFamily="18" charset="0"/>
                        </a:rPr>
                        <m:t>=36</m:t>
                      </m:r>
                    </m:oMath>
                  </m:oMathPara>
                </a14:m>
                <a:endParaRPr lang="en-US" sz="1600" i="1" dirty="0"/>
              </a:p>
              <a:p>
                <a:pPr marL="0" indent="0">
                  <a:buFont typeface="Arial" panose="020B0604020202020204" pitchFamily="34" charset="0"/>
                  <a:buNone/>
                </a:pPr>
                <a:endParaRPr lang="en-US" sz="1600" i="1" dirty="0"/>
              </a:p>
            </p:txBody>
          </p:sp>
        </mc:Choice>
        <mc:Fallback>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2841227"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36+</m:t>
                      </m:r>
                      <m:r>
                        <a:rPr lang="en-US" sz="1600" b="0" i="1" smtClean="0">
                          <a:latin typeface="Cambria Math" panose="02040503050406030204" pitchFamily="18" charset="0"/>
                        </a:rPr>
                        <m:t>9</m:t>
                      </m:r>
                      <m:r>
                        <a:rPr lang="en-US" sz="1600" b="0" i="1" smtClean="0">
                          <a:latin typeface="Cambria Math" panose="02040503050406030204" pitchFamily="18" charset="0"/>
                        </a:rPr>
                        <m:t>=45</m:t>
                      </m:r>
                    </m:oMath>
                  </m:oMathPara>
                </a14:m>
                <a:br>
                  <a:rPr lang="en-US" sz="1600" b="0" dirty="0"/>
                </a:br>
                <a:endParaRPr lang="en-US" sz="1600" b="0" dirty="0"/>
              </a:p>
            </p:txBody>
          </p:sp>
        </mc:Choice>
        <mc:Fallback>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xmlns="">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r>
                          <a:rPr lang="en-US" sz="1600" b="0" i="1" smtClean="0">
                            <a:solidFill>
                              <a:schemeClr val="bg1"/>
                            </a:solidFill>
                            <a:latin typeface="Cambria Math" panose="02040503050406030204" pitchFamily="18" charset="0"/>
                          </a:rPr>
                          <m:t>+1</m:t>
                        </m:r>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1≪4</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xmlns="">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xmlns="">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xmlns="">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xmlns="">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xmlns="">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xmlns="">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xmlns="">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13177</TotalTime>
  <Words>4019</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200</cp:revision>
  <dcterms:created xsi:type="dcterms:W3CDTF">2023-02-24T14:15:53Z</dcterms:created>
  <dcterms:modified xsi:type="dcterms:W3CDTF">2025-01-27T13:53:14Z</dcterms:modified>
</cp:coreProperties>
</file>