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9"/>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08" r:id="rId26"/>
    <p:sldId id="303"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2"/>
    <p:restoredTop sz="94669"/>
  </p:normalViewPr>
  <p:slideViewPr>
    <p:cSldViewPr snapToGrid="0" snapToObjects="1">
      <p:cViewPr varScale="1">
        <p:scale>
          <a:sx n="161" d="100"/>
          <a:sy n="161" d="100"/>
        </p:scale>
        <p:origin x="4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3/1/23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3/1/23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xmlns="">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a:t>
            </a:r>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5940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09"/>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09"/>
                <a:ext cx="5647676" cy="15940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4349363"/>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2198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044811"/>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044811"/>
                <a:ext cx="3943849" cy="322690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25630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04481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28016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28016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322690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32269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basic variables (here,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xmlns="">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604882"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variables are still positive.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454418"/>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863910"/>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872288"/>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586636"/>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5176299"/>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454418"/>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5177144"/>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452729"/>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4471</TotalTime>
  <Words>2372</Words>
  <Application>Microsoft Macintosh PowerPoint</Application>
  <PresentationFormat>Widescreen</PresentationFormat>
  <Paragraphs>169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Psuedo-Code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64</cp:revision>
  <dcterms:created xsi:type="dcterms:W3CDTF">2023-02-24T14:15:53Z</dcterms:created>
  <dcterms:modified xsi:type="dcterms:W3CDTF">2023-03-01T15:48:24Z</dcterms:modified>
</cp:coreProperties>
</file>