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14"/>
  </p:notesMasterIdLst>
  <p:sldIdLst>
    <p:sldId id="256" r:id="rId2"/>
    <p:sldId id="505" r:id="rId3"/>
    <p:sldId id="506" r:id="rId4"/>
    <p:sldId id="507" r:id="rId5"/>
    <p:sldId id="508" r:id="rId6"/>
    <p:sldId id="509" r:id="rId7"/>
    <p:sldId id="510" r:id="rId8"/>
    <p:sldId id="511" r:id="rId9"/>
    <p:sldId id="512" r:id="rId10"/>
    <p:sldId id="513" r:id="rId11"/>
    <p:sldId id="514" r:id="rId12"/>
    <p:sldId id="51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88"/>
    <p:restoredTop sz="94527"/>
  </p:normalViewPr>
  <p:slideViewPr>
    <p:cSldViewPr snapToGrid="0" snapToObjects="1">
      <p:cViewPr varScale="1">
        <p:scale>
          <a:sx n="110" d="100"/>
          <a:sy n="110" d="100"/>
        </p:scale>
        <p:origin x="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3/17/25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CS4501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Advanced Algorithms and Implementations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11: 2/24/25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054500"/>
            <a:ext cx="10204315" cy="5346298"/>
          </a:xfrm>
        </p:spPr>
        <p:txBody>
          <a:bodyPr>
            <a:normAutofit/>
          </a:bodyPr>
          <a:lstStyle/>
          <a:p>
            <a:r>
              <a:rPr lang="en-US" dirty="0"/>
              <a:t>Homework 3 is out (Transforms)</a:t>
            </a:r>
          </a:p>
          <a:p>
            <a:pPr lvl="1"/>
            <a:r>
              <a:rPr lang="en-US" dirty="0"/>
              <a:t>Last late day for this is today…</a:t>
            </a:r>
          </a:p>
          <a:p>
            <a:r>
              <a:rPr lang="en-US" dirty="0"/>
              <a:t>First (of two) quizzes is coming up next Thursday!</a:t>
            </a:r>
          </a:p>
          <a:p>
            <a:pPr lvl="1"/>
            <a:r>
              <a:rPr lang="en-US" dirty="0"/>
              <a:t>Will be mostly T/F, fill in the blank, multiple choice, etc. with one or two longer written questions. Nothing too crazy.</a:t>
            </a:r>
          </a:p>
          <a:p>
            <a:r>
              <a:rPr lang="en-US" dirty="0"/>
              <a:t>This Friday we will release the Linear Programming </a:t>
            </a:r>
            <a:r>
              <a:rPr lang="en-US" dirty="0" err="1"/>
              <a:t>hw</a:t>
            </a:r>
            <a:r>
              <a:rPr lang="en-US" dirty="0"/>
              <a:t> and have our typical “lab day”. </a:t>
            </a:r>
          </a:p>
          <a:p>
            <a:r>
              <a:rPr lang="en-US" dirty="0"/>
              <a:t>Back to trying to take attendance regularly </a:t>
            </a:r>
          </a:p>
          <a:p>
            <a:r>
              <a:rPr lang="en-US" dirty="0"/>
              <a:t>Today we will continue </a:t>
            </a:r>
            <a:r>
              <a:rPr lang="en-US"/>
              <a:t>hopefully finish </a:t>
            </a:r>
            <a:r>
              <a:rPr lang="en-US" dirty="0"/>
              <a:t>linear programming!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636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13: 3/3/25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054500"/>
            <a:ext cx="10204315" cy="534629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Homework 4 is now out</a:t>
            </a:r>
          </a:p>
          <a:p>
            <a:pPr lvl="1"/>
            <a:r>
              <a:rPr lang="en-US" dirty="0"/>
              <a:t>How is it going so far? Seems like it is going smoothly (from my end)</a:t>
            </a:r>
          </a:p>
          <a:p>
            <a:r>
              <a:rPr lang="en-US" dirty="0"/>
              <a:t>First (of two) quizzes is coming up THIS Wednesday!</a:t>
            </a:r>
          </a:p>
          <a:p>
            <a:pPr lvl="1"/>
            <a:r>
              <a:rPr lang="en-US" dirty="0"/>
              <a:t>Will be mostly T/F, fill in the blank, multiple choice, etc. with one or two longer written questions. Nothing too crazy.</a:t>
            </a:r>
          </a:p>
          <a:p>
            <a:pPr lvl="1"/>
            <a:r>
              <a:rPr lang="en-US" dirty="0"/>
              <a:t>Covers Segment Trees, Fenwick Trees, and Lin. Prog. (NO comp. geometry)</a:t>
            </a:r>
          </a:p>
          <a:p>
            <a:r>
              <a:rPr lang="en-US" dirty="0"/>
              <a:t>This Friday is one of our break Fridays (no class) and the start of spring break</a:t>
            </a:r>
          </a:p>
          <a:p>
            <a:pPr lvl="1"/>
            <a:r>
              <a:rPr lang="en-US" dirty="0"/>
              <a:t>Enjoy the break!!!</a:t>
            </a:r>
          </a:p>
          <a:p>
            <a:r>
              <a:rPr lang="en-US" dirty="0"/>
              <a:t>We will have an attendance check today</a:t>
            </a:r>
          </a:p>
          <a:p>
            <a:r>
              <a:rPr lang="en-US" dirty="0"/>
              <a:t>Project specs / group creation is coming VERY soon. I will give a verbal update!</a:t>
            </a:r>
          </a:p>
          <a:p>
            <a:r>
              <a:rPr lang="en-US" dirty="0"/>
              <a:t>Today we will continue discussing comp. geo. Algorithms.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477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14: 3/17/25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054500"/>
            <a:ext cx="10204315" cy="534629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Homework 4 is complete (Technically you have until EOD today late period)</a:t>
            </a:r>
          </a:p>
          <a:p>
            <a:pPr lvl="1"/>
            <a:r>
              <a:rPr lang="en-US" dirty="0"/>
              <a:t>Seemed to go pretty smoothly from what I can tell…</a:t>
            </a:r>
          </a:p>
          <a:p>
            <a:r>
              <a:rPr lang="en-US" dirty="0"/>
              <a:t>First quiz has been taken (Wed. before break).</a:t>
            </a:r>
          </a:p>
          <a:p>
            <a:pPr lvl="1"/>
            <a:r>
              <a:rPr lang="en-US" dirty="0"/>
              <a:t>How did it go?</a:t>
            </a:r>
          </a:p>
          <a:p>
            <a:pPr lvl="1"/>
            <a:r>
              <a:rPr lang="en-US" dirty="0"/>
              <a:t>Grade should be returned in a week or so. TAs needed a break too!</a:t>
            </a:r>
          </a:p>
          <a:p>
            <a:r>
              <a:rPr lang="en-US" dirty="0"/>
              <a:t>No class this Friday (another one of our break days)</a:t>
            </a:r>
          </a:p>
          <a:p>
            <a:pPr lvl="1"/>
            <a:r>
              <a:rPr lang="en-US" dirty="0"/>
              <a:t>There will be class next Friday though, homework 5 will come out on that day.</a:t>
            </a:r>
          </a:p>
          <a:p>
            <a:r>
              <a:rPr lang="en-US" dirty="0"/>
              <a:t>Final project is now ready to go.</a:t>
            </a:r>
          </a:p>
          <a:p>
            <a:pPr lvl="1"/>
            <a:r>
              <a:rPr lang="en-US" dirty="0"/>
              <a:t>I will discuss the requirements, algorithms, group-sign up logistics, etc. today!!</a:t>
            </a:r>
          </a:p>
          <a:p>
            <a:r>
              <a:rPr lang="en-US" dirty="0"/>
              <a:t>We will have an attendance check today</a:t>
            </a:r>
          </a:p>
          <a:p>
            <a:r>
              <a:rPr lang="en-US" dirty="0"/>
              <a:t>Today we will continue discussing comp. geo. algorithms.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684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2: 1/15/25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Missed first lecture, on Waitlist, or just got into the class? Read syllabus VERY carefully. Make sure you see course policies like required attendance, etc.</a:t>
            </a:r>
          </a:p>
          <a:p>
            <a:r>
              <a:rPr lang="en-US" dirty="0"/>
              <a:t>No class this Friday (no homework / quizzes yet), no class on Monday either (MLK day)</a:t>
            </a:r>
          </a:p>
          <a:p>
            <a:r>
              <a:rPr lang="en-US" dirty="0"/>
              <a:t>First homework Friday is next week. We will have a warmup problem but it will be pretty challenging and will set the tone.</a:t>
            </a:r>
          </a:p>
          <a:p>
            <a:pPr lvl="1"/>
            <a:r>
              <a:rPr lang="en-US" dirty="0"/>
              <a:t>As I said on Monday, I will guide you quite a bit but the assignment is meant to be challenging.</a:t>
            </a:r>
          </a:p>
          <a:p>
            <a:r>
              <a:rPr lang="en-US" dirty="0"/>
              <a:t>No attendance check today because I don’t have the randomizer program setup yet. That will start on next Wednesday.</a:t>
            </a:r>
          </a:p>
          <a:p>
            <a:r>
              <a:rPr lang="en-US" dirty="0"/>
              <a:t>Today we will begin our first topic: Fenwick Trees!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3: 1/22/25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/>
          </a:bodyPr>
          <a:lstStyle/>
          <a:p>
            <a:r>
              <a:rPr lang="en-US" dirty="0"/>
              <a:t>Missed first lecture, on Waitlist, or just got into the class? Read syllabus VERY carefully. Make sure you see course policies like required attendance, etc.</a:t>
            </a:r>
          </a:p>
          <a:p>
            <a:r>
              <a:rPr lang="en-US" dirty="0"/>
              <a:t>This Friday is our first homework Friday.</a:t>
            </a:r>
          </a:p>
          <a:p>
            <a:pPr lvl="1"/>
            <a:r>
              <a:rPr lang="en-US" dirty="0"/>
              <a:t>We will have a warmup problem but it will be pretty challenging and will set the tone.</a:t>
            </a:r>
          </a:p>
          <a:p>
            <a:pPr lvl="1"/>
            <a:r>
              <a:rPr lang="en-US" dirty="0"/>
              <a:t>As I said on Monday, I will guide you quite a bit but the assignment is meant to be challenging.</a:t>
            </a:r>
          </a:p>
          <a:p>
            <a:pPr lvl="1"/>
            <a:r>
              <a:rPr lang="en-US" dirty="0"/>
              <a:t>Assignment releases the morning of Friday, so you are not intended to start early…</a:t>
            </a:r>
          </a:p>
          <a:p>
            <a:r>
              <a:rPr lang="en-US" dirty="0"/>
              <a:t>Attendance checks start today, but I will only do it if I start to see attendance slipping. </a:t>
            </a:r>
          </a:p>
          <a:p>
            <a:r>
              <a:rPr lang="en-US" dirty="0"/>
              <a:t>Today we will continue discussing the Fenwick Tree!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06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4: 1/27/25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/>
          </a:bodyPr>
          <a:lstStyle/>
          <a:p>
            <a:r>
              <a:rPr lang="en-US" dirty="0"/>
              <a:t>We started Homework 1 (Palindromes) on Friday.</a:t>
            </a:r>
          </a:p>
          <a:p>
            <a:pPr lvl="1"/>
            <a:r>
              <a:rPr lang="en-US" dirty="0"/>
              <a:t>What did you all think? My hope is that it felt like a challenge.</a:t>
            </a:r>
          </a:p>
          <a:p>
            <a:pPr lvl="1"/>
            <a:r>
              <a:rPr lang="en-US" dirty="0"/>
              <a:t>Homework is due on Wednesday to </a:t>
            </a:r>
            <a:r>
              <a:rPr lang="en-US" dirty="0" err="1"/>
              <a:t>Gradescope</a:t>
            </a:r>
            <a:r>
              <a:rPr lang="en-US" dirty="0"/>
              <a:t> (late submissions available if needed)</a:t>
            </a:r>
          </a:p>
          <a:p>
            <a:r>
              <a:rPr lang="en-US" dirty="0"/>
              <a:t>This Friday we have our second homework lab day</a:t>
            </a:r>
          </a:p>
          <a:p>
            <a:pPr lvl="1"/>
            <a:r>
              <a:rPr lang="en-US" dirty="0"/>
              <a:t>This one will be a pretty direct application of Fenwick Trees.</a:t>
            </a:r>
          </a:p>
          <a:p>
            <a:pPr lvl="1"/>
            <a:r>
              <a:rPr lang="en-US" dirty="0"/>
              <a:t>Difficulty will heavily depend on how comfortable you are with the Fenwick Tree.</a:t>
            </a:r>
          </a:p>
          <a:p>
            <a:r>
              <a:rPr lang="en-US" dirty="0"/>
              <a:t>Attendance checks start today, but I will only do it if I start to see attendance slipping. </a:t>
            </a:r>
          </a:p>
          <a:p>
            <a:r>
              <a:rPr lang="en-US" dirty="0"/>
              <a:t>Today we will finish discussing the Fenwick Tree! On Wednesday we should be moving on to our second topic.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803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6: 2/3/25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054500"/>
            <a:ext cx="10204315" cy="534629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Homework 1 (late deadline) is tonight.</a:t>
            </a:r>
          </a:p>
          <a:p>
            <a:pPr lvl="1"/>
            <a:r>
              <a:rPr lang="en-US" dirty="0"/>
              <a:t>No extensions beyond this for any reason, so make sure to get something in for partial credit if you can’t finish it on time.</a:t>
            </a:r>
          </a:p>
          <a:p>
            <a:pPr lvl="1"/>
            <a:r>
              <a:rPr lang="en-US" dirty="0"/>
              <a:t>I can go over my solution in office hours if you want after today (or ask a peer)</a:t>
            </a:r>
          </a:p>
          <a:p>
            <a:r>
              <a:rPr lang="en-US" dirty="0"/>
              <a:t>Homework 2 is out (File Storage)</a:t>
            </a:r>
          </a:p>
          <a:p>
            <a:pPr lvl="1"/>
            <a:r>
              <a:rPr lang="en-US" dirty="0" err="1"/>
              <a:t>Autograder</a:t>
            </a:r>
            <a:r>
              <a:rPr lang="en-US" dirty="0"/>
              <a:t> had a small issue which was fixed Friday afternoon ~2pm, so check score if you haven’t since then.</a:t>
            </a:r>
          </a:p>
          <a:p>
            <a:pPr lvl="1"/>
            <a:r>
              <a:rPr lang="en-US" dirty="0"/>
              <a:t>You might need to resubmit to get your new score.</a:t>
            </a:r>
          </a:p>
          <a:p>
            <a:r>
              <a:rPr lang="en-US" dirty="0"/>
              <a:t>Schedule change:</a:t>
            </a:r>
          </a:p>
          <a:p>
            <a:pPr lvl="1"/>
            <a:r>
              <a:rPr lang="en-US" dirty="0"/>
              <a:t>I moved the first quiz date to the Wednesday before Spring break </a:t>
            </a:r>
          </a:p>
          <a:p>
            <a:pPr lvl="1"/>
            <a:r>
              <a:rPr lang="en-US" dirty="0"/>
              <a:t>Cancel / no class that Friday. Will record a lecture if we fall behind. You are welcome!</a:t>
            </a:r>
          </a:p>
          <a:p>
            <a:r>
              <a:rPr lang="en-US" dirty="0"/>
              <a:t>This Friday is one of our cancelation / break Fridays. Enjoy your extra time off!</a:t>
            </a:r>
          </a:p>
          <a:p>
            <a:r>
              <a:rPr lang="en-US" dirty="0"/>
              <a:t>Attendance checks will start happening more regularly but I’m lowering the number of names I pull. </a:t>
            </a:r>
          </a:p>
          <a:p>
            <a:r>
              <a:rPr lang="en-US" dirty="0"/>
              <a:t>Today we will start Segment Trees.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319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7: 2/3/25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054500"/>
            <a:ext cx="10204315" cy="534629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Homework 1 (late deadline) is completed.</a:t>
            </a:r>
          </a:p>
          <a:p>
            <a:pPr lvl="1"/>
            <a:r>
              <a:rPr lang="en-US" dirty="0"/>
              <a:t>If you want to see our solution, come to OH and we would be happy to talk you through it</a:t>
            </a:r>
          </a:p>
          <a:p>
            <a:r>
              <a:rPr lang="en-US" dirty="0"/>
              <a:t>Homework 2 is out (File Storage)</a:t>
            </a:r>
          </a:p>
          <a:p>
            <a:pPr lvl="1"/>
            <a:r>
              <a:rPr lang="en-US" dirty="0"/>
              <a:t>Any questions about it? Seems to be going more smoothly overall?</a:t>
            </a:r>
          </a:p>
          <a:p>
            <a:pPr lvl="1"/>
            <a:r>
              <a:rPr lang="en-US" dirty="0"/>
              <a:t>On-time due date is tonight! Extension until Monday if you need it</a:t>
            </a:r>
          </a:p>
          <a:p>
            <a:r>
              <a:rPr lang="en-US" dirty="0"/>
              <a:t>Schedule change:</a:t>
            </a:r>
          </a:p>
          <a:p>
            <a:pPr lvl="1"/>
            <a:r>
              <a:rPr lang="en-US" dirty="0"/>
              <a:t>I moved the first quiz date to the Wednesday before Spring break </a:t>
            </a:r>
          </a:p>
          <a:p>
            <a:pPr lvl="1"/>
            <a:r>
              <a:rPr lang="en-US" dirty="0"/>
              <a:t>Cancel / no class that Friday. Will record a lecture if we fall behind. You are welcome!</a:t>
            </a:r>
          </a:p>
          <a:p>
            <a:r>
              <a:rPr lang="en-US" dirty="0"/>
              <a:t>This Friday is one of our cancelation / break Fridays. Enjoy your extra time off!</a:t>
            </a:r>
          </a:p>
          <a:p>
            <a:r>
              <a:rPr lang="en-US" dirty="0"/>
              <a:t>Attendance checks will start happening more regularly but I’m lowering the number of names I pull. </a:t>
            </a:r>
          </a:p>
          <a:p>
            <a:r>
              <a:rPr lang="en-US" dirty="0"/>
              <a:t>Today we </a:t>
            </a:r>
            <a:r>
              <a:rPr lang="en-US"/>
              <a:t>will continue </a:t>
            </a:r>
            <a:r>
              <a:rPr lang="en-US" dirty="0"/>
              <a:t>Segment Trees.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264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8: 2/10/25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054500"/>
            <a:ext cx="10204315" cy="5346298"/>
          </a:xfrm>
        </p:spPr>
        <p:txBody>
          <a:bodyPr>
            <a:normAutofit/>
          </a:bodyPr>
          <a:lstStyle/>
          <a:p>
            <a:r>
              <a:rPr lang="en-US" dirty="0"/>
              <a:t>Homework 2 is past due (File Storage)</a:t>
            </a:r>
          </a:p>
          <a:p>
            <a:pPr lvl="1"/>
            <a:r>
              <a:rPr lang="en-US" dirty="0"/>
              <a:t>Late deadline is tonight.</a:t>
            </a:r>
          </a:p>
          <a:p>
            <a:r>
              <a:rPr lang="en-US" dirty="0"/>
              <a:t>Schedule change:</a:t>
            </a:r>
          </a:p>
          <a:p>
            <a:pPr lvl="1"/>
            <a:r>
              <a:rPr lang="en-US" dirty="0"/>
              <a:t>I moved the first quiz date to the Wednesday before Spring break </a:t>
            </a:r>
          </a:p>
          <a:p>
            <a:pPr lvl="1"/>
            <a:r>
              <a:rPr lang="en-US" dirty="0"/>
              <a:t>Cancel / no class that Friday. Will record a lecture if we fall behind. You are welcome!</a:t>
            </a:r>
          </a:p>
          <a:p>
            <a:r>
              <a:rPr lang="en-US" dirty="0"/>
              <a:t>This Friday we will release HW3 (Segment Trees) and have another “lab day”</a:t>
            </a:r>
          </a:p>
          <a:p>
            <a:r>
              <a:rPr lang="en-US" dirty="0"/>
              <a:t>Attendance checks will start happening more regularly but I’m lowering the number of names I pull. </a:t>
            </a:r>
          </a:p>
          <a:p>
            <a:r>
              <a:rPr lang="en-US" dirty="0"/>
              <a:t>Today we will finish Segment Trees and begin </a:t>
            </a:r>
            <a:r>
              <a:rPr lang="en-US"/>
              <a:t>linear programming!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875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9: 2/17/25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054500"/>
            <a:ext cx="10204315" cy="534629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Homework 3 is past out (Transforms)</a:t>
            </a:r>
          </a:p>
          <a:p>
            <a:pPr lvl="1"/>
            <a:r>
              <a:rPr lang="en-US" dirty="0"/>
              <a:t>Seems like it is going well / smoothly. Some of you finished over the weekend. Good luck!</a:t>
            </a:r>
          </a:p>
          <a:p>
            <a:pPr lvl="1"/>
            <a:r>
              <a:rPr lang="en-US" dirty="0"/>
              <a:t>Update on languages: We produced a working python solution over the weekend that is fast enough (FYI). Had to submit a few times because it runs very close to the time limit.</a:t>
            </a:r>
          </a:p>
          <a:p>
            <a:pPr lvl="1"/>
            <a:r>
              <a:rPr lang="en-US" dirty="0"/>
              <a:t>Due on Wednesday (with optional extension as always)</a:t>
            </a:r>
          </a:p>
          <a:p>
            <a:r>
              <a:rPr lang="en-US" dirty="0"/>
              <a:t>Schedule change:</a:t>
            </a:r>
          </a:p>
          <a:p>
            <a:pPr lvl="1"/>
            <a:r>
              <a:rPr lang="en-US" dirty="0"/>
              <a:t>I moved the first quiz date to the Wednesday before Spring break </a:t>
            </a:r>
          </a:p>
          <a:p>
            <a:pPr lvl="1"/>
            <a:r>
              <a:rPr lang="en-US" dirty="0"/>
              <a:t>That date is two weeks from Wednesday!</a:t>
            </a:r>
          </a:p>
          <a:p>
            <a:pPr lvl="1"/>
            <a:r>
              <a:rPr lang="en-US" dirty="0"/>
              <a:t>Cancel / no class that Friday. Will record a lecture if we fall behind. You are welcome!</a:t>
            </a:r>
          </a:p>
          <a:p>
            <a:r>
              <a:rPr lang="en-US" dirty="0"/>
              <a:t>No class this Friday (break week)</a:t>
            </a:r>
          </a:p>
          <a:p>
            <a:r>
              <a:rPr lang="en-US" dirty="0"/>
              <a:t>Attendance checks will start happening more regularly but I’m lowering the number of names I pull. </a:t>
            </a:r>
          </a:p>
          <a:p>
            <a:r>
              <a:rPr lang="en-US" dirty="0"/>
              <a:t>Today we will continue discussing linear programming!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599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10: 2/19/25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054500"/>
            <a:ext cx="10204315" cy="5346298"/>
          </a:xfrm>
        </p:spPr>
        <p:txBody>
          <a:bodyPr>
            <a:normAutofit/>
          </a:bodyPr>
          <a:lstStyle/>
          <a:p>
            <a:r>
              <a:rPr lang="en-US" dirty="0"/>
              <a:t>Homework 3 is out (Transforms)</a:t>
            </a:r>
          </a:p>
          <a:p>
            <a:pPr lvl="1"/>
            <a:r>
              <a:rPr lang="en-US" dirty="0"/>
              <a:t>Be careful with floating point precision, it can get pretty tricky.</a:t>
            </a:r>
          </a:p>
          <a:p>
            <a:pPr lvl="1"/>
            <a:r>
              <a:rPr lang="en-US" dirty="0"/>
              <a:t>Due Today (with optional extension as always)</a:t>
            </a:r>
          </a:p>
          <a:p>
            <a:r>
              <a:rPr lang="en-US" dirty="0"/>
              <a:t>First (of two) quizzes is coming up </a:t>
            </a:r>
            <a:r>
              <a:rPr lang="en-US" dirty="0" err="1"/>
              <a:t>soon’ish</a:t>
            </a:r>
            <a:endParaRPr lang="en-US" dirty="0"/>
          </a:p>
          <a:p>
            <a:pPr lvl="1"/>
            <a:r>
              <a:rPr lang="en-US" dirty="0"/>
              <a:t>Is two weeks from today. </a:t>
            </a:r>
          </a:p>
          <a:p>
            <a:pPr lvl="1"/>
            <a:r>
              <a:rPr lang="en-US" dirty="0"/>
              <a:t>Will be mostly T/F, fill in the blank, multiple choice, etc. with one or two longer written questions. Nothing too crazy.</a:t>
            </a:r>
          </a:p>
          <a:p>
            <a:r>
              <a:rPr lang="en-US" dirty="0"/>
              <a:t>No class this Friday (break week)</a:t>
            </a:r>
          </a:p>
          <a:p>
            <a:r>
              <a:rPr lang="en-US" dirty="0"/>
              <a:t>Not going to pull attendance today (snow…no worries for those who can’t make it). </a:t>
            </a:r>
          </a:p>
          <a:p>
            <a:r>
              <a:rPr lang="en-US" dirty="0"/>
              <a:t>Today we will continue discussing linear programming!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4484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11984</TotalTime>
  <Words>1446</Words>
  <Application>Microsoft Macintosh PowerPoint</Application>
  <PresentationFormat>Widescreen</PresentationFormat>
  <Paragraphs>114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Tw Cen MT</vt:lpstr>
      <vt:lpstr>Circuit</vt:lpstr>
      <vt:lpstr>CS4501 Daily Announcements</vt:lpstr>
      <vt:lpstr>Lecture 2: 1/15/25</vt:lpstr>
      <vt:lpstr>Lecture 3: 1/22/25</vt:lpstr>
      <vt:lpstr>Lecture 4: 1/27/25</vt:lpstr>
      <vt:lpstr>Lecture 6: 2/3/25</vt:lpstr>
      <vt:lpstr>Lecture 7: 2/3/25</vt:lpstr>
      <vt:lpstr>Lecture 8: 2/10/25</vt:lpstr>
      <vt:lpstr>Lecture 9: 2/17/25</vt:lpstr>
      <vt:lpstr>Lecture 10: 2/19/25</vt:lpstr>
      <vt:lpstr>Lecture 11: 2/24/25</vt:lpstr>
      <vt:lpstr>Lecture 13: 3/3/25</vt:lpstr>
      <vt:lpstr>Lecture 14: 3/17/25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221</cp:revision>
  <dcterms:created xsi:type="dcterms:W3CDTF">2023-02-24T14:15:53Z</dcterms:created>
  <dcterms:modified xsi:type="dcterms:W3CDTF">2025-03-17T12:21:49Z</dcterms:modified>
</cp:coreProperties>
</file>