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8"/>
  </p:notesMasterIdLst>
  <p:sldIdLst>
    <p:sldId id="256" r:id="rId2"/>
    <p:sldId id="286" r:id="rId3"/>
    <p:sldId id="292" r:id="rId4"/>
    <p:sldId id="298" r:id="rId5"/>
    <p:sldId id="334" r:id="rId6"/>
    <p:sldId id="336" r:id="rId7"/>
    <p:sldId id="335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293" r:id="rId29"/>
    <p:sldId id="358" r:id="rId30"/>
    <p:sldId id="359" r:id="rId31"/>
    <p:sldId id="360" r:id="rId32"/>
    <p:sldId id="361" r:id="rId33"/>
    <p:sldId id="362" r:id="rId34"/>
    <p:sldId id="363" r:id="rId35"/>
    <p:sldId id="357" r:id="rId36"/>
    <p:sldId id="33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7"/>
    <p:restoredTop sz="94720"/>
  </p:normalViewPr>
  <p:slideViewPr>
    <p:cSldViewPr snapToGrid="0" snapToObjects="1">
      <p:cViewPr>
        <p:scale>
          <a:sx n="147" d="100"/>
          <a:sy n="147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9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Material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cp-algorithms.com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segment_tree.html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1616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942888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/>
              <a:t>Psuedo</a:t>
            </a:r>
            <a:r>
              <a:rPr lang="en-US" sz="1600" i="1" dirty="0"/>
              <a:t>-code for Segment Tree Construction: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6531429" y="1399339"/>
            <a:ext cx="4924585" cy="52278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Node: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left, right;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val</a:t>
            </a:r>
            <a:r>
              <a:rPr lang="en-US" sz="1500" i="1" dirty="0">
                <a:solidFill>
                  <a:sysClr val="windowText" lastClr="000000"/>
                </a:solidFill>
              </a:rPr>
              <a:t>;		//can be different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ConstructSegTree</a:t>
            </a:r>
            <a:r>
              <a:rPr lang="en-US" sz="1500" i="1" dirty="0">
                <a:solidFill>
                  <a:sysClr val="windowText" lastClr="000000"/>
                </a:solidFill>
              </a:rPr>
              <a:t>(a[]):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new Node(0, a.size-1));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(a[],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if(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 ==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   set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curNode.val</a:t>
            </a:r>
            <a:r>
              <a:rPr lang="en-US" sz="1500" i="1" dirty="0">
                <a:solidFill>
                  <a:sysClr val="windowText" lastClr="000000"/>
                </a:solidFill>
              </a:rPr>
              <a:t> to base case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, mid);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Node(mid+1,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 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this.val</a:t>
            </a:r>
            <a:r>
              <a:rPr lang="en-US" sz="1500" i="1" dirty="0">
                <a:solidFill>
                  <a:sysClr val="windowText" lastClr="000000"/>
                </a:solidFill>
              </a:rPr>
              <a:t> = merge(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218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</p:spTree>
    <p:extLst>
      <p:ext uri="{BB962C8B-B14F-4D97-AF65-F5344CB8AC3E}">
        <p14:creationId xmlns:p14="http://schemas.microsoft.com/office/powerpoint/2010/main" val="358716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386157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let’s assume that our function f() that we care about is sum (as in the example to the left)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627839" y="2766793"/>
            <a:ext cx="600275" cy="307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627839" y="4188823"/>
            <a:ext cx="600275" cy="13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945933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We want to answer queries of the form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sum(left, right)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sum(2,4) = a[2]+a[3]+a[4] =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2078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sum(left, right):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Three cases that could occur: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1. [left, right] is exact range of this 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2. [left, right] falls completely within left child or right child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3. [left, right] crosses the dividing line of this node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31290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85139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sum(2, 4)	//answer should be -1</a:t>
            </a:r>
            <a:br>
              <a:rPr lang="en-US" sz="1600" b="1" i="1" dirty="0"/>
            </a:br>
            <a:r>
              <a:rPr lang="en-US" sz="1600" b="1" i="1" dirty="0"/>
              <a:t>      [2,4] Spans both children,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/>
          <p:nvPr/>
        </p:nvCxnSpPr>
        <p:spPr>
          <a:xfrm>
            <a:off x="2438400" y="1950720"/>
            <a:ext cx="870857" cy="2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544560" y="17381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sum(2,4)</a:t>
            </a:r>
          </a:p>
        </p:txBody>
      </p:sp>
    </p:spTree>
    <p:extLst>
      <p:ext uri="{BB962C8B-B14F-4D97-AF65-F5344CB8AC3E}">
        <p14:creationId xmlns:p14="http://schemas.microsoft.com/office/powerpoint/2010/main" val="56534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[2,2] falls completely on right half,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right!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1846217" y="2472451"/>
            <a:ext cx="296973" cy="3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961086" y="22032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48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</a:t>
            </a:r>
            <a:r>
              <a:rPr lang="en-US" sz="1600" i="1" dirty="0"/>
              <a:t>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b="1" i="1" dirty="0"/>
            </a:br>
            <a:r>
              <a:rPr lang="en-US" sz="1600" b="1" i="1" dirty="0"/>
              <a:t>      [2,2] is now complete range, return -2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 flipH="1">
            <a:off x="3370217" y="3190909"/>
            <a:ext cx="400911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3526755" y="282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5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0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501055" y="1844566"/>
            <a:ext cx="4893798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</a:t>
            </a:r>
            <a:r>
              <a:rPr lang="en-US" sz="1600" i="1" dirty="0"/>
              <a:t>sum(3, 4)</a:t>
            </a:r>
            <a:br>
              <a:rPr lang="en-US" sz="1600" i="1" dirty="0"/>
            </a:br>
            <a:r>
              <a:rPr lang="en-US" sz="1600" i="1" dirty="0"/>
              <a:t>      [3,4] is the entire range, so return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Finally, merge the two return values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1BF3BF-B152-CE4C-B15B-D9AD735623C6}"/>
              </a:ext>
            </a:extLst>
          </p:cNvPr>
          <p:cNvSpPr txBox="1"/>
          <p:nvPr/>
        </p:nvSpPr>
        <p:spPr>
          <a:xfrm>
            <a:off x="997720" y="2286850"/>
            <a:ext cx="23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merge(-2,1)=-2+1=-1</a:t>
            </a:r>
          </a:p>
        </p:txBody>
      </p:sp>
    </p:spTree>
    <p:extLst>
      <p:ext uri="{BB962C8B-B14F-4D97-AF65-F5344CB8AC3E}">
        <p14:creationId xmlns:p14="http://schemas.microsoft.com/office/powerpoint/2010/main" val="80959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</p:spTree>
    <p:extLst>
      <p:ext uri="{BB962C8B-B14F-4D97-AF65-F5344CB8AC3E}">
        <p14:creationId xmlns:p14="http://schemas.microsoft.com/office/powerpoint/2010/main" val="65088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What is the runtime of range queries?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Clearly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6491401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D7F09-4CA2-C944-99E4-94E30CEB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2" y="1569382"/>
            <a:ext cx="5232489" cy="36576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1BA6E1-C4E2-A443-B979-8B401DDC7D6F}"/>
              </a:ext>
            </a:extLst>
          </p:cNvPr>
          <p:cNvSpPr txBox="1">
            <a:spLocks/>
          </p:cNvSpPr>
          <p:nvPr/>
        </p:nvSpPr>
        <p:spPr>
          <a:xfrm>
            <a:off x="861921" y="5239313"/>
            <a:ext cx="5232489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Another representation of the execution of sum(2, 4) from earlier.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576048-A392-2E44-A883-ECB0F131A17C}"/>
              </a:ext>
            </a:extLst>
          </p:cNvPr>
          <p:cNvSpPr txBox="1">
            <a:spLocks/>
          </p:cNvSpPr>
          <p:nvPr/>
        </p:nvSpPr>
        <p:spPr>
          <a:xfrm>
            <a:off x="6491401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Will this actually happen? Consider sum(0, 4)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EC120C-82A8-BB49-8B53-ABDC27F8844C}"/>
              </a:ext>
            </a:extLst>
          </p:cNvPr>
          <p:cNvSpPr txBox="1">
            <a:spLocks/>
          </p:cNvSpPr>
          <p:nvPr/>
        </p:nvSpPr>
        <p:spPr>
          <a:xfrm>
            <a:off x="9308624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We can prove that this is the actual tight bound…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2690EE-6838-7047-AFA7-5713C87EA51F}"/>
              </a:ext>
            </a:extLst>
          </p:cNvPr>
          <p:cNvCxnSpPr>
            <a:cxnSpLocks/>
          </p:cNvCxnSpPr>
          <p:nvPr/>
        </p:nvCxnSpPr>
        <p:spPr>
          <a:xfrm flipV="1">
            <a:off x="7149737" y="3100252"/>
            <a:ext cx="505097" cy="87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210370-3244-EB47-9E1A-108815310FDA}"/>
              </a:ext>
            </a:extLst>
          </p:cNvPr>
          <p:cNvCxnSpPr>
            <a:cxnSpLocks/>
          </p:cNvCxnSpPr>
          <p:nvPr/>
        </p:nvCxnSpPr>
        <p:spPr>
          <a:xfrm flipH="1" flipV="1">
            <a:off x="8710160" y="3100252"/>
            <a:ext cx="834434" cy="78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4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866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08272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8995952" y="3038653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078682" y="2611933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680159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566362" y="3038653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600" i="1" dirty="0"/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47018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8965467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01940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385555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25693" y="3857897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8995952" y="3857897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9980616" y="3857897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167839" y="3857897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Because level k only has at most 2 nodes traversed, each can make at most 2 recursive calls,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94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60524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9048204" y="2681600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130934" y="2254880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732411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618614" y="2681600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1600" i="1" dirty="0"/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99270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9017719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54192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437807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77945" y="3500844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9048204" y="3500844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10032868" y="3500844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220091" y="3500844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F337CAD-9AC1-4749-BA52-81AAC8BECAC5}"/>
              </a:ext>
            </a:extLst>
          </p:cNvPr>
          <p:cNvSpPr txBox="1">
            <a:spLocks/>
          </p:cNvSpPr>
          <p:nvPr/>
        </p:nvSpPr>
        <p:spPr>
          <a:xfrm>
            <a:off x="9863642" y="5309906"/>
            <a:ext cx="1637211" cy="1297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Because original range is contiguous, inner ranges must span full range of inner blue nodes, so these won’t </a:t>
            </a:r>
            <a:r>
              <a:rPr lang="en-US" sz="1400" i="1" dirty="0" err="1"/>
              <a:t>recurse</a:t>
            </a:r>
            <a:r>
              <a:rPr lang="en-US" sz="1400" i="1" dirty="0"/>
              <a:t> at all!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706A5D-4E5A-BC40-9093-C6F0E7740F07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9535884" y="4340217"/>
            <a:ext cx="1146364" cy="96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11E04-BA95-C44C-B181-5BD8DF30B16D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032868" y="4299982"/>
            <a:ext cx="649380" cy="100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2 outer nodes can produce at most 2 recursive calls each,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  <a:blipFill>
                <a:blip r:embed="rId5"/>
                <a:stretch>
                  <a:fillRect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2E0E4-57C5-7B4B-BF22-71336C818DBC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572653" y="4299981"/>
            <a:ext cx="223892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C5CA3-D66F-1342-8130-C5DFCB4D133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796545" y="4299981"/>
            <a:ext cx="1919937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42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Claim is proven! Because each level has at most 4 nodes traversed, and there are log(n) levels of the segment tree, the total nodes traversed is bounded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nary>
                  </m:oMath>
                </a14:m>
                <a:endParaRPr lang="en-US" sz="1600" i="1" dirty="0"/>
              </a:p>
            </p:txBody>
          </p:sp>
        </mc:Choice>
        <mc:Fallback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  <a:blipFill>
                <a:blip r:embed="rId4"/>
                <a:stretch>
                  <a:fillRect l="-339" r="-1695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60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Queries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 Query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79479" y="2904711"/>
            <a:ext cx="5085806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Traverse the tree to find index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Make sure to call merge() to update value along the path as recursion returns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1241745" y="1351667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44" y="2288569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4340406" y="1351666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2940D5-B415-A24A-8C71-3A8DFD1B6C8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326679" y="1586191"/>
            <a:ext cx="1013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E1A08F-AFC7-304F-BF54-192B3DADDB42}"/>
              </a:ext>
            </a:extLst>
          </p:cNvPr>
          <p:cNvSpPr txBox="1">
            <a:spLocks/>
          </p:cNvSpPr>
          <p:nvPr/>
        </p:nvSpPr>
        <p:spPr>
          <a:xfrm>
            <a:off x="3317970" y="1582793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 dirty="0"/>
              <a:t>update(2, 3)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37199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Motivation: Range Queries Over Arrays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Segment Tree Examples</a:t>
            </a:r>
          </a:p>
        </p:txBody>
      </p:sp>
    </p:spTree>
    <p:extLst>
      <p:ext uri="{BB962C8B-B14F-4D97-AF65-F5344CB8AC3E}">
        <p14:creationId xmlns:p14="http://schemas.microsoft.com/office/powerpoint/2010/main" val="3639089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 for the </a:t>
            </a:r>
            <a:r>
              <a:rPr lang="en-US" sz="1600" i="1" dirty="0" err="1"/>
              <a:t>k’th</a:t>
            </a:r>
            <a:r>
              <a:rPr lang="en-US" sz="1600" i="1" dirty="0"/>
              <a:t> zero?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466189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</a:t>
            </a:r>
          </a:p>
        </p:txBody>
      </p:sp>
    </p:spTree>
    <p:extLst>
      <p:ext uri="{BB962C8B-B14F-4D97-AF65-F5344CB8AC3E}">
        <p14:creationId xmlns:p14="http://schemas.microsoft.com/office/powerpoint/2010/main" val="788768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Array Prefix With Given Amount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 A and an integer x, find the smallest index </a:t>
            </a:r>
            <a:r>
              <a:rPr lang="en-US" sz="1600" i="1" dirty="0" err="1"/>
              <a:t>i</a:t>
            </a:r>
            <a:r>
              <a:rPr lang="en-US" sz="1600" i="1" dirty="0"/>
              <a:t> such that the sum from a</a:t>
            </a:r>
            <a:r>
              <a:rPr lang="en-US" sz="1600" i="1" baseline="-25000" dirty="0"/>
              <a:t>0</a:t>
            </a:r>
            <a:r>
              <a:rPr lang="en-US" sz="1600" i="1" dirty="0"/>
              <a:t> to </a:t>
            </a:r>
            <a:r>
              <a:rPr lang="en-US" sz="1600" i="1" dirty="0" err="1"/>
              <a:t>a</a:t>
            </a:r>
            <a:r>
              <a:rPr lang="en-US" sz="1600" i="1" baseline="-25000" dirty="0" err="1"/>
              <a:t>i</a:t>
            </a:r>
            <a:r>
              <a:rPr lang="en-US" sz="1600" i="1" dirty="0"/>
              <a:t> is greater than or equal to x. You may assume A does not contain negative values.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6, 3, 1, 1, 0, 5, 11, 12, 1, 1, 2, 4, 2, 8, 9, 11, 21}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 for index </a:t>
            </a:r>
            <a:r>
              <a:rPr lang="en-US" sz="1600" i="1" dirty="0" err="1"/>
              <a:t>i</a:t>
            </a:r>
            <a:r>
              <a:rPr lang="en-US" sz="1600" i="1" dirty="0"/>
              <a:t> given x?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466189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0ADEDF-6424-AC46-8AC6-CB6A23A65D93}"/>
              </a:ext>
            </a:extLst>
          </p:cNvPr>
          <p:cNvSpPr txBox="1">
            <a:spLocks/>
          </p:cNvSpPr>
          <p:nvPr/>
        </p:nvSpPr>
        <p:spPr>
          <a:xfrm>
            <a:off x="1619491" y="4267698"/>
            <a:ext cx="4474920" cy="653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 prefix(15) would return 6, because the sum of elements through index 6 is greater than 15.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124F9-7576-3C4F-B1E6-2A65B29B7B23}"/>
              </a:ext>
            </a:extLst>
          </p:cNvPr>
          <p:cNvCxnSpPr>
            <a:cxnSpLocks/>
          </p:cNvCxnSpPr>
          <p:nvPr/>
        </p:nvCxnSpPr>
        <p:spPr>
          <a:xfrm>
            <a:off x="2778034" y="3774555"/>
            <a:ext cx="69669" cy="49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91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First Element Greater than X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Given an array A, a range [l .. r], and an integer x, find the first element of A[l .. r] greater than x.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6, 3, 1, 1, 0, 5, 11, 12, 1, 1, 2, 4, 2, 8, 9, 11, 21}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 the first element greater than x?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570693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0ADEDF-6424-AC46-8AC6-CB6A23A65D93}"/>
              </a:ext>
            </a:extLst>
          </p:cNvPr>
          <p:cNvSpPr txBox="1">
            <a:spLocks/>
          </p:cNvSpPr>
          <p:nvPr/>
        </p:nvSpPr>
        <p:spPr>
          <a:xfrm>
            <a:off x="1619490" y="4267698"/>
            <a:ext cx="4692753" cy="101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 </a:t>
            </a:r>
            <a:r>
              <a:rPr lang="en-US" sz="1600" i="1" dirty="0" err="1"/>
              <a:t>firstGreater</a:t>
            </a:r>
            <a:r>
              <a:rPr lang="en-US" sz="1600" i="1" dirty="0"/>
              <a:t>(3, 8, 10) would return 11, because the 11 is the first element greater than 10 between indices 3 and 8 inclusive.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124F9-7576-3C4F-B1E6-2A65B29B7B23}"/>
              </a:ext>
            </a:extLst>
          </p:cNvPr>
          <p:cNvCxnSpPr>
            <a:cxnSpLocks/>
          </p:cNvCxnSpPr>
          <p:nvPr/>
        </p:nvCxnSpPr>
        <p:spPr>
          <a:xfrm>
            <a:off x="2778034" y="3774555"/>
            <a:ext cx="69669" cy="49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32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Given an array A, and a range [l .. r], find the subsegment [l’ .. r’]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sum of [l’ .. r’] is maximal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6, -3, -1, -1, 1, -5, 11, 12, 1, 1, 2, -4, -2, -8, 9, 11}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570693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 This one is definitely harder!!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0ADEDF-6424-AC46-8AC6-CB6A23A65D93}"/>
              </a:ext>
            </a:extLst>
          </p:cNvPr>
          <p:cNvSpPr txBox="1">
            <a:spLocks/>
          </p:cNvSpPr>
          <p:nvPr/>
        </p:nvSpPr>
        <p:spPr>
          <a:xfrm>
            <a:off x="1619490" y="4267698"/>
            <a:ext cx="4692753" cy="101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 maximal(2, 8) would return [7 .. 8], 11+12 is the maximal sum within the range [2 .. 8].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124F9-7576-3C4F-B1E6-2A65B29B7B23}"/>
              </a:ext>
            </a:extLst>
          </p:cNvPr>
          <p:cNvCxnSpPr>
            <a:cxnSpLocks/>
          </p:cNvCxnSpPr>
          <p:nvPr/>
        </p:nvCxnSpPr>
        <p:spPr>
          <a:xfrm>
            <a:off x="2778034" y="3774555"/>
            <a:ext cx="69669" cy="49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23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1371680" y="1805152"/>
            <a:ext cx="9445461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Strengths: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Goal</a:t>
                </a:r>
                <a:r>
                  <a:rPr lang="en-US" sz="2000" b="1" u="sng" dirty="0"/>
                  <a:t>:</a:t>
                </a:r>
                <a:r>
                  <a:rPr lang="en-US" sz="2000" dirty="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Support the following operations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1. Calculate (for any </a:t>
                </a:r>
                <a:r>
                  <a:rPr lang="en-US" sz="2000" dirty="0" err="1"/>
                  <a:t>l,r</a:t>
                </a:r>
                <a:r>
                  <a:rPr lang="en-US" sz="2000" dirty="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memory (so no more than list A itself)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**Notice: This is the same motivation for Fenwick Trees, but Segment Trees will have some advantages / disadvantages</a:t>
                </a:r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would we want this?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our stream of integers are stock prices over time, or sensor data across many time points, or sales per day (etc.).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D1555-5542-694F-BB57-374B096DC8EE}"/>
              </a:ext>
            </a:extLst>
          </p:cNvPr>
          <p:cNvSpPr txBox="1">
            <a:spLocks/>
          </p:cNvSpPr>
          <p:nvPr/>
        </p:nvSpPr>
        <p:spPr>
          <a:xfrm>
            <a:off x="8711519" y="3067290"/>
            <a:ext cx="3451185" cy="19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f() is a function we care about over any range. Max and min (for stock prices), average (for sensor data), or sum (for sales)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4429934" y="4988688"/>
            <a:ext cx="4000283" cy="143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Perhaps our company needs to be able to pull f() over any arbitrary range in A thousands of time per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B7C2-69F0-A64C-B8D7-457771A184E1}"/>
              </a:ext>
            </a:extLst>
          </p:cNvPr>
          <p:cNvCxnSpPr>
            <a:cxnSpLocks/>
          </p:cNvCxnSpPr>
          <p:nvPr/>
        </p:nvCxnSpPr>
        <p:spPr>
          <a:xfrm flipH="1" flipV="1">
            <a:off x="4896091" y="2384384"/>
            <a:ext cx="1198319" cy="260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6094410" y="2297573"/>
            <a:ext cx="1278140" cy="269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350138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296093" y="3456247"/>
            <a:ext cx="2176918" cy="120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Each node stores the f() of interest value for a subrange of the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39" y="1393210"/>
            <a:ext cx="5583045" cy="40328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5AB94-1023-974E-B1E7-3F31E8516ABD}"/>
              </a:ext>
            </a:extLst>
          </p:cNvPr>
          <p:cNvCxnSpPr>
            <a:cxnSpLocks/>
          </p:cNvCxnSpPr>
          <p:nvPr/>
        </p:nvCxnSpPr>
        <p:spPr>
          <a:xfrm flipV="1">
            <a:off x="2246811" y="3927566"/>
            <a:ext cx="383178" cy="69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663113" y="6069877"/>
            <a:ext cx="4241298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Leaf nodes store f(), here we are using sum, for a single element. Usually trivial to compute.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690948" y="5573486"/>
            <a:ext cx="365760" cy="496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9203536" y="3289939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770928" y="2316481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8444134" y="1891890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481464" y="2865348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49" y="1062288"/>
            <a:ext cx="5583045" cy="40328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How much storage does this take (note that we don’t store the sub-arrays, just the start and end indices, and f()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1+2+4+8+ 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734491" y="5190313"/>
            <a:ext cx="200298" cy="409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8058946" y="2959017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626338" y="1985559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7299544" y="1560968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36874" y="2534426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1616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1021266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Before constructing ST, need to determine two things: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The value(s) that gets stored in the nodes (e.g., the sum of the nodes in the given range)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3" y="2488114"/>
            <a:ext cx="810081" cy="53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3" y="3204754"/>
            <a:ext cx="810081" cy="843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667255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The merge operation, which determines the value(s) from #1 above, given the value(s) of the two children.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sum, merge would simply be (child1 + child2)</a:t>
            </a:r>
          </a:p>
        </p:txBody>
      </p:sp>
    </p:spTree>
    <p:extLst>
      <p:ext uri="{BB962C8B-B14F-4D97-AF65-F5344CB8AC3E}">
        <p14:creationId xmlns:p14="http://schemas.microsoft.com/office/powerpoint/2010/main" val="176887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16062</TotalTime>
  <Words>2886</Words>
  <Application>Microsoft Macintosh PowerPoint</Application>
  <PresentationFormat>Widescreen</PresentationFormat>
  <Paragraphs>209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Trebuchet MS</vt:lpstr>
      <vt:lpstr>Tw Cen MT</vt:lpstr>
      <vt:lpstr>Circuit</vt:lpstr>
      <vt:lpstr>Segment Trees</vt:lpstr>
      <vt:lpstr>Advanced Tree Structures</vt:lpstr>
      <vt:lpstr>Motivation: Range Queries Over Arrays</vt:lpstr>
      <vt:lpstr>Motivation</vt:lpstr>
      <vt:lpstr>Why would we want this?</vt:lpstr>
      <vt:lpstr>Segment Trees</vt:lpstr>
      <vt:lpstr>Segment Tree</vt:lpstr>
      <vt:lpstr>Segment Tree</vt:lpstr>
      <vt:lpstr>Constructing A Segment Tree</vt:lpstr>
      <vt:lpstr>Constructing A Segment Tree</vt:lpstr>
      <vt:lpstr>Range Queries</vt:lpstr>
      <vt:lpstr>Range Queries</vt:lpstr>
      <vt:lpstr>Range Queries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Update Queries</vt:lpstr>
      <vt:lpstr>Update Query</vt:lpstr>
      <vt:lpstr>Other Segment Tree Examples</vt:lpstr>
      <vt:lpstr>Number of 0’s and K’th 0</vt:lpstr>
      <vt:lpstr>Array Prefix With Given Amount</vt:lpstr>
      <vt:lpstr>First Element Greater than X</vt:lpstr>
      <vt:lpstr>Finding Maximal Sub-Segment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190</cp:revision>
  <dcterms:created xsi:type="dcterms:W3CDTF">2023-02-24T14:15:53Z</dcterms:created>
  <dcterms:modified xsi:type="dcterms:W3CDTF">2023-03-21T15:54:06Z</dcterms:modified>
</cp:coreProperties>
</file>