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0"/>
  </p:notesMasterIdLst>
  <p:sldIdLst>
    <p:sldId id="256" r:id="rId2"/>
    <p:sldId id="286" r:id="rId3"/>
    <p:sldId id="292" r:id="rId4"/>
    <p:sldId id="358" r:id="rId5"/>
    <p:sldId id="359" r:id="rId6"/>
    <p:sldId id="360" r:id="rId7"/>
    <p:sldId id="357" r:id="rId8"/>
    <p:sldId id="33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5"/>
    <p:restoredTop sz="94720"/>
  </p:normalViewPr>
  <p:slideViewPr>
    <p:cSldViewPr snapToGrid="0" snapToObjects="1">
      <p:cViewPr varScale="1">
        <p:scale>
          <a:sx n="162" d="100"/>
          <a:sy n="162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Approximation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CLRS Ch. 35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Tree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4130566" y="1844566"/>
            <a:ext cx="5264287" cy="423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	- </a:t>
            </a:r>
            <a:r>
              <a:rPr lang="en-US" sz="2000" b="1" i="1" dirty="0"/>
              <a:t>Approximation Ratios</a:t>
            </a:r>
            <a:br>
              <a:rPr lang="en-US" sz="2000" b="1" i="1" dirty="0"/>
            </a:br>
            <a:r>
              <a:rPr lang="en-US" sz="2000" b="1" i="1" dirty="0"/>
              <a:t>	- Vertex Cover Approximation</a:t>
            </a:r>
            <a:br>
              <a:rPr lang="en-US" sz="2000" b="1" i="1" dirty="0"/>
            </a:br>
            <a:r>
              <a:rPr lang="en-US" sz="2000" b="1" i="1" dirty="0"/>
              <a:t>	- TSP Approximation</a:t>
            </a:r>
            <a:br>
              <a:rPr lang="en-US" sz="2000" b="1" i="1" dirty="0"/>
            </a:br>
            <a:r>
              <a:rPr lang="en-US" sz="2000" b="1" i="1" dirty="0"/>
              <a:t>	- Set-Covering Approximation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Introduction: Approximation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Vertex-Cover</a:t>
            </a:r>
          </a:p>
        </p:txBody>
      </p:sp>
    </p:spTree>
    <p:extLst>
      <p:ext uri="{BB962C8B-B14F-4D97-AF65-F5344CB8AC3E}">
        <p14:creationId xmlns:p14="http://schemas.microsoft.com/office/powerpoint/2010/main" val="158689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Traveling Salesperson</a:t>
            </a:r>
          </a:p>
        </p:txBody>
      </p:sp>
    </p:spTree>
    <p:extLst>
      <p:ext uri="{BB962C8B-B14F-4D97-AF65-F5344CB8AC3E}">
        <p14:creationId xmlns:p14="http://schemas.microsoft.com/office/powerpoint/2010/main" val="71682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Set Cover</a:t>
            </a:r>
          </a:p>
        </p:txBody>
      </p:sp>
    </p:spTree>
    <p:extLst>
      <p:ext uri="{BB962C8B-B14F-4D97-AF65-F5344CB8AC3E}">
        <p14:creationId xmlns:p14="http://schemas.microsoft.com/office/powerpoint/2010/main" val="83766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758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2618509" y="1805152"/>
            <a:ext cx="8198632" cy="474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Van </a:t>
            </a:r>
            <a:r>
              <a:rPr lang="en-US" sz="2000" b="1" i="1" u="sng" dirty="0" err="1"/>
              <a:t>Emde</a:t>
            </a:r>
            <a:r>
              <a:rPr lang="en-US" sz="2000" b="1" i="1" u="sng" dirty="0"/>
              <a:t> Boas Tree:</a:t>
            </a:r>
          </a:p>
          <a:p>
            <a:pPr lvl="1"/>
            <a:r>
              <a:rPr lang="en-US" sz="1600" dirty="0"/>
              <a:t>Are very fast, and a function of the universe (u) size</a:t>
            </a:r>
          </a:p>
          <a:p>
            <a:pPr lvl="1"/>
            <a:r>
              <a:rPr lang="en-US" sz="1600" dirty="0"/>
              <a:t>Takes advantage of the binary representations of integers to improve runtime</a:t>
            </a:r>
          </a:p>
          <a:p>
            <a:pPr lvl="1"/>
            <a:r>
              <a:rPr lang="en-US" sz="1600" dirty="0"/>
              <a:t>Is NOT generalizable to sets of any objects / things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17444</TotalTime>
  <Words>96</Words>
  <Application>Microsoft Macintosh PowerPoint</Application>
  <PresentationFormat>Widescreen</PresentationFormat>
  <Paragraphs>19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Approximation Algorithms</vt:lpstr>
      <vt:lpstr>Advanced Tree Structures</vt:lpstr>
      <vt:lpstr>Introduction: Approximation</vt:lpstr>
      <vt:lpstr>Vertex-Cover</vt:lpstr>
      <vt:lpstr>Traveling Salesperson</vt:lpstr>
      <vt:lpstr>Set Cover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226</cp:revision>
  <dcterms:created xsi:type="dcterms:W3CDTF">2023-02-24T14:15:53Z</dcterms:created>
  <dcterms:modified xsi:type="dcterms:W3CDTF">2023-03-23T15:31:49Z</dcterms:modified>
</cp:coreProperties>
</file>