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06" r:id="rId4"/>
    <p:sldId id="507" r:id="rId5"/>
    <p:sldId id="5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7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1/29/25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It is due tonight, but you have extension time if you really need it</a:t>
            </a:r>
          </a:p>
          <a:p>
            <a:pPr lvl="1"/>
            <a:r>
              <a:rPr lang="en-US" dirty="0"/>
              <a:t>Remember you do not get extra time beyond 5 days for any reason.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will start happening more regularly. </a:t>
            </a:r>
          </a:p>
          <a:p>
            <a:r>
              <a:rPr lang="en-US" dirty="0"/>
              <a:t>Today we will finish discussing the Fenwick Tree and start the segment tree (I think).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11934</TotalTime>
  <Words>532</Words>
  <Application>Microsoft Macintosh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5: 1/29/25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207</cp:revision>
  <dcterms:created xsi:type="dcterms:W3CDTF">2023-02-24T14:15:53Z</dcterms:created>
  <dcterms:modified xsi:type="dcterms:W3CDTF">2025-01-29T13:19:17Z</dcterms:modified>
</cp:coreProperties>
</file>