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7"/>
  </p:notesMasterIdLst>
  <p:sldIdLst>
    <p:sldId id="256" r:id="rId2"/>
    <p:sldId id="285" r:id="rId3"/>
    <p:sldId id="286" r:id="rId4"/>
    <p:sldId id="292" r:id="rId5"/>
    <p:sldId id="298" r:id="rId6"/>
    <p:sldId id="299" r:id="rId7"/>
    <p:sldId id="300" r:id="rId8"/>
    <p:sldId id="315" r:id="rId9"/>
    <p:sldId id="302" r:id="rId10"/>
    <p:sldId id="303" r:id="rId11"/>
    <p:sldId id="304" r:id="rId12"/>
    <p:sldId id="301" r:id="rId13"/>
    <p:sldId id="305" r:id="rId14"/>
    <p:sldId id="295" r:id="rId15"/>
    <p:sldId id="316" r:id="rId16"/>
    <p:sldId id="317" r:id="rId17"/>
    <p:sldId id="318" r:id="rId18"/>
    <p:sldId id="319" r:id="rId19"/>
    <p:sldId id="321" r:id="rId20"/>
    <p:sldId id="322" r:id="rId21"/>
    <p:sldId id="320" r:id="rId22"/>
    <p:sldId id="323" r:id="rId23"/>
    <p:sldId id="324" r:id="rId24"/>
    <p:sldId id="325" r:id="rId25"/>
    <p:sldId id="294" r:id="rId26"/>
    <p:sldId id="306" r:id="rId27"/>
    <p:sldId id="307" r:id="rId28"/>
    <p:sldId id="308" r:id="rId29"/>
    <p:sldId id="312" r:id="rId30"/>
    <p:sldId id="313" r:id="rId31"/>
    <p:sldId id="311" r:id="rId32"/>
    <p:sldId id="314" r:id="rId33"/>
    <p:sldId id="309" r:id="rId34"/>
    <p:sldId id="310" r:id="rId35"/>
    <p:sldId id="296" r:id="rId36"/>
    <p:sldId id="327" r:id="rId37"/>
    <p:sldId id="297" r:id="rId38"/>
    <p:sldId id="328" r:id="rId39"/>
    <p:sldId id="329" r:id="rId40"/>
    <p:sldId id="330" r:id="rId41"/>
    <p:sldId id="331" r:id="rId42"/>
    <p:sldId id="332" r:id="rId43"/>
    <p:sldId id="333" r:id="rId44"/>
    <p:sldId id="293" r:id="rId45"/>
    <p:sldId id="32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5"/>
    <p:restoredTop sz="94731"/>
  </p:normalViewPr>
  <p:slideViewPr>
    <p:cSldViewPr snapToGrid="0" snapToObjects="1">
      <p:cViewPr varScale="1">
        <p:scale>
          <a:sx n="116" d="100"/>
          <a:sy n="116" d="100"/>
        </p:scale>
        <p:origin x="20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28</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29</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30</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32</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1/28/25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1/28/25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defining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one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10058" y="1435046"/>
            <a:ext cx="5270405"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Show a simple two action example where a robot would take action 1 versus action 2.</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Explain the motivation</a:t>
            </a:r>
          </a:p>
        </p:txBody>
      </p:sp>
      <p:pic>
        <p:nvPicPr>
          <p:cNvPr id="4" name="Picture 2" descr="http://cs.brown.edu/research/ai/pomdp/tutorial/figs/horizon1.gif">
            <a:extLst>
              <a:ext uri="{FF2B5EF4-FFF2-40B4-BE49-F238E27FC236}">
                <a16:creationId xmlns:a16="http://schemas.microsoft.com/office/drawing/2014/main" id="{B20E2DF4-8438-8E45-838C-182CF5951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869" y="2058645"/>
            <a:ext cx="5108033" cy="35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68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10058" y="1435046"/>
            <a:ext cx="5270405"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Generalize the problem motivation to multiple lines…</a:t>
            </a:r>
          </a:p>
        </p:txBody>
      </p:sp>
      <p:pic>
        <p:nvPicPr>
          <p:cNvPr id="5" name="Picture 2" descr="http://cs.brown.edu/research/ai/pomdp/tutorial/figs/horizon2-partition.gif">
            <a:extLst>
              <a:ext uri="{FF2B5EF4-FFF2-40B4-BE49-F238E27FC236}">
                <a16:creationId xmlns:a16="http://schemas.microsoft.com/office/drawing/2014/main" id="{36F57ED7-A5B1-2843-B05B-90B47FE8B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867" y="4142245"/>
            <a:ext cx="3434302" cy="2575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s.brown.edu/research/ai/pomdp/tutorial/figs/horizon2-value-a1.gif">
            <a:extLst>
              <a:ext uri="{FF2B5EF4-FFF2-40B4-BE49-F238E27FC236}">
                <a16:creationId xmlns:a16="http://schemas.microsoft.com/office/drawing/2014/main" id="{45AD7AAA-9DB7-0F4E-B695-9A2EBC268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609" y="1226492"/>
            <a:ext cx="5141916" cy="385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1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10058" y="1435046"/>
            <a:ext cx="5270405"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Formal problem definition:</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Given a bunch of valuation lines for different actions, find the horizon.</a:t>
            </a:r>
          </a:p>
          <a:p>
            <a:pPr marL="0" indent="0">
              <a:buFont typeface="Arial" panose="020B0604020202020204" pitchFamily="34" charset="0"/>
              <a:buNone/>
            </a:pPr>
            <a:r>
              <a:rPr lang="en-US" sz="2000" i="1" dirty="0"/>
              <a:t>Remove lines that are totally obscured.</a:t>
            </a:r>
          </a:p>
          <a:p>
            <a:pPr marL="0" indent="0">
              <a:buFont typeface="Arial" panose="020B0604020202020204" pitchFamily="34" charset="0"/>
              <a:buNone/>
            </a:pPr>
            <a:r>
              <a:rPr lang="en-US" sz="2000" i="1" dirty="0"/>
              <a:t>Return ranges in which each line is the “best choice”.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Naïve solution is n^2 time</a:t>
            </a:r>
          </a:p>
        </p:txBody>
      </p:sp>
      <p:pic>
        <p:nvPicPr>
          <p:cNvPr id="7" name="Picture 2" descr="http://cs.brown.edu/research/ai/pomdp/tutorial/figs/horizon2-value-all.gif">
            <a:extLst>
              <a:ext uri="{FF2B5EF4-FFF2-40B4-BE49-F238E27FC236}">
                <a16:creationId xmlns:a16="http://schemas.microsoft.com/office/drawing/2014/main" id="{AB75519C-8718-014F-B065-32BE1AE9B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204" y="1089328"/>
            <a:ext cx="3545348" cy="26590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cs.brown.edu/research/ai/pomdp/tutorial/figs/horizon2-value.gif">
            <a:extLst>
              <a:ext uri="{FF2B5EF4-FFF2-40B4-BE49-F238E27FC236}">
                <a16:creationId xmlns:a16="http://schemas.microsoft.com/office/drawing/2014/main" id="{96918B9F-799C-2740-A782-E373D1488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09" y="3903649"/>
            <a:ext cx="3371161" cy="252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474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10058" y="2027104"/>
            <a:ext cx="5270405" cy="43451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Step 1: Sort lines by slope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Step 2: Divide the lines in half</a:t>
            </a:r>
          </a:p>
          <a:p>
            <a:pPr marL="0" indent="0">
              <a:buFont typeface="Arial" panose="020B0604020202020204" pitchFamily="34" charset="0"/>
              <a:buNone/>
            </a:pPr>
            <a:r>
              <a:rPr lang="en-US" sz="2000" i="1" dirty="0"/>
              <a:t>	This will be divide and conquer algorithm.</a:t>
            </a:r>
          </a:p>
        </p:txBody>
      </p:sp>
      <p:pic>
        <p:nvPicPr>
          <p:cNvPr id="7" name="Picture 2" descr="http://cs.brown.edu/research/ai/pomdp/tutorial/figs/horizon2-value-all.gif">
            <a:extLst>
              <a:ext uri="{FF2B5EF4-FFF2-40B4-BE49-F238E27FC236}">
                <a16:creationId xmlns:a16="http://schemas.microsoft.com/office/drawing/2014/main" id="{AB75519C-8718-014F-B065-32BE1AE9B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204" y="1089328"/>
            <a:ext cx="3545348" cy="26590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cs.brown.edu/research/ai/pomdp/tutorial/figs/horizon2-value.gif">
            <a:extLst>
              <a:ext uri="{FF2B5EF4-FFF2-40B4-BE49-F238E27FC236}">
                <a16:creationId xmlns:a16="http://schemas.microsoft.com/office/drawing/2014/main" id="{96918B9F-799C-2740-A782-E373D1488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09" y="3903649"/>
            <a:ext cx="3371161" cy="252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698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10058" y="2027104"/>
            <a:ext cx="5270405" cy="43451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Given solutions to both halves, how do you recombine them?</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Need to be clever about how answers are returned and how you proceed.</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Step through example.</a:t>
            </a:r>
          </a:p>
        </p:txBody>
      </p:sp>
      <p:pic>
        <p:nvPicPr>
          <p:cNvPr id="7" name="Picture 2" descr="http://cs.brown.edu/research/ai/pomdp/tutorial/figs/horizon2-value-all.gif">
            <a:extLst>
              <a:ext uri="{FF2B5EF4-FFF2-40B4-BE49-F238E27FC236}">
                <a16:creationId xmlns:a16="http://schemas.microsoft.com/office/drawing/2014/main" id="{AB75519C-8718-014F-B065-32BE1AE9B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204" y="1089328"/>
            <a:ext cx="3545348" cy="26590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cs.brown.edu/research/ai/pomdp/tutorial/figs/horizon2-value.gif">
            <a:extLst>
              <a:ext uri="{FF2B5EF4-FFF2-40B4-BE49-F238E27FC236}">
                <a16:creationId xmlns:a16="http://schemas.microsoft.com/office/drawing/2014/main" id="{96918B9F-799C-2740-A782-E373D1488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09" y="3903649"/>
            <a:ext cx="3371161" cy="252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705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10058" y="2027104"/>
            <a:ext cx="5270405" cy="43451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Show final code / </a:t>
            </a:r>
            <a:r>
              <a:rPr lang="en-US" sz="2000" i="1" dirty="0" err="1"/>
              <a:t>pseuodocode</a:t>
            </a:r>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Blah….</a:t>
            </a:r>
          </a:p>
        </p:txBody>
      </p:sp>
    </p:spTree>
    <p:extLst>
      <p:ext uri="{BB962C8B-B14F-4D97-AF65-F5344CB8AC3E}">
        <p14:creationId xmlns:p14="http://schemas.microsoft.com/office/powerpoint/2010/main" val="4195277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counter-clockwise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753387"/>
                <a:ext cx="4118744" cy="42797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753387"/>
                <a:ext cx="4118744" cy="4279769"/>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p1 is clockwise from p2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780907"/>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244384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2238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6292542" y="2869324"/>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766038"/>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666503"/>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242897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flipH="1" flipV="1">
            <a:off x="9753263" y="3192518"/>
            <a:ext cx="273606" cy="3941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p1 is counter-clockwise from p2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823344"/>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Right Turn!!</a:t>
            </a:r>
          </a:p>
        </p:txBody>
      </p:sp>
      <p:grpSp>
        <p:nvGrpSpPr>
          <p:cNvPr id="5" name="Group 4">
            <a:extLst>
              <a:ext uri="{FF2B5EF4-FFF2-40B4-BE49-F238E27FC236}">
                <a16:creationId xmlns:a16="http://schemas.microsoft.com/office/drawing/2014/main" id="{2DED4376-3D5E-3543-870F-C4BBE887DFA8}"/>
              </a:ext>
            </a:extLst>
          </p:cNvPr>
          <p:cNvGrpSpPr/>
          <p:nvPr/>
        </p:nvGrpSpPr>
        <p:grpSpPr>
          <a:xfrm>
            <a:off x="1410550" y="1524919"/>
            <a:ext cx="1952187" cy="2359766"/>
            <a:chOff x="1268361" y="1178481"/>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268361" y="1199535"/>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1902897" y="1905836"/>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750497" y="1753436"/>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666298" y="1568770"/>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520925" y="1363147"/>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393978" y="2964343"/>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1917187" y="1994253"/>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604766" y="1351887"/>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677471" y="1178481"/>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51" name="Group 50">
            <a:extLst>
              <a:ext uri="{FF2B5EF4-FFF2-40B4-BE49-F238E27FC236}">
                <a16:creationId xmlns:a16="http://schemas.microsoft.com/office/drawing/2014/main" id="{D6079532-5E55-F943-A373-90C012905443}"/>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flipH="1" flipV="1">
              <a:off x="9535598" y="2454991"/>
              <a:ext cx="451499" cy="212238"/>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Left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8366</TotalTime>
  <Words>2689</Words>
  <Application>Microsoft Macintosh PowerPoint</Application>
  <PresentationFormat>Widescreen</PresentationFormat>
  <Paragraphs>280</Paragraphs>
  <Slides>45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Segments Intersect: Code</vt:lpstr>
      <vt:lpstr>Line Segments Intersect: Code</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Final Pseudocode</vt:lpstr>
      <vt:lpstr>Final Pseudocode</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106</cp:revision>
  <dcterms:created xsi:type="dcterms:W3CDTF">2023-02-24T14:15:53Z</dcterms:created>
  <dcterms:modified xsi:type="dcterms:W3CDTF">2025-01-28T19:02:23Z</dcterms:modified>
</cp:coreProperties>
</file>