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5"/>
  </p:notesMasterIdLst>
  <p:sldIdLst>
    <p:sldId id="256" r:id="rId2"/>
    <p:sldId id="286" r:id="rId3"/>
    <p:sldId id="292" r:id="rId4"/>
    <p:sldId id="361" r:id="rId5"/>
    <p:sldId id="362" r:id="rId6"/>
    <p:sldId id="358" r:id="rId7"/>
    <p:sldId id="363" r:id="rId8"/>
    <p:sldId id="364" r:id="rId9"/>
    <p:sldId id="365" r:id="rId10"/>
    <p:sldId id="366" r:id="rId11"/>
    <p:sldId id="359" r:id="rId12"/>
    <p:sldId id="367" r:id="rId13"/>
    <p:sldId id="368" r:id="rId14"/>
    <p:sldId id="369" r:id="rId15"/>
    <p:sldId id="370" r:id="rId16"/>
    <p:sldId id="371" r:id="rId17"/>
    <p:sldId id="360" r:id="rId18"/>
    <p:sldId id="372" r:id="rId19"/>
    <p:sldId id="373" r:id="rId20"/>
    <p:sldId id="374" r:id="rId21"/>
    <p:sldId id="375" r:id="rId22"/>
    <p:sldId id="357" r:id="rId23"/>
    <p:sldId id="33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3"/>
    <p:restoredTop sz="94681"/>
  </p:normalViewPr>
  <p:slideViewPr>
    <p:cSldViewPr snapToGrid="0" snapToObjects="1">
      <p:cViewPr varScale="1">
        <p:scale>
          <a:sx n="123" d="100"/>
          <a:sy n="123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35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3B4B9-DF60-D14D-B949-7C3D8B207D53}"/>
              </a:ext>
            </a:extLst>
          </p:cNvPr>
          <p:cNvSpPr txBox="1"/>
          <p:nvPr/>
        </p:nvSpPr>
        <p:spPr>
          <a:xfrm>
            <a:off x="7867792" y="1797627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approx. ratio??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34760-0177-0044-B196-7F86B3C2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13" y="1089328"/>
            <a:ext cx="4249305" cy="56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71682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465118" y="2421082"/>
            <a:ext cx="317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an example of the TSP problem…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35D60-A36B-8842-BA0D-602EF49A20D2}"/>
              </a:ext>
            </a:extLst>
          </p:cNvPr>
          <p:cNvSpPr txBox="1"/>
          <p:nvPr/>
        </p:nvSpPr>
        <p:spPr>
          <a:xfrm>
            <a:off x="1465118" y="5004954"/>
            <a:ext cx="317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triangle inequality assumption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6F34D-1C02-7043-AF7F-9657C0FC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58" y="1214019"/>
            <a:ext cx="5352493" cy="5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141412" y="1309255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A4078-E765-BD49-8ED9-15652B06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1999095"/>
            <a:ext cx="5531356" cy="354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26E01-8F8A-4642-BAC5-0B604E42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72" y="1431575"/>
            <a:ext cx="4787189" cy="49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949930" y="3241964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is polynomial? YES!!!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A4078-E765-BD49-8ED9-15652B06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1999095"/>
            <a:ext cx="5531356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4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913812" y="149629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ratio??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6D5E8-56FE-F247-8A31-457D7A6F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63" y="1670566"/>
            <a:ext cx="4858327" cy="4781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B3E44-2F54-844D-AD7A-28F51159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19" y="2037194"/>
            <a:ext cx="4629692" cy="44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 Interesting Fact About 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913812" y="149629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ratio??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6FB9-1C46-464A-AAF1-5BF2B8E0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11" y="2113971"/>
            <a:ext cx="4657001" cy="4476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D4F44-A8CF-8347-A977-DA795F2F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91410"/>
            <a:ext cx="4665519" cy="47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2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83766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444336" y="1315673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E3E2F-F57B-184F-8359-136A6B2B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86" y="2139950"/>
            <a:ext cx="4509077" cy="42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1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392382" y="1361209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2A7C5-9FFE-064E-947E-6A59D33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71" y="1629064"/>
            <a:ext cx="4762177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3140886" y="1813393"/>
            <a:ext cx="6156434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Approximation Ratios</a:t>
            </a:r>
            <a:br>
              <a:rPr lang="en-US" sz="2000" b="1" i="1" dirty="0"/>
            </a:br>
            <a:r>
              <a:rPr lang="en-US" sz="2000" b="1" i="1" dirty="0"/>
              <a:t>	- Vertex Cover Approximation</a:t>
            </a:r>
            <a:br>
              <a:rPr lang="en-US" sz="2000" b="1" i="1" dirty="0"/>
            </a:br>
            <a:r>
              <a:rPr lang="en-US" sz="2000" b="1" i="1" dirty="0"/>
              <a:t>	- TSP Approximation</a:t>
            </a:r>
            <a:br>
              <a:rPr lang="en-US" sz="2000" b="1" i="1" dirty="0"/>
            </a:br>
            <a:r>
              <a:rPr lang="en-US" sz="2000" b="1" i="1" dirty="0"/>
              <a:t>	- Set-Covering Approximation</a:t>
            </a:r>
            <a:br>
              <a:rPr lang="en-US" sz="2000" b="1" i="1" dirty="0"/>
            </a:br>
            <a:r>
              <a:rPr lang="en-US" sz="2000" b="1" i="1" dirty="0"/>
              <a:t>	- Randomization and Linear Programming (maybe)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392382" y="1361209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9879E-300E-FB48-B3DE-604ABD91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9" y="1545875"/>
            <a:ext cx="4345131" cy="5009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F64F1-A6DC-DE49-BFA3-7FADE522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78" y="1361209"/>
            <a:ext cx="3732922" cy="5162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16F7E-B259-B84B-AC33-A29CACEFB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49" y="1742755"/>
            <a:ext cx="4007729" cy="396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9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Randomization And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567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Van </a:t>
            </a:r>
            <a:r>
              <a:rPr lang="en-US" sz="2000" b="1" i="1" u="sng" dirty="0" err="1"/>
              <a:t>Emde</a:t>
            </a:r>
            <a:r>
              <a:rPr lang="en-US" sz="2000" b="1" i="1" u="sng" dirty="0"/>
              <a:t> Boas Tree:</a:t>
            </a:r>
          </a:p>
          <a:p>
            <a:pPr lvl="1"/>
            <a:r>
              <a:rPr lang="en-US" sz="1600" dirty="0"/>
              <a:t>Are very fast, and a function of the universe (u) size</a:t>
            </a:r>
          </a:p>
          <a:p>
            <a:pPr lvl="1"/>
            <a:r>
              <a:rPr lang="en-US" sz="1600" dirty="0"/>
              <a:t>Takes advantage of the binary representations of integers to improve runtime</a:t>
            </a:r>
          </a:p>
          <a:p>
            <a:pPr lvl="1"/>
            <a:r>
              <a:rPr lang="en-US" sz="1600" dirty="0"/>
              <a:t>Is NOT generalizable to sets of any objects / things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Introduction: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D35E7-E86C-304C-8BB8-60F7C3D7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0" y="2799773"/>
            <a:ext cx="10084173" cy="20008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Ratios</a:t>
            </a:r>
          </a:p>
        </p:txBody>
      </p:sp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Definitions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237E6-7E69-7E43-AF75-E52C43EC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58" y="2064328"/>
            <a:ext cx="5712667" cy="34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Vertex-Cover</a:t>
            </a:r>
          </a:p>
        </p:txBody>
      </p:sp>
    </p:spTree>
    <p:extLst>
      <p:ext uri="{BB962C8B-B14F-4D97-AF65-F5344CB8AC3E}">
        <p14:creationId xmlns:p14="http://schemas.microsoft.com/office/powerpoint/2010/main" val="158689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Vertex-Cover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465118" y="2421082"/>
            <a:ext cx="317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an example graph and it’s smallest vertex cover</a:t>
            </a:r>
          </a:p>
        </p:txBody>
      </p:sp>
    </p:spTree>
    <p:extLst>
      <p:ext uri="{BB962C8B-B14F-4D97-AF65-F5344CB8AC3E}">
        <p14:creationId xmlns:p14="http://schemas.microsoft.com/office/powerpoint/2010/main" val="366440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Approximating Vertex-Cover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141412" y="1797627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2C4E2-36DA-494A-98A7-2C9FF22E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5" y="2617354"/>
            <a:ext cx="4747322" cy="200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1C0CA-5D17-174C-85E1-77E2CA9C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03" y="1797627"/>
            <a:ext cx="4624377" cy="43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141412" y="1797627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is polynomial? Yes!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2C4E2-36DA-494A-98A7-2C9FF22E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5" y="2617354"/>
            <a:ext cx="4747322" cy="200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33B4B9-DF60-D14D-B949-7C3D8B207D53}"/>
              </a:ext>
            </a:extLst>
          </p:cNvPr>
          <p:cNvSpPr txBox="1"/>
          <p:nvPr/>
        </p:nvSpPr>
        <p:spPr>
          <a:xfrm>
            <a:off x="7867792" y="1797627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approx. ratio??</a:t>
            </a:r>
          </a:p>
        </p:txBody>
      </p:sp>
    </p:spTree>
    <p:extLst>
      <p:ext uri="{BB962C8B-B14F-4D97-AF65-F5344CB8AC3E}">
        <p14:creationId xmlns:p14="http://schemas.microsoft.com/office/powerpoint/2010/main" val="47769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17478</TotalTime>
  <Words>217</Words>
  <Application>Microsoft Macintosh PowerPoint</Application>
  <PresentationFormat>Widescreen</PresentationFormat>
  <Paragraphs>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Circuit</vt:lpstr>
      <vt:lpstr>Approximation Algorithms</vt:lpstr>
      <vt:lpstr>Advanced Tree Structures</vt:lpstr>
      <vt:lpstr>Introduction: Approximation</vt:lpstr>
      <vt:lpstr>Approximation Ratios</vt:lpstr>
      <vt:lpstr>Some Definitions</vt:lpstr>
      <vt:lpstr>Vertex-Cover</vt:lpstr>
      <vt:lpstr>Recall Vertex-Cover</vt:lpstr>
      <vt:lpstr>Approximating Vertex-Cover</vt:lpstr>
      <vt:lpstr>Approx-Vert-Cover: Analysis</vt:lpstr>
      <vt:lpstr>Approx-Vert-Cover: Analysis</vt:lpstr>
      <vt:lpstr>Traveling Salesperson</vt:lpstr>
      <vt:lpstr>Recall Traveling SalesPerson Problem</vt:lpstr>
      <vt:lpstr>Approximation for TSP</vt:lpstr>
      <vt:lpstr>Approximation for TSP: Analysis</vt:lpstr>
      <vt:lpstr>Approximation for TSP: Analysis</vt:lpstr>
      <vt:lpstr>An Interesting Fact About This</vt:lpstr>
      <vt:lpstr>Set Cover</vt:lpstr>
      <vt:lpstr>Set Cover Problem</vt:lpstr>
      <vt:lpstr>Approximating Set Cover</vt:lpstr>
      <vt:lpstr>Analysis</vt:lpstr>
      <vt:lpstr>Randomization And Linear Programming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231</cp:revision>
  <dcterms:created xsi:type="dcterms:W3CDTF">2023-02-24T14:15:53Z</dcterms:created>
  <dcterms:modified xsi:type="dcterms:W3CDTF">2025-03-19T15:51:34Z</dcterms:modified>
</cp:coreProperties>
</file>