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9"/>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84"/>
    <p:restoredTop sz="94518"/>
  </p:normalViewPr>
  <p:slideViewPr>
    <p:cSldViewPr snapToGrid="0" snapToObjects="1">
      <p:cViewPr varScale="1">
        <p:scale>
          <a:sx n="125" d="100"/>
          <a:sy n="125" d="100"/>
        </p:scale>
        <p:origin x="168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4/2/25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4/2/25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4/2/25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4/2/25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4/2/25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4/2/25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CS4501</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 and Implementations</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2/24/25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Last late day for this is today…</a:t>
            </a:r>
          </a:p>
          <a:p>
            <a:r>
              <a:rPr lang="en-US" dirty="0"/>
              <a:t>First (of two) quizzes is coming up next Thursday!</a:t>
            </a:r>
          </a:p>
          <a:p>
            <a:pPr lvl="1"/>
            <a:r>
              <a:rPr lang="en-US" dirty="0"/>
              <a:t>Will be mostly T/F, fill in the blank, multiple choice, etc. with one or two longer written questions. Nothing too crazy.</a:t>
            </a:r>
          </a:p>
          <a:p>
            <a:r>
              <a:rPr lang="en-US" dirty="0"/>
              <a:t>This Friday we will release the Linear Programming </a:t>
            </a:r>
            <a:r>
              <a:rPr lang="en-US" dirty="0" err="1"/>
              <a:t>hw</a:t>
            </a:r>
            <a:r>
              <a:rPr lang="en-US" dirty="0"/>
              <a:t> and have our typical “lab day”. </a:t>
            </a:r>
          </a:p>
          <a:p>
            <a:r>
              <a:rPr lang="en-US" dirty="0"/>
              <a:t>Back to trying to take attendance regularly </a:t>
            </a:r>
          </a:p>
          <a:p>
            <a:r>
              <a:rPr lang="en-US" dirty="0"/>
              <a:t>Today we will continue </a:t>
            </a:r>
            <a:r>
              <a:rPr lang="en-US"/>
              <a:t>hopefully finish </a:t>
            </a:r>
            <a:r>
              <a:rPr lang="en-US" dirty="0"/>
              <a:t>linear programming!</a:t>
            </a:r>
          </a:p>
          <a:p>
            <a:endParaRPr lang="en-US" dirty="0"/>
          </a:p>
        </p:txBody>
      </p:sp>
    </p:spTree>
    <p:extLst>
      <p:ext uri="{BB962C8B-B14F-4D97-AF65-F5344CB8AC3E}">
        <p14:creationId xmlns:p14="http://schemas.microsoft.com/office/powerpoint/2010/main" val="134363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3/3/25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now out</a:t>
            </a:r>
          </a:p>
          <a:p>
            <a:pPr lvl="1"/>
            <a:r>
              <a:rPr lang="en-US" dirty="0"/>
              <a:t>How is it going so far? Seems like it is going smoothly (from my end)</a:t>
            </a:r>
          </a:p>
          <a:p>
            <a:r>
              <a:rPr lang="en-US" dirty="0"/>
              <a:t>First (of two) quizzes is coming up THIS Wednesday!</a:t>
            </a:r>
          </a:p>
          <a:p>
            <a:pPr lvl="1"/>
            <a:r>
              <a:rPr lang="en-US" dirty="0"/>
              <a:t>Will be mostly T/F, fill in the blank, multiple choice, etc. with one or two longer written questions. Nothing too crazy.</a:t>
            </a:r>
          </a:p>
          <a:p>
            <a:pPr lvl="1"/>
            <a:r>
              <a:rPr lang="en-US" dirty="0"/>
              <a:t>Covers Segment Trees, Fenwick Trees, and Lin. Prog. (NO comp. geometry)</a:t>
            </a:r>
          </a:p>
          <a:p>
            <a:r>
              <a:rPr lang="en-US" dirty="0"/>
              <a:t>This Friday is one of our break Fridays (no class) and the start of spring break</a:t>
            </a:r>
          </a:p>
          <a:p>
            <a:pPr lvl="1"/>
            <a:r>
              <a:rPr lang="en-US" dirty="0"/>
              <a:t>Enjoy the break!!!</a:t>
            </a:r>
          </a:p>
          <a:p>
            <a:r>
              <a:rPr lang="en-US" dirty="0"/>
              <a:t>We will have an attendance check today</a:t>
            </a:r>
          </a:p>
          <a:p>
            <a:r>
              <a:rPr lang="en-US" dirty="0"/>
              <a:t>Project specs / group creation is coming VERY soon. I will give a verbal update!</a:t>
            </a:r>
          </a:p>
          <a:p>
            <a:r>
              <a:rPr lang="en-US" dirty="0"/>
              <a:t>Today we will continue discussing comp. geo. Algorithms.</a:t>
            </a:r>
          </a:p>
          <a:p>
            <a:endParaRPr lang="en-US" dirty="0"/>
          </a:p>
        </p:txBody>
      </p:sp>
    </p:spTree>
    <p:extLst>
      <p:ext uri="{BB962C8B-B14F-4D97-AF65-F5344CB8AC3E}">
        <p14:creationId xmlns:p14="http://schemas.microsoft.com/office/powerpoint/2010/main" val="63647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3/17/25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How did it go?</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 is now ready to go.</a:t>
            </a:r>
          </a:p>
          <a:p>
            <a:pPr lvl="1"/>
            <a:r>
              <a:rPr lang="en-US" dirty="0"/>
              <a:t>I will discuss the requirements, algorithms, group-sign up logistics, etc. today!!</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155668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3/19/25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a:t>
            </a:r>
          </a:p>
          <a:p>
            <a:pPr lvl="1"/>
            <a:r>
              <a:rPr lang="en-US" dirty="0"/>
              <a:t>Remember to sign up if you have not already. Most teams already formed.</a:t>
            </a:r>
          </a:p>
          <a:p>
            <a:pPr lvl="1"/>
            <a:r>
              <a:rPr lang="en-US" dirty="0"/>
              <a:t>This week is a good one to start chatting with your group / reading up on your </a:t>
            </a:r>
            <a:r>
              <a:rPr lang="en-US" dirty="0" err="1"/>
              <a:t>algo</a:t>
            </a:r>
            <a:r>
              <a:rPr lang="en-US" dirty="0"/>
              <a:t>.</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425896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3/24/25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taken (Wed. before break).</a:t>
            </a:r>
          </a:p>
          <a:p>
            <a:pPr lvl="1"/>
            <a:r>
              <a:rPr lang="en-US" dirty="0"/>
              <a:t>We are officially behind on grading this for you. I’ll try to kick the TAs in the butt a bit!</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273566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3/26/25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returned</a:t>
            </a:r>
          </a:p>
          <a:p>
            <a:pPr lvl="1"/>
            <a:r>
              <a:rPr lang="en-US" dirty="0"/>
              <a:t>You all did quite well. Regrades open (as per my announcement) if you need them.</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 I did the homework yesterday and…</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(and maybe finish) discussing comp. geo. algorithms.</a:t>
            </a:r>
          </a:p>
          <a:p>
            <a:endParaRPr lang="en-US" dirty="0"/>
          </a:p>
        </p:txBody>
      </p:sp>
    </p:spTree>
    <p:extLst>
      <p:ext uri="{BB962C8B-B14F-4D97-AF65-F5344CB8AC3E}">
        <p14:creationId xmlns:p14="http://schemas.microsoft.com/office/powerpoint/2010/main" val="290658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3/31/25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Cows homework has been released</a:t>
            </a:r>
          </a:p>
          <a:p>
            <a:pPr lvl="1"/>
            <a:r>
              <a:rPr lang="en-US" dirty="0"/>
              <a:t>It due on Wednesday, extension to </a:t>
            </a:r>
            <a:r>
              <a:rPr lang="en-US" dirty="0" err="1"/>
              <a:t>MOOOnday</a:t>
            </a:r>
            <a:endParaRPr lang="en-US" dirty="0"/>
          </a:p>
          <a:p>
            <a:r>
              <a:rPr lang="en-US" dirty="0"/>
              <a:t>No class this Friday (No new homework coming out)</a:t>
            </a:r>
          </a:p>
          <a:p>
            <a:r>
              <a:rPr lang="en-US" dirty="0"/>
              <a:t>Final project:</a:t>
            </a:r>
          </a:p>
          <a:p>
            <a:pPr lvl="1"/>
            <a:r>
              <a:rPr lang="en-US" dirty="0"/>
              <a:t>Be thinking about this / getting started. You don’t want to do the whole thing at the end.</a:t>
            </a:r>
          </a:p>
          <a:p>
            <a:pPr lvl="1"/>
            <a:r>
              <a:rPr lang="en-US" dirty="0"/>
              <a:t>Let me know if you have any questions.</a:t>
            </a:r>
          </a:p>
          <a:p>
            <a:r>
              <a:rPr lang="en-US" dirty="0"/>
              <a:t>We will have an attendance check today</a:t>
            </a:r>
          </a:p>
          <a:p>
            <a:r>
              <a:rPr lang="en-US" dirty="0"/>
              <a:t>Today we will move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249908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4/2/25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Welcome to April…semester coming to an end pretty quickly here.</a:t>
            </a:r>
          </a:p>
          <a:p>
            <a:r>
              <a:rPr lang="en-US" dirty="0"/>
              <a:t>Cows homework has been released</a:t>
            </a:r>
          </a:p>
          <a:p>
            <a:pPr lvl="1"/>
            <a:r>
              <a:rPr lang="en-US" dirty="0"/>
              <a:t>It due on Wednesday, extension to </a:t>
            </a:r>
            <a:r>
              <a:rPr lang="en-US" dirty="0" err="1"/>
              <a:t>MOOOnday</a:t>
            </a:r>
            <a:endParaRPr lang="en-US" dirty="0"/>
          </a:p>
          <a:p>
            <a:r>
              <a:rPr lang="en-US" dirty="0"/>
              <a:t>No class this Friday (No new homework coming out)</a:t>
            </a:r>
          </a:p>
          <a:p>
            <a:r>
              <a:rPr lang="en-US" dirty="0"/>
              <a:t>Final project:</a:t>
            </a:r>
          </a:p>
          <a:p>
            <a:pPr lvl="1"/>
            <a:r>
              <a:rPr lang="en-US" dirty="0"/>
              <a:t>Be thinking about this / getting started. You don’t want to do the whole thing at the end.</a:t>
            </a:r>
          </a:p>
          <a:p>
            <a:pPr lvl="1"/>
            <a:r>
              <a:rPr lang="en-US" dirty="0"/>
              <a:t>Let me know if you have any questions.</a:t>
            </a:r>
          </a:p>
          <a:p>
            <a:r>
              <a:rPr lang="en-US" dirty="0"/>
              <a:t>We will have an attendance check today</a:t>
            </a:r>
          </a:p>
          <a:p>
            <a:r>
              <a:rPr lang="en-US" dirty="0"/>
              <a:t>Don’t forget that we do have a second quiz. It will be in a couple weeks.</a:t>
            </a:r>
          </a:p>
          <a:p>
            <a:r>
              <a:rPr lang="en-US" dirty="0"/>
              <a:t>Today we will continue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119435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1/15/25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Missed first lecture, on Waitlist, or just got into the class? Read syllabus VERY carefully. Make sure you see course policies like required attendance, etc.</a:t>
            </a:r>
          </a:p>
          <a:p>
            <a:r>
              <a:rPr lang="en-US" dirty="0"/>
              <a:t>No class this Friday (no homework / quizzes yet), no class on Monday either (MLK day)</a:t>
            </a:r>
          </a:p>
          <a:p>
            <a:r>
              <a:rPr lang="en-US" dirty="0"/>
              <a:t>First homework Friday is next week. We will have a warmup problem but it will be pretty challenging and will set the tone.</a:t>
            </a:r>
          </a:p>
          <a:p>
            <a:pPr lvl="1"/>
            <a:r>
              <a:rPr lang="en-US" dirty="0"/>
              <a:t>As I said on Monday, I will guide you quite a bit but the assignment is meant to be challenging.</a:t>
            </a:r>
          </a:p>
          <a:p>
            <a:r>
              <a:rPr lang="en-US" dirty="0"/>
              <a:t>No attendance check today because I don’t have the randomizer program setup yet. That will start on next Wednesday.</a:t>
            </a:r>
          </a:p>
          <a:p>
            <a:r>
              <a:rPr lang="en-US" dirty="0"/>
              <a:t>Today we will begin our first topic: Fenwick Trees!</a:t>
            </a:r>
          </a:p>
          <a:p>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1/22/25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Missed first lecture, on Waitlist, or just got into the class? Read syllabus VERY carefully. Make sure you see course policies like required attendance, etc.</a:t>
            </a:r>
          </a:p>
          <a:p>
            <a:r>
              <a:rPr lang="en-US" dirty="0"/>
              <a:t>This Friday is our first homework Friday.</a:t>
            </a:r>
          </a:p>
          <a:p>
            <a:pPr lvl="1"/>
            <a:r>
              <a:rPr lang="en-US" dirty="0"/>
              <a:t>We will have a warmup problem but it will be pretty challenging and will set the tone.</a:t>
            </a:r>
          </a:p>
          <a:p>
            <a:pPr lvl="1"/>
            <a:r>
              <a:rPr lang="en-US" dirty="0"/>
              <a:t>As I said on Monday, I will guide you quite a bit but the assignment is meant to be challenging.</a:t>
            </a:r>
          </a:p>
          <a:p>
            <a:pPr lvl="1"/>
            <a:r>
              <a:rPr lang="en-US" dirty="0"/>
              <a:t>Assignment releases the morning of Friday, so you are not intended to start early…</a:t>
            </a:r>
          </a:p>
          <a:p>
            <a:r>
              <a:rPr lang="en-US" dirty="0"/>
              <a:t>Attendance checks start today, but I will only do it if I start to see attendance slipping. </a:t>
            </a:r>
          </a:p>
          <a:p>
            <a:r>
              <a:rPr lang="en-US" dirty="0"/>
              <a:t>Today we will continue discussing the Fenwick Tree!</a:t>
            </a:r>
          </a:p>
          <a:p>
            <a:endParaRPr lang="en-US" dirty="0"/>
          </a:p>
        </p:txBody>
      </p:sp>
    </p:spTree>
    <p:extLst>
      <p:ext uri="{BB962C8B-B14F-4D97-AF65-F5344CB8AC3E}">
        <p14:creationId xmlns:p14="http://schemas.microsoft.com/office/powerpoint/2010/main" val="39620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1/27/25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We started Homework 1 (Palindromes) on Friday.</a:t>
            </a:r>
          </a:p>
          <a:p>
            <a:pPr lvl="1"/>
            <a:r>
              <a:rPr lang="en-US" dirty="0"/>
              <a:t>What did you all think? My hope is that it felt like a challenge.</a:t>
            </a:r>
          </a:p>
          <a:p>
            <a:pPr lvl="1"/>
            <a:r>
              <a:rPr lang="en-US" dirty="0"/>
              <a:t>Homework is due on Wednesday to </a:t>
            </a:r>
            <a:r>
              <a:rPr lang="en-US" dirty="0" err="1"/>
              <a:t>Gradescope</a:t>
            </a:r>
            <a:r>
              <a:rPr lang="en-US" dirty="0"/>
              <a:t> (late submissions available if needed)</a:t>
            </a:r>
          </a:p>
          <a:p>
            <a:r>
              <a:rPr lang="en-US" dirty="0"/>
              <a:t>This Friday we have our second homework lab day</a:t>
            </a:r>
          </a:p>
          <a:p>
            <a:pPr lvl="1"/>
            <a:r>
              <a:rPr lang="en-US" dirty="0"/>
              <a:t>This one will be a pretty direct application of Fenwick Trees.</a:t>
            </a:r>
          </a:p>
          <a:p>
            <a:pPr lvl="1"/>
            <a:r>
              <a:rPr lang="en-US" dirty="0"/>
              <a:t>Difficulty will heavily depend on how comfortable you are with the Fenwick Tree.</a:t>
            </a:r>
          </a:p>
          <a:p>
            <a:r>
              <a:rPr lang="en-US" dirty="0"/>
              <a:t>Attendance checks start today, but I will only do it if I start to see attendance slipping. </a:t>
            </a:r>
          </a:p>
          <a:p>
            <a:r>
              <a:rPr lang="en-US" dirty="0"/>
              <a:t>Today we will finish discussing the Fenwick Tree! On Wednesday we should be moving on to our second topic.</a:t>
            </a:r>
          </a:p>
          <a:p>
            <a:endParaRPr lang="en-US" dirty="0"/>
          </a:p>
        </p:txBody>
      </p:sp>
    </p:spTree>
    <p:extLst>
      <p:ext uri="{BB962C8B-B14F-4D97-AF65-F5344CB8AC3E}">
        <p14:creationId xmlns:p14="http://schemas.microsoft.com/office/powerpoint/2010/main" val="371580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85000" lnSpcReduction="20000"/>
          </a:bodyPr>
          <a:lstStyle/>
          <a:p>
            <a:r>
              <a:rPr lang="en-US" dirty="0"/>
              <a:t>Homework 1 (late deadline) is tonight.</a:t>
            </a:r>
          </a:p>
          <a:p>
            <a:pPr lvl="1"/>
            <a:r>
              <a:rPr lang="en-US" dirty="0"/>
              <a:t>No extensions beyond this for any reason, so make sure to get something in for partial credit if you can’t finish it on time.</a:t>
            </a:r>
          </a:p>
          <a:p>
            <a:pPr lvl="1"/>
            <a:r>
              <a:rPr lang="en-US" dirty="0"/>
              <a:t>I can go over my solution in office hours if you want after today (or ask a peer)</a:t>
            </a:r>
          </a:p>
          <a:p>
            <a:r>
              <a:rPr lang="en-US" dirty="0"/>
              <a:t>Homework 2 is out (File Storage)</a:t>
            </a:r>
          </a:p>
          <a:p>
            <a:pPr lvl="1"/>
            <a:r>
              <a:rPr lang="en-US" dirty="0" err="1"/>
              <a:t>Autograder</a:t>
            </a:r>
            <a:r>
              <a:rPr lang="en-US" dirty="0"/>
              <a:t> had a small issue which was fixed Friday afternoon ~2pm, so check score if you haven’t since then.</a:t>
            </a:r>
          </a:p>
          <a:p>
            <a:pPr lvl="1"/>
            <a:r>
              <a:rPr lang="en-US" dirty="0"/>
              <a:t>You might need to resubmit to get your new score.</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will start Segment Trees.</a:t>
            </a:r>
          </a:p>
          <a:p>
            <a:endParaRPr lang="en-US" dirty="0"/>
          </a:p>
        </p:txBody>
      </p:sp>
    </p:spTree>
    <p:extLst>
      <p:ext uri="{BB962C8B-B14F-4D97-AF65-F5344CB8AC3E}">
        <p14:creationId xmlns:p14="http://schemas.microsoft.com/office/powerpoint/2010/main" val="20053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Homework 1 (late deadline) is completed.</a:t>
            </a:r>
          </a:p>
          <a:p>
            <a:pPr lvl="1"/>
            <a:r>
              <a:rPr lang="en-US" dirty="0"/>
              <a:t>If you want to see our solution, come to OH and we would be happy to talk you through it</a:t>
            </a:r>
          </a:p>
          <a:p>
            <a:r>
              <a:rPr lang="en-US" dirty="0"/>
              <a:t>Homework 2 is out (File Storage)</a:t>
            </a:r>
          </a:p>
          <a:p>
            <a:pPr lvl="1"/>
            <a:r>
              <a:rPr lang="en-US" dirty="0"/>
              <a:t>Any questions about it? Seems to be going more smoothly overall?</a:t>
            </a:r>
          </a:p>
          <a:p>
            <a:pPr lvl="1"/>
            <a:r>
              <a:rPr lang="en-US" dirty="0"/>
              <a:t>On-time due date is tonight! Extension until Monday if you need it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a:t>
            </a:r>
            <a:r>
              <a:rPr lang="en-US"/>
              <a:t>will continue </a:t>
            </a:r>
            <a:r>
              <a:rPr lang="en-US" dirty="0"/>
              <a:t>Segment Trees.</a:t>
            </a:r>
          </a:p>
          <a:p>
            <a:endParaRPr lang="en-US" dirty="0"/>
          </a:p>
        </p:txBody>
      </p:sp>
    </p:spTree>
    <p:extLst>
      <p:ext uri="{BB962C8B-B14F-4D97-AF65-F5344CB8AC3E}">
        <p14:creationId xmlns:p14="http://schemas.microsoft.com/office/powerpoint/2010/main" val="12662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2/10/25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2 is past due (File Storage)</a:t>
            </a:r>
          </a:p>
          <a:p>
            <a:pPr lvl="1"/>
            <a:r>
              <a:rPr lang="en-US" dirty="0"/>
              <a:t>Late deadline is tonight.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we will release HW3 (Segment Trees) and have another “lab day”</a:t>
            </a:r>
          </a:p>
          <a:p>
            <a:r>
              <a:rPr lang="en-US" dirty="0"/>
              <a:t>Attendance checks will start happening more regularly but I’m lowering the number of names I pull. </a:t>
            </a:r>
          </a:p>
          <a:p>
            <a:r>
              <a:rPr lang="en-US" dirty="0"/>
              <a:t>Today we will finish Segment Trees and begin </a:t>
            </a:r>
            <a:r>
              <a:rPr lang="en-US"/>
              <a:t>linear programming!</a:t>
            </a:r>
            <a:endParaRPr lang="en-US" dirty="0"/>
          </a:p>
          <a:p>
            <a:endParaRPr lang="en-US" dirty="0"/>
          </a:p>
        </p:txBody>
      </p:sp>
    </p:spTree>
    <p:extLst>
      <p:ext uri="{BB962C8B-B14F-4D97-AF65-F5344CB8AC3E}">
        <p14:creationId xmlns:p14="http://schemas.microsoft.com/office/powerpoint/2010/main" val="406087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2/17/25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20000"/>
          </a:bodyPr>
          <a:lstStyle/>
          <a:p>
            <a:r>
              <a:rPr lang="en-US" dirty="0"/>
              <a:t>Homework 3 is past out (Transforms)</a:t>
            </a:r>
          </a:p>
          <a:p>
            <a:pPr lvl="1"/>
            <a:r>
              <a:rPr lang="en-US" dirty="0"/>
              <a:t>Seems like it is going well / smoothly. Some of you finished over the weekend. Good luck!</a:t>
            </a:r>
          </a:p>
          <a:p>
            <a:pPr lvl="1"/>
            <a:r>
              <a:rPr lang="en-US" dirty="0"/>
              <a:t>Update on languages: We produced a working python solution over the weekend that is fast enough (FYI). Had to submit a few times because it runs very close to the time limit.</a:t>
            </a:r>
          </a:p>
          <a:p>
            <a:pPr lvl="1"/>
            <a:r>
              <a:rPr lang="en-US" dirty="0"/>
              <a:t>Due on Wednesday (with optional extension as always)</a:t>
            </a:r>
          </a:p>
          <a:p>
            <a:r>
              <a:rPr lang="en-US" dirty="0"/>
              <a:t>Schedule change:</a:t>
            </a:r>
          </a:p>
          <a:p>
            <a:pPr lvl="1"/>
            <a:r>
              <a:rPr lang="en-US" dirty="0"/>
              <a:t>I moved the first quiz date to the Wednesday before Spring break </a:t>
            </a:r>
          </a:p>
          <a:p>
            <a:pPr lvl="1"/>
            <a:r>
              <a:rPr lang="en-US" dirty="0"/>
              <a:t>That date is two weeks from Wednesday!</a:t>
            </a:r>
          </a:p>
          <a:p>
            <a:pPr lvl="1"/>
            <a:r>
              <a:rPr lang="en-US" dirty="0"/>
              <a:t>Cancel / no class that Friday. Will record a lecture if we fall behind. You are welcome!</a:t>
            </a:r>
          </a:p>
          <a:p>
            <a:r>
              <a:rPr lang="en-US" dirty="0"/>
              <a:t>No class this Friday (break week)</a:t>
            </a:r>
          </a:p>
          <a:p>
            <a:r>
              <a:rPr lang="en-US" dirty="0"/>
              <a:t>Attendance checks will start happening more regularly but I’m lowering the number of names I pull. </a:t>
            </a:r>
          </a:p>
          <a:p>
            <a:r>
              <a:rPr lang="en-US" dirty="0"/>
              <a:t>Today we will continue discussing linear programming!</a:t>
            </a:r>
          </a:p>
          <a:p>
            <a:endParaRPr lang="en-US" dirty="0"/>
          </a:p>
        </p:txBody>
      </p:sp>
    </p:spTree>
    <p:extLst>
      <p:ext uri="{BB962C8B-B14F-4D97-AF65-F5344CB8AC3E}">
        <p14:creationId xmlns:p14="http://schemas.microsoft.com/office/powerpoint/2010/main" val="390159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2/19/25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Be careful with floating point precision, it can get pretty tricky.</a:t>
            </a:r>
          </a:p>
          <a:p>
            <a:pPr lvl="1"/>
            <a:r>
              <a:rPr lang="en-US" dirty="0"/>
              <a:t>Due Today (with optional extension as always)</a:t>
            </a:r>
          </a:p>
          <a:p>
            <a:r>
              <a:rPr lang="en-US" dirty="0"/>
              <a:t>First (of two) quizzes is coming up </a:t>
            </a:r>
            <a:r>
              <a:rPr lang="en-US" dirty="0" err="1"/>
              <a:t>soon’ish</a:t>
            </a:r>
            <a:endParaRPr lang="en-US" dirty="0"/>
          </a:p>
          <a:p>
            <a:pPr lvl="1"/>
            <a:r>
              <a:rPr lang="en-US" dirty="0"/>
              <a:t>Is two weeks from today. </a:t>
            </a:r>
          </a:p>
          <a:p>
            <a:pPr lvl="1"/>
            <a:r>
              <a:rPr lang="en-US" dirty="0"/>
              <a:t>Will be mostly T/F, fill in the blank, multiple choice, etc. with one or two longer written questions. Nothing too crazy.</a:t>
            </a:r>
          </a:p>
          <a:p>
            <a:r>
              <a:rPr lang="en-US" dirty="0"/>
              <a:t>No class this Friday (break week)</a:t>
            </a:r>
          </a:p>
          <a:p>
            <a:r>
              <a:rPr lang="en-US" dirty="0"/>
              <a:t>Not going to pull attendance today (snow…no worries for those who can’t make it). </a:t>
            </a:r>
          </a:p>
          <a:p>
            <a:r>
              <a:rPr lang="en-US" dirty="0"/>
              <a:t>Today we will continue discussing linear programming!</a:t>
            </a:r>
          </a:p>
          <a:p>
            <a:endParaRPr lang="en-US" dirty="0"/>
          </a:p>
        </p:txBody>
      </p:sp>
    </p:spTree>
    <p:extLst>
      <p:ext uri="{BB962C8B-B14F-4D97-AF65-F5344CB8AC3E}">
        <p14:creationId xmlns:p14="http://schemas.microsoft.com/office/powerpoint/2010/main" val="1532448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11997</TotalTime>
  <Words>2088</Words>
  <Application>Microsoft Macintosh PowerPoint</Application>
  <PresentationFormat>Widescreen</PresentationFormat>
  <Paragraphs>168</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Trebuchet MS</vt:lpstr>
      <vt:lpstr>Tw Cen MT</vt:lpstr>
      <vt:lpstr>Circuit</vt:lpstr>
      <vt:lpstr>CS4501 Daily Announcements</vt:lpstr>
      <vt:lpstr>Lecture 2: 1/15/25</vt:lpstr>
      <vt:lpstr>Lecture 3: 1/22/25</vt:lpstr>
      <vt:lpstr>Lecture 4: 1/27/25</vt:lpstr>
      <vt:lpstr>Lecture 6: 2/3/25</vt:lpstr>
      <vt:lpstr>Lecture 7: 2/3/25</vt:lpstr>
      <vt:lpstr>Lecture 8: 2/10/25</vt:lpstr>
      <vt:lpstr>Lecture 9: 2/17/25</vt:lpstr>
      <vt:lpstr>Lecture 10: 2/19/25</vt:lpstr>
      <vt:lpstr>Lecture 11: 2/24/25</vt:lpstr>
      <vt:lpstr>Lecture 13: 3/3/25</vt:lpstr>
      <vt:lpstr>Lecture 14: 3/17/25</vt:lpstr>
      <vt:lpstr>Lecture 15: 3/19/25</vt:lpstr>
      <vt:lpstr>Lecture 16: 3/24/25</vt:lpstr>
      <vt:lpstr>Lecture 17: 3/26/25</vt:lpstr>
      <vt:lpstr>Lecture 18: 3/31/25</vt:lpstr>
      <vt:lpstr>Lecture 19: 4/2/25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226</cp:revision>
  <dcterms:created xsi:type="dcterms:W3CDTF">2023-02-24T14:15:53Z</dcterms:created>
  <dcterms:modified xsi:type="dcterms:W3CDTF">2025-04-02T11:38:01Z</dcterms:modified>
</cp:coreProperties>
</file>